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3.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5.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theme/theme6.xml" ContentType="application/vnd.openxmlformats-officedocument.theme+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745" r:id="rId1"/>
    <p:sldMasterId id="2147483746" r:id="rId2"/>
    <p:sldMasterId id="2147483748" r:id="rId3"/>
    <p:sldMasterId id="2147483779" r:id="rId4"/>
    <p:sldMasterId id="2147483808" r:id="rId5"/>
    <p:sldMasterId id="2147483819" r:id="rId6"/>
    <p:sldMasterId id="2147483826" r:id="rId7"/>
  </p:sldMasterIdLst>
  <p:notesMasterIdLst>
    <p:notesMasterId r:id="rId79"/>
  </p:notesMasterIdLst>
  <p:sldIdLst>
    <p:sldId id="256" r:id="rId8"/>
    <p:sldId id="2134805473" r:id="rId9"/>
    <p:sldId id="1631" r:id="rId10"/>
    <p:sldId id="257" r:id="rId11"/>
    <p:sldId id="1639" r:id="rId12"/>
    <p:sldId id="351" r:id="rId13"/>
    <p:sldId id="1626" r:id="rId14"/>
    <p:sldId id="352" r:id="rId15"/>
    <p:sldId id="353" r:id="rId16"/>
    <p:sldId id="354" r:id="rId17"/>
    <p:sldId id="1638" r:id="rId18"/>
    <p:sldId id="1627" r:id="rId19"/>
    <p:sldId id="1628" r:id="rId20"/>
    <p:sldId id="262" r:id="rId21"/>
    <p:sldId id="267" r:id="rId22"/>
    <p:sldId id="268" r:id="rId23"/>
    <p:sldId id="269" r:id="rId24"/>
    <p:sldId id="270" r:id="rId25"/>
    <p:sldId id="271" r:id="rId26"/>
    <p:sldId id="272" r:id="rId27"/>
    <p:sldId id="273" r:id="rId28"/>
    <p:sldId id="266" r:id="rId29"/>
    <p:sldId id="275" r:id="rId30"/>
    <p:sldId id="282" r:id="rId31"/>
    <p:sldId id="283" r:id="rId32"/>
    <p:sldId id="285" r:id="rId33"/>
    <p:sldId id="286" r:id="rId34"/>
    <p:sldId id="287" r:id="rId35"/>
    <p:sldId id="288" r:id="rId36"/>
    <p:sldId id="1649" r:id="rId37"/>
    <p:sldId id="321" r:id="rId38"/>
    <p:sldId id="322" r:id="rId39"/>
    <p:sldId id="323" r:id="rId40"/>
    <p:sldId id="324" r:id="rId41"/>
    <p:sldId id="325" r:id="rId42"/>
    <p:sldId id="1632" r:id="rId43"/>
    <p:sldId id="1633" r:id="rId44"/>
    <p:sldId id="1634" r:id="rId45"/>
    <p:sldId id="1635" r:id="rId46"/>
    <p:sldId id="1650" r:id="rId47"/>
    <p:sldId id="1848" r:id="rId48"/>
    <p:sldId id="1849" r:id="rId49"/>
    <p:sldId id="1850" r:id="rId50"/>
    <p:sldId id="1851" r:id="rId51"/>
    <p:sldId id="1852" r:id="rId52"/>
    <p:sldId id="1853" r:id="rId53"/>
    <p:sldId id="1854" r:id="rId54"/>
    <p:sldId id="1856" r:id="rId55"/>
    <p:sldId id="1857" r:id="rId56"/>
    <p:sldId id="1858" r:id="rId57"/>
    <p:sldId id="1860" r:id="rId58"/>
    <p:sldId id="1640" r:id="rId59"/>
    <p:sldId id="1641" r:id="rId60"/>
    <p:sldId id="258" r:id="rId61"/>
    <p:sldId id="259" r:id="rId62"/>
    <p:sldId id="260" r:id="rId63"/>
    <p:sldId id="261" r:id="rId64"/>
    <p:sldId id="1642" r:id="rId65"/>
    <p:sldId id="263" r:id="rId66"/>
    <p:sldId id="264" r:id="rId67"/>
    <p:sldId id="265" r:id="rId68"/>
    <p:sldId id="280" r:id="rId69"/>
    <p:sldId id="1643" r:id="rId70"/>
    <p:sldId id="1644" r:id="rId71"/>
    <p:sldId id="1645" r:id="rId72"/>
    <p:sldId id="1646" r:id="rId73"/>
    <p:sldId id="1647" r:id="rId74"/>
    <p:sldId id="284" r:id="rId75"/>
    <p:sldId id="1648" r:id="rId76"/>
    <p:sldId id="332" r:id="rId77"/>
    <p:sldId id="2134805474" r:id="rId78"/>
  </p:sldIdLst>
  <p:sldSz cx="12436475" cy="6994525"/>
  <p:notesSz cx="6858000" cy="9144000"/>
  <p:embeddedFontLst>
    <p:embeddedFont>
      <p:font typeface="Barlow"/>
      <p:regular r:id="rId80"/>
      <p:bold r:id="rId81"/>
      <p:italic r:id="rId82"/>
      <p:boldItalic r:id="rId83"/>
    </p:embeddedFont>
    <p:embeddedFont>
      <p:font typeface="Barlow Light"/>
      <p:regular r:id="rId84"/>
      <p:bold r:id="rId85"/>
      <p:italic r:id="rId86"/>
      <p:boldItalic r:id="rId87"/>
    </p:embeddedFont>
    <p:embeddedFont>
      <p:font typeface="Barlow SemiBold"/>
      <p:regular r:id="rId88"/>
      <p:bold r:id="rId89"/>
      <p:italic r:id="rId90"/>
      <p:boldItalic r:id="rId91"/>
    </p:embeddedFont>
    <p:embeddedFont>
      <p:font typeface="Calibri" panose="020F0502020204030204" pitchFamily="34" charset="0"/>
      <p:regular r:id="rId92"/>
      <p:bold r:id="rId93"/>
      <p:italic r:id="rId94"/>
      <p:boldItalic r:id="rId95"/>
    </p:embeddedFont>
    <p:embeddedFont>
      <p:font typeface="Calibri Light" panose="020F0302020204030204" pitchFamily="34" charset="0"/>
      <p:regular r:id="rId96"/>
      <p:italic r:id="rId97"/>
    </p:embeddedFont>
    <p:embeddedFont>
      <p:font typeface="Consolas" panose="020B0609020204030204" pitchFamily="49" charset="0"/>
      <p:regular r:id="rId98"/>
      <p:bold r:id="rId99"/>
      <p:italic r:id="rId100"/>
      <p:boldItalic r:id="rId101"/>
    </p:embeddedFont>
    <p:embeddedFont>
      <p:font typeface="Quattrocento Sans" panose="020B0604020202020204" charset="0"/>
      <p:regular r:id="rId102"/>
      <p:bold r:id="rId103"/>
      <p:italic r:id="rId104"/>
      <p:boldItalic r:id="rId105"/>
    </p:embeddedFont>
    <p:embeddedFont>
      <p:font typeface="Segoe UI" panose="020B0502040204020203" pitchFamily="34" charset="0"/>
      <p:regular r:id="rId106"/>
      <p:bold r:id="rId107"/>
      <p:italic r:id="rId108"/>
      <p:boldItalic r:id="rId109"/>
    </p:embeddedFont>
    <p:embeddedFont>
      <p:font typeface="Segoe UI Light" panose="020B0502040204020203" pitchFamily="34" charset="0"/>
      <p:regular r:id="rId110"/>
      <p:italic r:id="rId111"/>
    </p:embeddedFont>
    <p:embeddedFont>
      <p:font typeface="Source Sans Pro" panose="020B0503030403020204" pitchFamily="34" charset="0"/>
      <p:regular r:id="rId112"/>
      <p:bold r:id="rId113"/>
      <p:italic r:id="rId114"/>
      <p:boldItalic r:id="rId115"/>
    </p:embeddedFont>
    <p:embeddedFont>
      <p:font typeface="Source Sans Pro Light" panose="020B0403030403020204" pitchFamily="34" charset="0"/>
      <p:regular r:id="rId116"/>
      <p:bold r:id="rId117"/>
      <p:italic r:id="rId118"/>
      <p:boldItalic r:id="rId119"/>
    </p:embeddedFont>
    <p:embeddedFont>
      <p:font typeface="Source Sans Pro SemiBold" panose="020B0603030403020204" pitchFamily="34" charset="0"/>
      <p:regular r:id="rId120"/>
      <p:bold r:id="rId121"/>
      <p:italic r:id="rId122"/>
      <p:boldItalic r:id="rId1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76" y="140"/>
      </p:cViewPr>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117" Type="http://schemas.openxmlformats.org/officeDocument/2006/relationships/font" Target="fonts/font38.fntdata"/><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font" Target="fonts/font5.fntdata"/><Relationship Id="rId89" Type="http://schemas.openxmlformats.org/officeDocument/2006/relationships/font" Target="fonts/font10.fntdata"/><Relationship Id="rId112" Type="http://schemas.openxmlformats.org/officeDocument/2006/relationships/font" Target="fonts/font33.fntdata"/><Relationship Id="rId16" Type="http://schemas.openxmlformats.org/officeDocument/2006/relationships/slide" Target="slides/slide9.xml"/><Relationship Id="rId107" Type="http://schemas.openxmlformats.org/officeDocument/2006/relationships/font" Target="fonts/font28.fntdata"/><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notesMaster" Target="notesMasters/notesMaster1.xml"/><Relationship Id="rId102" Type="http://schemas.openxmlformats.org/officeDocument/2006/relationships/font" Target="fonts/font23.fntdata"/><Relationship Id="rId123" Type="http://schemas.openxmlformats.org/officeDocument/2006/relationships/font" Target="fonts/font44.fntdata"/><Relationship Id="rId5" Type="http://schemas.openxmlformats.org/officeDocument/2006/relationships/slideMaster" Target="slideMasters/slideMaster5.xml"/><Relationship Id="rId90" Type="http://schemas.openxmlformats.org/officeDocument/2006/relationships/font" Target="fonts/font11.fntdata"/><Relationship Id="rId95" Type="http://schemas.openxmlformats.org/officeDocument/2006/relationships/font" Target="fonts/font16.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100" Type="http://schemas.openxmlformats.org/officeDocument/2006/relationships/font" Target="fonts/font21.fntdata"/><Relationship Id="rId105" Type="http://schemas.openxmlformats.org/officeDocument/2006/relationships/font" Target="fonts/font26.fntdata"/><Relationship Id="rId113" Type="http://schemas.openxmlformats.org/officeDocument/2006/relationships/font" Target="fonts/font34.fntdata"/><Relationship Id="rId118" Type="http://schemas.openxmlformats.org/officeDocument/2006/relationships/font" Target="fonts/font39.fntdata"/><Relationship Id="rId126" Type="http://schemas.openxmlformats.org/officeDocument/2006/relationships/theme" Target="theme/theme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font" Target="fonts/font1.fntdata"/><Relationship Id="rId85" Type="http://schemas.openxmlformats.org/officeDocument/2006/relationships/font" Target="fonts/font6.fntdata"/><Relationship Id="rId93" Type="http://schemas.openxmlformats.org/officeDocument/2006/relationships/font" Target="fonts/font14.fntdata"/><Relationship Id="rId98" Type="http://schemas.openxmlformats.org/officeDocument/2006/relationships/font" Target="fonts/font19.fntdata"/><Relationship Id="rId121" Type="http://schemas.openxmlformats.org/officeDocument/2006/relationships/font" Target="fonts/font42.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103" Type="http://schemas.openxmlformats.org/officeDocument/2006/relationships/font" Target="fonts/font24.fntdata"/><Relationship Id="rId108" Type="http://schemas.openxmlformats.org/officeDocument/2006/relationships/font" Target="fonts/font29.fntdata"/><Relationship Id="rId116" Type="http://schemas.openxmlformats.org/officeDocument/2006/relationships/font" Target="fonts/font37.fntdata"/><Relationship Id="rId124" Type="http://schemas.openxmlformats.org/officeDocument/2006/relationships/presProps" Target="presProps.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11"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6" Type="http://schemas.openxmlformats.org/officeDocument/2006/relationships/font" Target="fonts/font27.fntdata"/><Relationship Id="rId114" Type="http://schemas.openxmlformats.org/officeDocument/2006/relationships/font" Target="fonts/font35.fntdata"/><Relationship Id="rId119" Type="http://schemas.openxmlformats.org/officeDocument/2006/relationships/font" Target="fonts/font40.fntdata"/><Relationship Id="rId127" Type="http://schemas.openxmlformats.org/officeDocument/2006/relationships/tableStyles" Target="tableStyles.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122" Type="http://schemas.openxmlformats.org/officeDocument/2006/relationships/font" Target="fonts/font43.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109" Type="http://schemas.openxmlformats.org/officeDocument/2006/relationships/font" Target="fonts/font30.fntdata"/><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font" Target="fonts/font18.fntdata"/><Relationship Id="rId104" Type="http://schemas.openxmlformats.org/officeDocument/2006/relationships/font" Target="fonts/font25.fntdata"/><Relationship Id="rId120" Type="http://schemas.openxmlformats.org/officeDocument/2006/relationships/font" Target="fonts/font41.fntdata"/><Relationship Id="rId125" Type="http://schemas.openxmlformats.org/officeDocument/2006/relationships/viewProps" Target="viewProps.xml"/><Relationship Id="rId7" Type="http://schemas.openxmlformats.org/officeDocument/2006/relationships/slideMaster" Target="slideMasters/slideMaster7.xml"/><Relationship Id="rId71" Type="http://schemas.openxmlformats.org/officeDocument/2006/relationships/slide" Target="slides/slide64.xml"/><Relationship Id="rId92" Type="http://schemas.openxmlformats.org/officeDocument/2006/relationships/font" Target="fonts/font13.fntdata"/><Relationship Id="rId2" Type="http://schemas.openxmlformats.org/officeDocument/2006/relationships/slideMaster" Target="slideMasters/slideMaster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font" Target="fonts/font8.fntdata"/><Relationship Id="rId110" Type="http://schemas.openxmlformats.org/officeDocument/2006/relationships/font" Target="fonts/font31.fntdata"/><Relationship Id="rId115" Type="http://schemas.openxmlformats.org/officeDocument/2006/relationships/font" Target="fonts/font36.fntdata"/><Relationship Id="rId61" Type="http://schemas.openxmlformats.org/officeDocument/2006/relationships/slide" Target="slides/slide54.xml"/><Relationship Id="rId82"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 name="Google Shape;5;n"/>
          <p:cNvSpPr txBox="1">
            <a:spLocks noGrp="1"/>
          </p:cNvSpPr>
          <p:nvPr>
            <p:ph type="ftr" idx="11"/>
          </p:nvPr>
        </p:nvSpPr>
        <p:spPr>
          <a:xfrm>
            <a:off x="0" y="8686800"/>
            <a:ext cx="5920740" cy="355964"/>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 name="Google Shape;6;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SzPts val="1400"/>
              <a:buNone/>
              <a:defRPr sz="900" b="0" i="0" u="none" strike="noStrike" cap="none">
                <a:solidFill>
                  <a:schemeClr val="dk1"/>
                </a:solidFill>
                <a:latin typeface="Quattrocento Sans"/>
                <a:ea typeface="Quattrocento Sans"/>
                <a:cs typeface="Quattrocento Sans"/>
                <a:sym typeface="Quattrocento Sans"/>
              </a:defRPr>
            </a:lvl1pPr>
            <a:lvl2pPr marL="914400" marR="0" lvl="1"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2pPr>
            <a:lvl3pPr marL="1371600" marR="0" lvl="2"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3pPr>
            <a:lvl4pPr marL="1828800" marR="0" lvl="3"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4pPr>
            <a:lvl5pPr marL="2286000" marR="0" lvl="4" indent="-285750" algn="l" rtl="0">
              <a:lnSpc>
                <a:spcPct val="90000"/>
              </a:lnSpc>
              <a:spcBef>
                <a:spcPts val="340"/>
              </a:spcBef>
              <a:spcAft>
                <a:spcPts val="0"/>
              </a:spcAft>
              <a:buClr>
                <a:schemeClr val="dk1"/>
              </a:buClr>
              <a:buSzPts val="900"/>
              <a:buFont typeface="Arial"/>
              <a:buChar char="•"/>
              <a:defRPr sz="900" b="0"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34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5909309" y="8685213"/>
            <a:ext cx="947103"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Quattrocento Sans"/>
                <a:ea typeface="Quattrocento Sans"/>
                <a:cs typeface="Quattrocento Sans"/>
                <a:sym typeface="Quattrocento Sans"/>
              </a:rPr>
              <a:t>‹#›</a:t>
            </a:fld>
            <a:endParaRPr sz="1200" b="0" i="0" u="none" strike="noStrike" cap="none">
              <a:solidFill>
                <a:schemeClr val="dk1"/>
              </a:solidFill>
              <a:latin typeface="Quattrocento Sans"/>
              <a:ea typeface="Quattrocento Sans"/>
              <a:cs typeface="Quattrocento Sans"/>
              <a:sym typeface="Quattrocento Sans"/>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databricks.com/blog/2020/03/06/connect-90-data-sources-to-your-data-lake-with-azure-databricks-and-azure-data-factory.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atabricks.com/blog/2020/03/06/connect-90-data-sources-to-your-data-lake-with-azure-databricks-and-azure-data-factory.html"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73b0155ec7_2_7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900"/>
              <a:buFont typeface="Quattrocento Sans"/>
              <a:buNone/>
            </a:pPr>
            <a:endParaRPr/>
          </a:p>
        </p:txBody>
      </p:sp>
      <p:sp>
        <p:nvSpPr>
          <p:cNvPr id="1020" name="Google Shape;1020;g73b0155ec7_2_7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6"/>
        <p:cNvGrpSpPr/>
        <p:nvPr/>
      </p:nvGrpSpPr>
      <p:grpSpPr>
        <a:xfrm>
          <a:off x="0" y="0"/>
          <a:ext cx="0" cy="0"/>
          <a:chOff x="0" y="0"/>
          <a:chExt cx="0" cy="0"/>
        </a:xfrm>
      </p:grpSpPr>
      <p:sp>
        <p:nvSpPr>
          <p:cNvPr id="1387" name="Google Shape;1387;g73b0155ec7_2_8077:notes"/>
          <p:cNvSpPr>
            <a:spLocks noGrp="1" noRot="1" noChangeAspect="1"/>
          </p:cNvSpPr>
          <p:nvPr>
            <p:ph type="sldImg" idx="2"/>
          </p:nvPr>
        </p:nvSpPr>
        <p:spPr>
          <a:xfrm>
            <a:off x="380568"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8" name="Google Shape;1388;g73b0155ec7_2_807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r>
              <a:rPr lang="en-US"/>
              <a:t>Look at the mess that companies need to go through to create value from data. Most organizations fail to unlock business value due to data, technology and people silos</a:t>
            </a:r>
            <a:endParaRPr/>
          </a:p>
        </p:txBody>
      </p:sp>
      <p:sp>
        <p:nvSpPr>
          <p:cNvPr id="1389" name="Google Shape;1389;g73b0155ec7_2_80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0"/>
        <p:cNvGrpSpPr/>
        <p:nvPr/>
      </p:nvGrpSpPr>
      <p:grpSpPr>
        <a:xfrm>
          <a:off x="0" y="0"/>
          <a:ext cx="0" cy="0"/>
          <a:chOff x="0" y="0"/>
          <a:chExt cx="0" cy="0"/>
        </a:xfrm>
      </p:grpSpPr>
      <p:sp>
        <p:nvSpPr>
          <p:cNvPr id="1581" name="Google Shape;1581;g73b0155ec7_2_82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82" name="Google Shape;1582;g73b0155ec7_2_8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8"/>
        <p:cNvGrpSpPr/>
        <p:nvPr/>
      </p:nvGrpSpPr>
      <p:grpSpPr>
        <a:xfrm>
          <a:off x="0" y="0"/>
          <a:ext cx="0" cy="0"/>
          <a:chOff x="0" y="0"/>
          <a:chExt cx="0" cy="0"/>
        </a:xfrm>
      </p:grpSpPr>
      <p:sp>
        <p:nvSpPr>
          <p:cNvPr id="1699" name="Google Shape;1699;g73b0155ec7_2_838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300"/>
              </a:spcBef>
              <a:spcAft>
                <a:spcPts val="0"/>
              </a:spcAft>
              <a:buClr>
                <a:schemeClr val="dk1"/>
              </a:buClr>
              <a:buSzPts val="1400"/>
              <a:buFont typeface="Arial"/>
              <a:buNone/>
            </a:pPr>
            <a:r>
              <a:rPr lang="en-US"/>
              <a:t>centralized platform - different/all your users; simplify gov, administration, </a:t>
            </a:r>
            <a:endParaRPr/>
          </a:p>
        </p:txBody>
      </p:sp>
      <p:sp>
        <p:nvSpPr>
          <p:cNvPr id="1700" name="Google Shape;1700;g73b0155ec7_2_8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2"/>
        <p:cNvGrpSpPr/>
        <p:nvPr/>
      </p:nvGrpSpPr>
      <p:grpSpPr>
        <a:xfrm>
          <a:off x="0" y="0"/>
          <a:ext cx="0" cy="0"/>
          <a:chOff x="0" y="0"/>
          <a:chExt cx="0" cy="0"/>
        </a:xfrm>
      </p:grpSpPr>
      <p:sp>
        <p:nvSpPr>
          <p:cNvPr id="1773" name="Google Shape;1773;g73b0155ec7_2_84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74" name="Google Shape;1774;g73b0155ec7_2_84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73b0155ec7_2_854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r>
              <a:rPr lang="en-US" sz="1100">
                <a:solidFill>
                  <a:srgbClr val="222222"/>
                </a:solidFill>
                <a:highlight>
                  <a:srgbClr val="FFFFFF"/>
                </a:highlight>
                <a:latin typeface="Arial"/>
                <a:ea typeface="Arial"/>
                <a:cs typeface="Arial"/>
                <a:sym typeface="Arial"/>
              </a:rPr>
              <a:t>BI tools directly on the source data</a:t>
            </a:r>
            <a:endParaRPr/>
          </a:p>
        </p:txBody>
      </p:sp>
      <p:sp>
        <p:nvSpPr>
          <p:cNvPr id="1861" name="Google Shape;1861;g73b0155ec7_2_8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4"/>
        <p:cNvGrpSpPr/>
        <p:nvPr/>
      </p:nvGrpSpPr>
      <p:grpSpPr>
        <a:xfrm>
          <a:off x="0" y="0"/>
          <a:ext cx="0" cy="0"/>
          <a:chOff x="0" y="0"/>
          <a:chExt cx="0" cy="0"/>
        </a:xfrm>
      </p:grpSpPr>
      <p:sp>
        <p:nvSpPr>
          <p:cNvPr id="1925" name="Google Shape;1925;g73b0155ec7_2_86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sz="1100">
              <a:solidFill>
                <a:srgbClr val="222222"/>
              </a:solidFill>
              <a:highlight>
                <a:srgbClr val="FFFFFF"/>
              </a:highlight>
              <a:latin typeface="Arial"/>
              <a:ea typeface="Arial"/>
              <a:cs typeface="Arial"/>
              <a:sym typeface="Arial"/>
            </a:endParaRPr>
          </a:p>
        </p:txBody>
      </p:sp>
      <p:sp>
        <p:nvSpPr>
          <p:cNvPr id="1926" name="Google Shape;1926;g73b0155ec7_2_86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2"/>
        <p:cNvGrpSpPr/>
        <p:nvPr/>
      </p:nvGrpSpPr>
      <p:grpSpPr>
        <a:xfrm>
          <a:off x="0" y="0"/>
          <a:ext cx="0" cy="0"/>
          <a:chOff x="0" y="0"/>
          <a:chExt cx="0" cy="0"/>
        </a:xfrm>
      </p:grpSpPr>
      <p:sp>
        <p:nvSpPr>
          <p:cNvPr id="973" name="Google Shape;97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4" name="Google Shape;974;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200"/>
              <a:buFont typeface="Arial"/>
              <a:buNone/>
            </a:pPr>
            <a:r>
              <a:rPr lang="en-US" b="1"/>
              <a:t>Azure Databricks enables unified collaboration with </a:t>
            </a:r>
            <a:r>
              <a:rPr lang="en-US"/>
              <a:t>a simple &amp; collaborative environment that enables your entire team to use interact with your data simultaneously. </a:t>
            </a:r>
            <a:endParaRPr/>
          </a:p>
          <a:p>
            <a:pPr marL="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Calibri"/>
                <a:ea typeface="Calibri"/>
                <a:cs typeface="Calibri"/>
                <a:sym typeface="Calibri"/>
              </a:rPr>
              <a:t>Azure Databricks is scalable, reliable, with millions of server hours running per day, and processing multiple exabytes of data every month across 30 Azure regions.</a:t>
            </a:r>
            <a:endParaRPr/>
          </a:p>
          <a:p>
            <a:pPr marL="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Arial"/>
              <a:buNone/>
            </a:pPr>
            <a:r>
              <a:rPr lang="en-US" sz="1200" b="0" i="0" u="none" strike="noStrike">
                <a:solidFill>
                  <a:schemeClr val="dk1"/>
                </a:solidFill>
                <a:latin typeface="Calibri"/>
                <a:ea typeface="Calibri"/>
                <a:cs typeface="Calibri"/>
                <a:sym typeface="Calibri"/>
              </a:rPr>
              <a:t>With Azure Databricks, you can create clusters in seconds, and dynamically scale them up and down. We’ve made enhancements to the Databricks Runtime to make it up to 10x faster than open source Apache Spark™.</a:t>
            </a:r>
            <a:endParaRPr/>
          </a:p>
          <a:p>
            <a:pPr marL="0" lvl="0" indent="0" algn="l" rtl="0">
              <a:lnSpc>
                <a:spcPct val="100000"/>
              </a:lnSpc>
              <a:spcBef>
                <a:spcPts val="0"/>
              </a:spcBef>
              <a:spcAft>
                <a:spcPts val="0"/>
              </a:spcAft>
              <a:buClr>
                <a:schemeClr val="dk1"/>
              </a:buClr>
              <a:buSzPts val="1200"/>
              <a:buFont typeface="Arial"/>
              <a:buNone/>
            </a:pPr>
            <a:endParaRPr sz="1200" b="0" i="0" u="none" strike="noStrike">
              <a:solidFill>
                <a:schemeClr val="dk1"/>
              </a:solidFill>
              <a:latin typeface="Calibri"/>
              <a:ea typeface="Calibri"/>
              <a:cs typeface="Calibri"/>
              <a:sym typeface="Calibri"/>
            </a:endParaRPr>
          </a:p>
          <a:p>
            <a:pPr marL="0" lvl="0" indent="0" algn="l" rtl="0">
              <a:lnSpc>
                <a:spcPct val="100000"/>
              </a:lnSpc>
              <a:spcBef>
                <a:spcPts val="0"/>
              </a:spcBef>
              <a:spcAft>
                <a:spcPts val="0"/>
              </a:spcAft>
              <a:buClr>
                <a:schemeClr val="dk1"/>
              </a:buClr>
              <a:buSzPts val="1200"/>
              <a:buFont typeface="Arial"/>
              <a:buNone/>
            </a:pPr>
            <a:r>
              <a:rPr lang="en-US"/>
              <a:t>Azure Databricks implements </a:t>
            </a:r>
            <a:r>
              <a:rPr lang="en-US" b="1"/>
              <a:t>enterprise-grade security </a:t>
            </a:r>
            <a:r>
              <a:rPr lang="en-US" b="0"/>
              <a:t>with encryption, fine grained role-based access control and is HITRUST certified, building on the foundation of HIPAA, NIST, ISO, COBIT, and SOC 2. With these and other industry standard certifications, Azure Databricks is used for data analytics and AI across a wide variety of industry use cases, from personalized medicine and preventive healthcare to therapy discovery and highly tailored fintech services.</a:t>
            </a:r>
            <a:endParaRPr/>
          </a:p>
        </p:txBody>
      </p:sp>
      <p:sp>
        <p:nvSpPr>
          <p:cNvPr id="975" name="Google Shape;975;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22</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5"/>
        <p:cNvGrpSpPr/>
        <p:nvPr/>
      </p:nvGrpSpPr>
      <p:grpSpPr>
        <a:xfrm>
          <a:off x="0" y="0"/>
          <a:ext cx="0" cy="0"/>
          <a:chOff x="0" y="0"/>
          <a:chExt cx="0" cy="0"/>
        </a:xfrm>
      </p:grpSpPr>
      <p:sp>
        <p:nvSpPr>
          <p:cNvPr id="2156" name="Google Shape;2156;g73b0155ec7_2_8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7" name="Google Shape;2157;g73b0155ec7_2_8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Clr>
                <a:srgbClr val="000000"/>
              </a:buClr>
              <a:buSzPts val="1400"/>
              <a:buFont typeface="Calibri"/>
              <a:buNone/>
            </a:pPr>
            <a:r>
              <a:rPr lang="en-US" sz="1200">
                <a:solidFill>
                  <a:srgbClr val="000000"/>
                </a:solidFill>
                <a:latin typeface="Calibri"/>
                <a:ea typeface="Calibri"/>
                <a:cs typeface="Calibri"/>
                <a:sym typeface="Calibri"/>
              </a:rPr>
              <a:t>The Azure Databricks Unified Analytics Platform integrates with your existing data and analytics ecosystem. It works seamlessly in the Azure ecosystem.</a:t>
            </a:r>
            <a:endParaRPr sz="1200">
              <a:solidFill>
                <a:srgbClr val="000000"/>
              </a:solidFill>
              <a:latin typeface="Calibri"/>
              <a:ea typeface="Calibri"/>
              <a:cs typeface="Calibri"/>
              <a:sym typeface="Calibri"/>
            </a:endParaRPr>
          </a:p>
          <a:p>
            <a:pPr marL="0" lvl="0" indent="0" algn="l" rtl="0">
              <a:lnSpc>
                <a:spcPct val="100000"/>
              </a:lnSpc>
              <a:spcBef>
                <a:spcPts val="360"/>
              </a:spcBef>
              <a:spcAft>
                <a:spcPts val="0"/>
              </a:spcAft>
              <a:buClr>
                <a:srgbClr val="000000"/>
              </a:buClr>
              <a:buSzPts val="1400"/>
              <a:buFont typeface="Calibri"/>
              <a:buNone/>
            </a:pPr>
            <a:r>
              <a:rPr lang="en-US" sz="1200">
                <a:solidFill>
                  <a:srgbClr val="000000"/>
                </a:solidFill>
                <a:latin typeface="Calibri"/>
                <a:ea typeface="Calibri"/>
                <a:cs typeface="Calibri"/>
                <a:sym typeface="Calibri"/>
              </a:rPr>
              <a:t>You can use Azure services such as Azure Data Factory, Azure Data Lake Storage, Azure Blob Storage, Azure Event Hubs, and Azure Cosmos DB to feed data into the Delta Lake and Azure Databricks. Data science teams can use their favorite IDE’s such as Jupyter, Rstudio, PyCharm, or IntelliJ to interact with data in Delta Lake and leverage Conda environment within the Databricks Workspace which is tightly integrated with GitHub. And the models created on Databricks can be deployed directly onto Azure ML or on-premises.</a:t>
            </a:r>
            <a:endParaRPr sz="1200">
              <a:solidFill>
                <a:srgbClr val="000000"/>
              </a:solidFill>
              <a:latin typeface="Calibri"/>
              <a:ea typeface="Calibri"/>
              <a:cs typeface="Calibri"/>
              <a:sym typeface="Calibri"/>
            </a:endParaRPr>
          </a:p>
          <a:p>
            <a:pPr marL="0" lvl="0" indent="0" algn="l" rtl="0">
              <a:lnSpc>
                <a:spcPct val="100000"/>
              </a:lnSpc>
              <a:spcBef>
                <a:spcPts val="360"/>
              </a:spcBef>
              <a:spcAft>
                <a:spcPts val="0"/>
              </a:spcAft>
              <a:buClr>
                <a:srgbClr val="000000"/>
              </a:buClr>
              <a:buSzPts val="1400"/>
              <a:buFont typeface="Arial"/>
              <a:buNone/>
            </a:pPr>
            <a:r>
              <a:rPr lang="en-US" sz="1200">
                <a:solidFill>
                  <a:srgbClr val="000000"/>
                </a:solidFill>
                <a:latin typeface="Calibri"/>
                <a:ea typeface="Calibri"/>
                <a:cs typeface="Calibri"/>
                <a:sym typeface="Calibri"/>
              </a:rPr>
              <a:t>We also provide native connectors for BI tools such as Power BI to enable easy and seamless access to all your data in Delta Lake. You can also move data from Delta Lake to Azure Synapse Analytics to run any specialized analytics workloads. You can also use our optimized Spark engine within your existing ETL tools such as Informatica or Talend.</a:t>
            </a:r>
            <a:endParaRPr/>
          </a:p>
        </p:txBody>
      </p:sp>
      <p:sp>
        <p:nvSpPr>
          <p:cNvPr id="2158" name="Google Shape;2158;g73b0155ec7_2_88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5"/>
        <p:cNvGrpSpPr/>
        <p:nvPr/>
      </p:nvGrpSpPr>
      <p:grpSpPr>
        <a:xfrm>
          <a:off x="0" y="0"/>
          <a:ext cx="0" cy="0"/>
          <a:chOff x="0" y="0"/>
          <a:chExt cx="0" cy="0"/>
        </a:xfrm>
      </p:grpSpPr>
      <p:sp>
        <p:nvSpPr>
          <p:cNvPr id="2296" name="Google Shape;2296;g73b0155ec7_2_89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rgbClr val="000000"/>
              </a:buClr>
              <a:buSzPts val="1400"/>
              <a:buFont typeface="Calibri"/>
              <a:buNone/>
            </a:pPr>
            <a:r>
              <a:rPr lang="en-US" sz="1200">
                <a:solidFill>
                  <a:srgbClr val="000000"/>
                </a:solidFill>
                <a:latin typeface="Calibri"/>
                <a:ea typeface="Calibri"/>
                <a:cs typeface="Calibri"/>
                <a:sym typeface="Calibri"/>
              </a:rPr>
              <a:t>Welcome to the Databricks Overview. Thank you for joining us today.</a:t>
            </a:r>
            <a:endParaRPr/>
          </a:p>
        </p:txBody>
      </p:sp>
      <p:sp>
        <p:nvSpPr>
          <p:cNvPr id="2297" name="Google Shape;2297;g73b0155ec7_2_89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0"/>
        <p:cNvGrpSpPr/>
        <p:nvPr/>
      </p:nvGrpSpPr>
      <p:grpSpPr>
        <a:xfrm>
          <a:off x="0" y="0"/>
          <a:ext cx="0" cy="0"/>
          <a:chOff x="0" y="0"/>
          <a:chExt cx="0" cy="0"/>
        </a:xfrm>
      </p:grpSpPr>
      <p:sp>
        <p:nvSpPr>
          <p:cNvPr id="2301" name="Google Shape;2301;g73b0155ec7_2_89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2" name="Google Shape;2302;g73b0155ec7_2_8976: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25</a:t>
            </a:fld>
            <a:endParaRPr sz="1200" b="0" i="0" u="none" strike="noStrike" cap="none">
              <a:solidFill>
                <a:srgbClr val="000000"/>
              </a:solidFill>
              <a:latin typeface="Calibri"/>
              <a:ea typeface="Calibri"/>
              <a:cs typeface="Calibri"/>
              <a:sym typeface="Calibri"/>
            </a:endParaRPr>
          </a:p>
        </p:txBody>
      </p:sp>
      <p:sp>
        <p:nvSpPr>
          <p:cNvPr id="2303" name="Google Shape;2303;g73b0155ec7_2_89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400"/>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4"/>
        <p:cNvGrpSpPr/>
        <p:nvPr/>
      </p:nvGrpSpPr>
      <p:grpSpPr>
        <a:xfrm>
          <a:off x="0" y="0"/>
          <a:ext cx="0" cy="0"/>
          <a:chOff x="0" y="0"/>
          <a:chExt cx="0" cy="0"/>
        </a:xfrm>
      </p:grpSpPr>
      <p:sp>
        <p:nvSpPr>
          <p:cNvPr id="1025" name="Google Shape;1025;g73b0155ec7_2_77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Azure Databricks provides a unified data analytics platform to accelerate your data-driven innovation.</a:t>
            </a: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We bring together data science, data engineering and business analytics in one platform.</a:t>
            </a: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We are a global company with more than 5,000 customers across various industries and we have more than 450 partners worldwide.</a:t>
            </a: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And most of you might have heard of Databricks as the creator of Spark, Delta Lake, and Mlflow – open source projects that are leading the innovation in the field of data and machine learning.  </a:t>
            </a: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endParaRPr sz="1200">
              <a:solidFill>
                <a:srgbClr val="000000"/>
              </a:solidFill>
              <a:latin typeface="Calibri"/>
              <a:ea typeface="Calibri"/>
              <a:cs typeface="Calibri"/>
              <a:sym typeface="Calibri"/>
            </a:endParaRPr>
          </a:p>
          <a:p>
            <a:pPr marL="0" lvl="0" indent="0" algn="l" rtl="0">
              <a:lnSpc>
                <a:spcPct val="115000"/>
              </a:lnSpc>
              <a:spcBef>
                <a:spcPts val="0"/>
              </a:spcBef>
              <a:spcAft>
                <a:spcPts val="0"/>
              </a:spcAft>
              <a:buNone/>
            </a:pPr>
            <a:r>
              <a:rPr lang="en-US" sz="1200">
                <a:solidFill>
                  <a:srgbClr val="000000"/>
                </a:solidFill>
                <a:latin typeface="Calibri"/>
                <a:ea typeface="Calibri"/>
                <a:cs typeface="Calibri"/>
                <a:sym typeface="Calibri"/>
              </a:rPr>
              <a:t>We continue to contribute and nurture these open source communities.</a:t>
            </a:r>
            <a:endParaRPr sz="1100">
              <a:solidFill>
                <a:srgbClr val="000000"/>
              </a:solidFill>
              <a:latin typeface="Arial"/>
              <a:ea typeface="Arial"/>
              <a:cs typeface="Arial"/>
              <a:sym typeface="Arial"/>
            </a:endParaRPr>
          </a:p>
        </p:txBody>
      </p:sp>
      <p:sp>
        <p:nvSpPr>
          <p:cNvPr id="1026" name="Google Shape;1026;g73b0155ec7_2_7726:notes"/>
          <p:cNvSpPr>
            <a:spLocks noGrp="1" noRot="1" noChangeAspect="1"/>
          </p:cNvSpPr>
          <p:nvPr>
            <p:ph type="sldImg" idx="2"/>
          </p:nvPr>
        </p:nvSpPr>
        <p:spPr>
          <a:xfrm>
            <a:off x="380568"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73b0155ec7_2_9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3" name="Google Shape;2563;g73b0155ec7_2_9253: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26</a:t>
            </a:fld>
            <a:endParaRPr sz="1200" b="0" i="0" u="none" strike="noStrike" cap="none">
              <a:solidFill>
                <a:srgbClr val="000000"/>
              </a:solidFill>
              <a:latin typeface="Calibri"/>
              <a:ea typeface="Calibri"/>
              <a:cs typeface="Calibri"/>
              <a:sym typeface="Calibri"/>
            </a:endParaRPr>
          </a:p>
        </p:txBody>
      </p:sp>
      <p:sp>
        <p:nvSpPr>
          <p:cNvPr id="2564" name="Google Shape;2564;g73b0155ec7_2_9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r>
              <a:rPr lang="en-US" sz="1100" u="sng">
                <a:solidFill>
                  <a:schemeClr val="hlink"/>
                </a:solidFill>
                <a:latin typeface="Arial"/>
                <a:ea typeface="Arial"/>
                <a:cs typeface="Arial"/>
                <a:sym typeface="Arial"/>
                <a:hlinkClick r:id="rId3"/>
              </a:rPr>
              <a:t>https://databricks.com/blog/2020/03/06/connect-90-data-sources-to-your-data-lake-with-azure-databricks-and-azure-data-factory.html</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1"/>
        <p:cNvGrpSpPr/>
        <p:nvPr/>
      </p:nvGrpSpPr>
      <p:grpSpPr>
        <a:xfrm>
          <a:off x="0" y="0"/>
          <a:ext cx="0" cy="0"/>
          <a:chOff x="0" y="0"/>
          <a:chExt cx="0" cy="0"/>
        </a:xfrm>
      </p:grpSpPr>
      <p:sp>
        <p:nvSpPr>
          <p:cNvPr id="2702" name="Google Shape;2702;g73b0155ec7_2_9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03" name="Google Shape;2703;g73b0155ec7_2_9401: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27</a:t>
            </a:fld>
            <a:endParaRPr sz="1200" b="0" i="0" u="none" strike="noStrike" cap="none">
              <a:solidFill>
                <a:srgbClr val="000000"/>
              </a:solidFill>
              <a:latin typeface="Calibri"/>
              <a:ea typeface="Calibri"/>
              <a:cs typeface="Calibri"/>
              <a:sym typeface="Calibri"/>
            </a:endParaRPr>
          </a:p>
        </p:txBody>
      </p:sp>
      <p:sp>
        <p:nvSpPr>
          <p:cNvPr id="2704" name="Google Shape;2704;g73b0155ec7_2_94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73b0155ec7_2_95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43" name="Google Shape;2843;g73b0155ec7_2_9549: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
        <p:nvSpPr>
          <p:cNvPr id="2844" name="Google Shape;2844;g73b0155ec7_2_95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1"/>
        <p:cNvGrpSpPr/>
        <p:nvPr/>
      </p:nvGrpSpPr>
      <p:grpSpPr>
        <a:xfrm>
          <a:off x="0" y="0"/>
          <a:ext cx="0" cy="0"/>
          <a:chOff x="0" y="0"/>
          <a:chExt cx="0" cy="0"/>
        </a:xfrm>
      </p:grpSpPr>
      <p:sp>
        <p:nvSpPr>
          <p:cNvPr id="2982" name="Google Shape;2982;g73b0155ec7_2_96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83" name="Google Shape;2983;g73b0155ec7_2_9697: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29</a:t>
            </a:fld>
            <a:endParaRPr sz="1200" b="0" i="0" u="none" strike="noStrike" cap="none">
              <a:solidFill>
                <a:srgbClr val="000000"/>
              </a:solidFill>
              <a:latin typeface="Calibri"/>
              <a:ea typeface="Calibri"/>
              <a:cs typeface="Calibri"/>
              <a:sym typeface="Calibri"/>
            </a:endParaRPr>
          </a:p>
        </p:txBody>
      </p:sp>
      <p:sp>
        <p:nvSpPr>
          <p:cNvPr id="2984" name="Google Shape;2984;g73b0155ec7_2_96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extLst>
      <p:ext uri="{BB962C8B-B14F-4D97-AF65-F5344CB8AC3E}">
        <p14:creationId xmlns:p14="http://schemas.microsoft.com/office/powerpoint/2010/main" val="21712910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62" name="Google Shape;106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63" name="Google Shape;106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37</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7" name="Google Shape;1137;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505050"/>
              </a:buClr>
              <a:buSzPts val="1200"/>
              <a:buFont typeface="Quattrocento Sans"/>
              <a:buNone/>
            </a:pPr>
            <a:r>
              <a:rPr lang="en-US" sz="1200" b="0" u="none" strike="noStrike" cap="none">
                <a:solidFill>
                  <a:srgbClr val="505050"/>
                </a:solidFill>
                <a:latin typeface="Quattrocento Sans"/>
                <a:ea typeface="Quattrocento Sans"/>
                <a:cs typeface="Quattrocento Sans"/>
                <a:sym typeface="Quattrocento Sans"/>
              </a:rPr>
              <a:t>Microsoft Azure supports other services like Azure HDInsight, Azure Data Lake, Azure IoT Hub, Azure </a:t>
            </a:r>
            <a:br>
              <a:rPr lang="en-US" sz="1200" b="0" u="none" strike="noStrike" cap="none">
                <a:solidFill>
                  <a:srgbClr val="505050"/>
                </a:solidFill>
                <a:latin typeface="Quattrocento Sans"/>
                <a:ea typeface="Quattrocento Sans"/>
                <a:cs typeface="Quattrocento Sans"/>
                <a:sym typeface="Quattrocento Sans"/>
              </a:rPr>
            </a:br>
            <a:r>
              <a:rPr lang="en-US" sz="1200" b="0" u="none" strike="noStrike" cap="none">
                <a:solidFill>
                  <a:srgbClr val="505050"/>
                </a:solidFill>
                <a:latin typeface="Quattrocento Sans"/>
                <a:ea typeface="Quattrocento Sans"/>
                <a:cs typeface="Quattrocento Sans"/>
                <a:sym typeface="Quattrocento Sans"/>
              </a:rPr>
              <a:t>Events Hub in various layers of the architecture above to allow customers a truly customized solution.</a:t>
            </a:r>
            <a:endParaRPr sz="1100" b="0" u="none" strike="noStrike" cap="none">
              <a:solidFill>
                <a:srgbClr val="505050"/>
              </a:solidFill>
              <a:latin typeface="Quattrocento Sans"/>
              <a:ea typeface="Quattrocento Sans"/>
              <a:cs typeface="Quattrocento Sans"/>
              <a:sym typeface="Quattrocento Sans"/>
            </a:endParaRPr>
          </a:p>
          <a:p>
            <a:pPr marL="0" lvl="0" indent="0" algn="l" rtl="0">
              <a:lnSpc>
                <a:spcPct val="100000"/>
              </a:lnSpc>
              <a:spcBef>
                <a:spcPts val="0"/>
              </a:spcBef>
              <a:spcAft>
                <a:spcPts val="0"/>
              </a:spcAft>
              <a:buSzPts val="1400"/>
              <a:buNone/>
            </a:pPr>
            <a:endParaRPr/>
          </a:p>
        </p:txBody>
      </p:sp>
      <p:sp>
        <p:nvSpPr>
          <p:cNvPr id="1138" name="Google Shape;1138;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1"/>
        <p:cNvGrpSpPr/>
        <p:nvPr/>
      </p:nvGrpSpPr>
      <p:grpSpPr>
        <a:xfrm>
          <a:off x="0" y="0"/>
          <a:ext cx="0" cy="0"/>
          <a:chOff x="0" y="0"/>
          <a:chExt cx="0" cy="0"/>
        </a:xfrm>
      </p:grpSpPr>
      <p:sp>
        <p:nvSpPr>
          <p:cNvPr id="2562" name="Google Shape;2562;g73b0155ec7_2_92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3" name="Google Shape;2563;g73b0155ec7_2_9253: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39</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
        <p:nvSpPr>
          <p:cNvPr id="2564" name="Google Shape;2564;g73b0155ec7_2_92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340"/>
              </a:spcAft>
              <a:buNone/>
            </a:pPr>
            <a:r>
              <a:rPr lang="en-US" sz="1100" u="sng">
                <a:solidFill>
                  <a:schemeClr val="hlink"/>
                </a:solidFill>
                <a:latin typeface="Arial"/>
                <a:ea typeface="Arial"/>
                <a:cs typeface="Arial"/>
                <a:sym typeface="Arial"/>
                <a:hlinkClick r:id="rId3"/>
              </a:rPr>
              <a:t>https://databricks.com/blog/2020/03/06/connect-90-data-sources-to-your-data-lake-with-azure-databricks-and-azure-data-factory.html</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7596531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20201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5a58c85d8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5a58c85d8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1453725db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g61453725db_0_7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60"/>
              </a:spcBef>
              <a:spcAft>
                <a:spcPts val="0"/>
              </a:spcAft>
              <a:buSzPts val="1400"/>
              <a:buNone/>
            </a:pPr>
            <a:endParaRPr/>
          </a:p>
        </p:txBody>
      </p:sp>
      <p:sp>
        <p:nvSpPr>
          <p:cNvPr id="142" name="Google Shape;142;g61453725db_0_7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ea typeface="Arial"/>
                <a:cs typeface="Arial"/>
                <a:sym typeface="Arial"/>
              </a:rPr>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t>43</a:t>
            </a:fld>
            <a:endParaRPr kumimoji="0" sz="1400" b="0" i="0" u="none" strike="noStrike" kern="0" cap="none" spc="0" normalizeH="0" baseline="0" noProof="0">
              <a:ln>
                <a:noFill/>
              </a:ln>
              <a:solidFill>
                <a:srgbClr val="000000"/>
              </a:solidFill>
              <a:effectLst/>
              <a:uLnTx/>
              <a:uFillTx/>
              <a:latin typeface="Arial"/>
              <a:ea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3e7dfbfcb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 name="Google Shape;159;g23e7dfbfcb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200" b="0" i="0" u="none" strike="noStrike" cap="none">
              <a:solidFill>
                <a:schemeClr val="dk1"/>
              </a:solidFill>
              <a:latin typeface="Calibri"/>
              <a:ea typeface="Calibri"/>
              <a:cs typeface="Calibri"/>
              <a:sym typeface="Calibri"/>
            </a:endParaRPr>
          </a:p>
        </p:txBody>
      </p:sp>
      <p:sp>
        <p:nvSpPr>
          <p:cNvPr id="160" name="Google Shape;160;g23e7dfbfcb_0_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44</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5a58c85d8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5a58c85d8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a58c85d82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a58c85d82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5a58c85d82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5a58c85d82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61453725db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4" name="Google Shape;194;g61453725db_0_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195" name="Google Shape;195;g61453725db_0_4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1453725db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g61453725db_0_1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03" name="Google Shape;203;g61453725db_0_1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49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61453725db_0_1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g61453725db_0_1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60"/>
              </a:spcBef>
              <a:spcAft>
                <a:spcPts val="0"/>
              </a:spcAft>
              <a:buSzPts val="1400"/>
              <a:buNone/>
            </a:pPr>
            <a:endParaRPr/>
          </a:p>
        </p:txBody>
      </p:sp>
      <p:sp>
        <p:nvSpPr>
          <p:cNvPr id="214" name="Google Shape;214;g61453725db_0_1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50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61453725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61453725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8"/>
        <p:cNvGrpSpPr/>
        <p:nvPr/>
      </p:nvGrpSpPr>
      <p:grpSpPr>
        <a:xfrm>
          <a:off x="0" y="0"/>
          <a:ext cx="0" cy="0"/>
          <a:chOff x="0" y="0"/>
          <a:chExt cx="0" cy="0"/>
        </a:xfrm>
      </p:grpSpPr>
      <p:sp>
        <p:nvSpPr>
          <p:cNvPr id="7359" name="Google Shape;7359;p3: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60" name="Google Shape;7360;p3:notes"/>
          <p:cNvSpPr txBox="1">
            <a:spLocks noGrp="1"/>
          </p:cNvSpPr>
          <p:nvPr>
            <p:ph type="body" idx="1"/>
          </p:nvPr>
        </p:nvSpPr>
        <p:spPr>
          <a:xfrm>
            <a:off x="929640" y="3373756"/>
            <a:ext cx="7437120" cy="276034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61" name="Google Shape;7361;p3:notes"/>
          <p:cNvSpPr txBox="1">
            <a:spLocks noGrp="1"/>
          </p:cNvSpPr>
          <p:nvPr>
            <p:ph type="sldNum" idx="12"/>
          </p:nvPr>
        </p:nvSpPr>
        <p:spPr>
          <a:xfrm>
            <a:off x="5265809" y="6658664"/>
            <a:ext cx="4028440" cy="351737"/>
          </a:xfrm>
          <a:prstGeom prst="rect">
            <a:avLst/>
          </a:prstGeom>
          <a:noFill/>
          <a:ln>
            <a:noFill/>
          </a:ln>
        </p:spPr>
        <p:txBody>
          <a:bodyPr spcFirstLastPara="1" wrap="square" lIns="91425" tIns="45700" rIns="91425" bIns="45700" anchor="b" anchorCtr="0">
            <a:noAutofit/>
          </a:bodyPr>
          <a:lstStyle/>
          <a:p>
            <a:pPr marL="0" marR="0" lvl="0" indent="0" algn="r" defTabSz="914367" rtl="0" eaLnBrk="1" fontAlgn="auto" latinLnBrk="0" hangingPunct="1">
              <a:lnSpc>
                <a:spcPct val="100000"/>
              </a:lnSpc>
              <a:spcBef>
                <a:spcPts val="0"/>
              </a:spcBef>
              <a:spcAft>
                <a:spcPts val="0"/>
              </a:spcAft>
              <a:buClrTx/>
              <a:buSzTx/>
              <a:buFontTx/>
              <a:buNone/>
              <a:tabLst/>
              <a:defRPr/>
            </a:pPr>
            <a:fld id="{00000000-1234-1234-1234-123412341234}" type="slidenum">
              <a:rPr kumimoji="0" lang="en-US" sz="1200" b="0" i="0" u="none" strike="noStrike" kern="1200" cap="none" spc="0" normalizeH="0" baseline="0" noProof="0">
                <a:ln>
                  <a:noFill/>
                </a:ln>
                <a:solidFill>
                  <a:srgbClr val="000000"/>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sz="1200" b="0" i="0" u="none" strike="noStrike" kern="1200" cap="none" spc="0" normalizeH="0" baseline="0" noProof="0">
              <a:ln>
                <a:noFill/>
              </a:ln>
              <a:solidFill>
                <a:srgbClr val="000000"/>
              </a:solidFill>
              <a:effectLst/>
              <a:uLnTx/>
              <a:uFillTx/>
              <a:latin typeface="Segoe UI" pitchFamily="34" charset="0"/>
              <a:ea typeface="+mn-ea"/>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52</a:t>
            </a:fld>
            <a:endParaRPr/>
          </a:p>
        </p:txBody>
      </p:sp>
    </p:spTree>
    <p:extLst>
      <p:ext uri="{BB962C8B-B14F-4D97-AF65-F5344CB8AC3E}">
        <p14:creationId xmlns:p14="http://schemas.microsoft.com/office/powerpoint/2010/main" val="3906800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83bb60b345_0_6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83bb60b345_0_6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83bb60b345_0_6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83bb60b345_0_6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83bb60b345_0_7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83bb60b345_0_7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3bb60b345_0_10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3bb60b345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83bb60b345_0_10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83bb60b345_0_10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83bb60b345_0_10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83bb60b345_0_10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Too many small files: jobs spent most of the time opening and closing files, rather than reading the contents of the files. </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Caching:  Cloud storage throughput is low (S3 is 20 to 50MB/s/core, vs 300MB/s/core for local NVMe SSDs)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Indexing:</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People have been using partiitoning as poor man’s indexing for a long time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partiioning breaks down:</a:t>
            </a:r>
            <a:endParaRPr sz="1400"/>
          </a:p>
          <a:p>
            <a:pPr marL="457200" lvl="0" indent="-317500" algn="l" rtl="0">
              <a:spcBef>
                <a:spcPts val="0"/>
              </a:spcBef>
              <a:spcAft>
                <a:spcPts val="0"/>
              </a:spcAft>
              <a:buSzPts val="1400"/>
              <a:buChar char="-"/>
            </a:pPr>
            <a:r>
              <a:rPr lang="en" sz="1400"/>
              <a:t>multiple dimensions</a:t>
            </a:r>
            <a:endParaRPr sz="1400"/>
          </a:p>
          <a:p>
            <a:pPr marL="457200" lvl="0" indent="-317500" algn="l" rtl="0">
              <a:spcBef>
                <a:spcPts val="0"/>
              </a:spcBef>
              <a:spcAft>
                <a:spcPts val="0"/>
              </a:spcAft>
              <a:buSzPts val="1400"/>
              <a:buChar char="-"/>
            </a:pPr>
            <a:r>
              <a:rPr lang="en" sz="1400"/>
              <a:t>high cardinality columns (date is fine, but user id or ip address is not)</a:t>
            </a:r>
            <a:endParaRPr sz="1400"/>
          </a:p>
          <a:p>
            <a:pPr marL="457200" lvl="0" indent="-317500" algn="l" rtl="0">
              <a:spcBef>
                <a:spcPts val="0"/>
              </a:spcBef>
              <a:spcAft>
                <a:spcPts val="0"/>
              </a:spcAft>
              <a:buSzPts val="1400"/>
              <a:buChar char="-"/>
            </a:pPr>
            <a:r>
              <a:rPr lang="en" sz="1400"/>
              <a:t>floating point values (decimal, floating point, e.g. “cost”, “price”, “revenue”)</a:t>
            </a:r>
            <a:endParaRPr sz="1400"/>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7"/>
        <p:cNvGrpSpPr/>
        <p:nvPr/>
      </p:nvGrpSpPr>
      <p:grpSpPr>
        <a:xfrm>
          <a:off x="0" y="0"/>
          <a:ext cx="0" cy="0"/>
          <a:chOff x="0" y="0"/>
          <a:chExt cx="0" cy="0"/>
        </a:xfrm>
      </p:grpSpPr>
      <p:sp>
        <p:nvSpPr>
          <p:cNvPr id="448" name="Google Shape;448;g83bb60b345_0_1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9" name="Google Shape;449;g83bb60b345_0_1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83bb60b345_0_8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83bb60b345_0_8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83bb60b345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83bb60b345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11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146914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83bb60b345_0_10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83bb60b345_0_10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38688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83bb60b345_0_11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83bb60b345_0_1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83bb60b345_0_14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83bb60b345_0_1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83bb60b345_0_1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83bb60b345_0_1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83bb60b345_0_14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83bb60b345_0_1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83bb60b345_0_14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83bb60b345_0_14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0"/>
        <p:cNvGrpSpPr/>
        <p:nvPr/>
      </p:nvGrpSpPr>
      <p:grpSpPr>
        <a:xfrm>
          <a:off x="0" y="0"/>
          <a:ext cx="0" cy="0"/>
          <a:chOff x="0" y="0"/>
          <a:chExt cx="0" cy="0"/>
        </a:xfrm>
      </p:grpSpPr>
      <p:sp>
        <p:nvSpPr>
          <p:cNvPr id="2441" name="Google Shape;2441;g73b0155ec7_2_9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2" name="Google Shape;2442;g73b0155ec7_2_91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marR="0" lvl="0" indent="-228600" algn="l" rtl="0">
              <a:lnSpc>
                <a:spcPct val="90000"/>
              </a:lnSpc>
              <a:spcBef>
                <a:spcPts val="0"/>
              </a:spcBef>
              <a:spcAft>
                <a:spcPts val="0"/>
              </a:spcAft>
              <a:buSzPts val="1400"/>
              <a:buNone/>
            </a:pPr>
            <a:endParaRPr/>
          </a:p>
        </p:txBody>
      </p:sp>
      <p:sp>
        <p:nvSpPr>
          <p:cNvPr id="2443" name="Google Shape;2443;g73b0155ec7_2_9124:notes"/>
          <p:cNvSpPr txBox="1">
            <a:spLocks noGrp="1"/>
          </p:cNvSpPr>
          <p:nvPr>
            <p:ph type="sldNum" idx="12"/>
          </p:nvPr>
        </p:nvSpPr>
        <p:spPr>
          <a:xfrm>
            <a:off x="5909309" y="8685213"/>
            <a:ext cx="947100" cy="4572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fld id="{00000000-1234-1234-1234-123412341234}" type="slidenum">
              <a:rPr kumimoji="0" lang="en-US" sz="1200" b="0" i="0" u="none" strike="noStrike" kern="0" cap="none" spc="0" normalizeH="0" baseline="0" noProof="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Pts val="1200"/>
                <a:buFont typeface="Calibri"/>
                <a:buNone/>
                <a:tabLst/>
                <a:defRPr/>
              </a:pPr>
              <a:t>68</a:t>
            </a:fld>
            <a:endParaRPr kumimoji="0"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53" name="Google Shape;1053;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4" name="Google Shape;1054;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Pts val="1400"/>
                <a:buFont typeface="Arial"/>
                <a:buNone/>
                <a:tabLst/>
                <a:defRPr/>
              </a:pPr>
              <a:t>69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6347902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13: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200"/>
              <a:buFont typeface="Calibri"/>
              <a:buNone/>
            </a:pPr>
            <a:endParaRPr/>
          </a:p>
        </p:txBody>
      </p:sp>
      <p:sp>
        <p:nvSpPr>
          <p:cNvPr id="413" name="Google Shape;413;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uFillTx/>
                <a:latin typeface="+mn-lt"/>
                <a:ea typeface="+mn-ea"/>
                <a:cs typeface="+mn-cs"/>
              </a:rPr>
              <a:t>Azure Databricks features –</a:t>
            </a:r>
            <a:endParaRPr lang="en-US" sz="1600" kern="1200" dirty="0">
              <a:solidFill>
                <a:schemeClr val="tx1"/>
              </a:solidFill>
              <a:effectLst/>
              <a:uFillTx/>
              <a:latin typeface="+mn-lt"/>
              <a:ea typeface="+mn-ea"/>
              <a:cs typeface="+mn-cs"/>
            </a:endParaRPr>
          </a:p>
          <a:p>
            <a:pPr lvl="0"/>
            <a:r>
              <a:rPr lang="en-US" sz="1200" b="1" kern="1200" dirty="0">
                <a:solidFill>
                  <a:schemeClr val="tx1"/>
                </a:solidFill>
                <a:effectLst/>
                <a:uFillTx/>
                <a:latin typeface="+mn-lt"/>
                <a:ea typeface="+mn-ea"/>
                <a:cs typeface="+mn-cs"/>
              </a:rPr>
              <a:t>Enhance your teams’ productivity</a:t>
            </a:r>
            <a:endParaRPr lang="en-US" dirty="0">
              <a:effectLst/>
              <a:uFillTx/>
            </a:endParaRPr>
          </a:p>
          <a:p>
            <a:pPr lvl="1"/>
            <a:r>
              <a:rPr lang="en-US" sz="1200" b="1" kern="1200" dirty="0">
                <a:solidFill>
                  <a:schemeClr val="tx1"/>
                </a:solidFill>
                <a:effectLst/>
                <a:uFillTx/>
                <a:latin typeface="+mn-lt"/>
                <a:ea typeface="+mn-ea"/>
                <a:cs typeface="+mn-cs"/>
              </a:rPr>
              <a:t>Get started quickly </a:t>
            </a:r>
            <a:r>
              <a:rPr lang="en-US" sz="1200" kern="1200" dirty="0">
                <a:solidFill>
                  <a:schemeClr val="tx1"/>
                </a:solidFill>
                <a:effectLst/>
                <a:uFillTx/>
                <a:latin typeface="+mn-lt"/>
                <a:ea typeface="+mn-ea"/>
                <a:cs typeface="+mn-cs"/>
              </a:rPr>
              <a:t>by launching your new Spark environment with one click.</a:t>
            </a:r>
            <a:endParaRPr lang="en-US" dirty="0">
              <a:effectLst/>
              <a:uFillTx/>
            </a:endParaRPr>
          </a:p>
          <a:p>
            <a:pPr lvl="1"/>
            <a:r>
              <a:rPr lang="en-US" sz="1200" b="1" kern="1200" dirty="0">
                <a:solidFill>
                  <a:schemeClr val="tx1"/>
                </a:solidFill>
                <a:effectLst/>
                <a:uFillTx/>
                <a:latin typeface="+mn-lt"/>
                <a:ea typeface="+mn-ea"/>
                <a:cs typeface="+mn-cs"/>
              </a:rPr>
              <a:t>Share your insights in powerful ways </a:t>
            </a:r>
            <a:r>
              <a:rPr lang="en-US" sz="1200" kern="1200" dirty="0">
                <a:solidFill>
                  <a:schemeClr val="tx1"/>
                </a:solidFill>
                <a:effectLst/>
                <a:uFillTx/>
                <a:latin typeface="+mn-lt"/>
                <a:ea typeface="+mn-ea"/>
                <a:cs typeface="+mn-cs"/>
              </a:rPr>
              <a:t>through rich integration with </a:t>
            </a:r>
            <a:r>
              <a:rPr lang="en-US" sz="1200" kern="1200" dirty="0" err="1">
                <a:solidFill>
                  <a:schemeClr val="tx1"/>
                </a:solidFill>
                <a:effectLst/>
                <a:uFillTx/>
                <a:latin typeface="+mn-lt"/>
                <a:ea typeface="+mn-ea"/>
                <a:cs typeface="+mn-cs"/>
              </a:rPr>
              <a:t>PowerBI</a:t>
            </a:r>
            <a:r>
              <a:rPr lang="en-US" sz="1200" kern="1200" dirty="0">
                <a:solidFill>
                  <a:schemeClr val="tx1"/>
                </a:solidFill>
                <a:effectLst/>
                <a:uFillTx/>
                <a:latin typeface="+mn-lt"/>
                <a:ea typeface="+mn-ea"/>
                <a:cs typeface="+mn-cs"/>
              </a:rPr>
              <a:t>.</a:t>
            </a:r>
            <a:endParaRPr lang="en-US" dirty="0">
              <a:effectLst/>
              <a:uFillTx/>
            </a:endParaRPr>
          </a:p>
          <a:p>
            <a:pPr lvl="1"/>
            <a:r>
              <a:rPr lang="en-US" sz="1200" b="1" kern="1200" dirty="0">
                <a:solidFill>
                  <a:schemeClr val="tx1"/>
                </a:solidFill>
                <a:effectLst/>
                <a:uFillTx/>
                <a:latin typeface="+mn-lt"/>
                <a:ea typeface="+mn-ea"/>
                <a:cs typeface="+mn-cs"/>
              </a:rPr>
              <a:t>Improve collaboration </a:t>
            </a:r>
            <a:r>
              <a:rPr lang="en-US" sz="1200" kern="1200" dirty="0">
                <a:solidFill>
                  <a:schemeClr val="tx1"/>
                </a:solidFill>
                <a:effectLst/>
                <a:uFillTx/>
                <a:latin typeface="+mn-lt"/>
                <a:ea typeface="+mn-ea"/>
                <a:cs typeface="+mn-cs"/>
              </a:rPr>
              <a:t>amongst your analytics team through a unified workspace.</a:t>
            </a:r>
            <a:endParaRPr lang="en-US" dirty="0">
              <a:effectLst/>
              <a:uFillTx/>
            </a:endParaRPr>
          </a:p>
          <a:p>
            <a:pPr lvl="1"/>
            <a:r>
              <a:rPr lang="en-US" sz="1200" b="1" kern="1200" dirty="0">
                <a:solidFill>
                  <a:schemeClr val="tx1"/>
                </a:solidFill>
                <a:effectLst/>
                <a:uFillTx/>
                <a:latin typeface="+mn-lt"/>
                <a:ea typeface="+mn-ea"/>
                <a:cs typeface="+mn-cs"/>
              </a:rPr>
              <a:t>Innovate faster </a:t>
            </a:r>
            <a:r>
              <a:rPr lang="en-US" sz="1200" kern="1200" dirty="0">
                <a:solidFill>
                  <a:schemeClr val="tx1"/>
                </a:solidFill>
                <a:effectLst/>
                <a:uFillTx/>
                <a:latin typeface="+mn-lt"/>
                <a:ea typeface="+mn-ea"/>
                <a:cs typeface="+mn-cs"/>
              </a:rPr>
              <a:t>with native integration with rest of Azure platform.</a:t>
            </a:r>
            <a:endParaRPr lang="en-US" dirty="0">
              <a:effectLst/>
              <a:uFillTx/>
            </a:endParaRPr>
          </a:p>
          <a:p>
            <a:pPr lvl="0"/>
            <a:r>
              <a:rPr lang="en-US" sz="1200" b="1" kern="1200" dirty="0">
                <a:solidFill>
                  <a:schemeClr val="tx1"/>
                </a:solidFill>
                <a:effectLst/>
                <a:uFillTx/>
                <a:latin typeface="+mn-lt"/>
                <a:ea typeface="+mn-ea"/>
                <a:cs typeface="+mn-cs"/>
              </a:rPr>
              <a:t>Build</a:t>
            </a:r>
            <a:r>
              <a:rPr lang="en-US" sz="1200" kern="1200" dirty="0">
                <a:solidFill>
                  <a:schemeClr val="tx1"/>
                </a:solidFill>
                <a:effectLst/>
                <a:uFillTx/>
                <a:latin typeface="+mn-lt"/>
                <a:ea typeface="+mn-ea"/>
                <a:cs typeface="+mn-cs"/>
              </a:rPr>
              <a:t> </a:t>
            </a:r>
            <a:r>
              <a:rPr lang="en-US" sz="1200" b="1" kern="1200" dirty="0">
                <a:solidFill>
                  <a:schemeClr val="tx1"/>
                </a:solidFill>
                <a:effectLst/>
                <a:uFillTx/>
                <a:latin typeface="+mn-lt"/>
                <a:ea typeface="+mn-ea"/>
                <a:cs typeface="+mn-cs"/>
              </a:rPr>
              <a:t>on the most compliant and trusted cloud</a:t>
            </a:r>
            <a:endParaRPr lang="en-US" dirty="0">
              <a:effectLst/>
              <a:uFillTx/>
            </a:endParaRPr>
          </a:p>
          <a:p>
            <a:pPr lvl="1"/>
            <a:r>
              <a:rPr lang="en-US" sz="1200" b="1" kern="1200" dirty="0">
                <a:solidFill>
                  <a:schemeClr val="tx1"/>
                </a:solidFill>
                <a:effectLst/>
                <a:uFillTx/>
                <a:latin typeface="+mn-lt"/>
                <a:ea typeface="+mn-ea"/>
                <a:cs typeface="+mn-cs"/>
              </a:rPr>
              <a:t>Simplify security and identity control </a:t>
            </a:r>
            <a:r>
              <a:rPr lang="en-US" sz="1200" kern="1200" dirty="0">
                <a:solidFill>
                  <a:schemeClr val="tx1"/>
                </a:solidFill>
                <a:effectLst/>
                <a:uFillTx/>
                <a:latin typeface="+mn-lt"/>
                <a:ea typeface="+mn-ea"/>
                <a:cs typeface="+mn-cs"/>
              </a:rPr>
              <a:t>with built-in integration with Active Directory.</a:t>
            </a:r>
            <a:endParaRPr lang="en-US" dirty="0">
              <a:effectLst/>
              <a:uFillTx/>
            </a:endParaRPr>
          </a:p>
          <a:p>
            <a:pPr lvl="1"/>
            <a:r>
              <a:rPr lang="en-US" sz="1200" b="1" kern="1200" dirty="0">
                <a:solidFill>
                  <a:schemeClr val="tx1"/>
                </a:solidFill>
                <a:effectLst/>
                <a:uFillTx/>
                <a:latin typeface="+mn-lt"/>
                <a:ea typeface="+mn-ea"/>
                <a:cs typeface="+mn-cs"/>
              </a:rPr>
              <a:t>Regulate access </a:t>
            </a:r>
            <a:r>
              <a:rPr lang="en-US" sz="1200" kern="1200" dirty="0">
                <a:solidFill>
                  <a:schemeClr val="tx1"/>
                </a:solidFill>
                <a:effectLst/>
                <a:uFillTx/>
                <a:latin typeface="+mn-lt"/>
                <a:ea typeface="+mn-ea"/>
                <a:cs typeface="+mn-cs"/>
              </a:rPr>
              <a:t>with fine-grained user permissions to Azure Databricks’ notebooks, clusters, jobs and data. </a:t>
            </a:r>
            <a:endParaRPr lang="en-US" dirty="0">
              <a:effectLst/>
              <a:uFillTx/>
            </a:endParaRPr>
          </a:p>
          <a:p>
            <a:pPr lvl="1"/>
            <a:r>
              <a:rPr lang="en-US" sz="1200" b="1" kern="1200" dirty="0">
                <a:solidFill>
                  <a:schemeClr val="tx1"/>
                </a:solidFill>
                <a:effectLst/>
                <a:uFillTx/>
                <a:latin typeface="+mn-lt"/>
                <a:ea typeface="+mn-ea"/>
                <a:cs typeface="+mn-cs"/>
              </a:rPr>
              <a:t>Build with confidence on the trusted cloud </a:t>
            </a:r>
            <a:r>
              <a:rPr lang="en-US" sz="1200" kern="1200" dirty="0">
                <a:solidFill>
                  <a:schemeClr val="tx1"/>
                </a:solidFill>
                <a:effectLst/>
                <a:uFillTx/>
                <a:latin typeface="+mn-lt"/>
                <a:ea typeface="+mn-ea"/>
                <a:cs typeface="+mn-cs"/>
              </a:rPr>
              <a:t>backed by unmatched support, compliance and SLAs.</a:t>
            </a:r>
            <a:endParaRPr lang="en-US" dirty="0">
              <a:effectLst/>
              <a:uFillTx/>
            </a:endParaRPr>
          </a:p>
          <a:p>
            <a:pPr lvl="0"/>
            <a:r>
              <a:rPr lang="en-US" sz="1200" b="1" kern="1200" dirty="0">
                <a:solidFill>
                  <a:schemeClr val="tx1"/>
                </a:solidFill>
                <a:effectLst/>
                <a:uFillTx/>
                <a:latin typeface="+mn-lt"/>
                <a:ea typeface="+mn-ea"/>
                <a:cs typeface="+mn-cs"/>
              </a:rPr>
              <a:t>Scale without limits</a:t>
            </a:r>
            <a:endParaRPr lang="en-US" dirty="0">
              <a:effectLst/>
              <a:uFillTx/>
            </a:endParaRPr>
          </a:p>
          <a:p>
            <a:pPr lvl="1"/>
            <a:r>
              <a:rPr lang="en-US" sz="1200" b="1" kern="1200" dirty="0">
                <a:solidFill>
                  <a:schemeClr val="tx1"/>
                </a:solidFill>
                <a:effectLst/>
                <a:uFillTx/>
                <a:latin typeface="+mn-lt"/>
                <a:ea typeface="+mn-ea"/>
                <a:cs typeface="+mn-cs"/>
              </a:rPr>
              <a:t>Operate at massive scale </a:t>
            </a:r>
            <a:r>
              <a:rPr lang="en-US" sz="1200" kern="1200" dirty="0">
                <a:solidFill>
                  <a:schemeClr val="tx1"/>
                </a:solidFill>
                <a:effectLst/>
                <a:uFillTx/>
                <a:latin typeface="+mn-lt"/>
                <a:ea typeface="+mn-ea"/>
                <a:cs typeface="+mn-cs"/>
              </a:rPr>
              <a:t>without limits globally.</a:t>
            </a:r>
            <a:endParaRPr lang="en-US" dirty="0">
              <a:effectLst/>
              <a:uFillTx/>
            </a:endParaRPr>
          </a:p>
          <a:p>
            <a:pPr lvl="1"/>
            <a:r>
              <a:rPr lang="en-US" sz="1200" b="1" kern="1200" dirty="0">
                <a:solidFill>
                  <a:schemeClr val="tx1"/>
                </a:solidFill>
                <a:effectLst/>
                <a:uFillTx/>
                <a:latin typeface="+mn-lt"/>
                <a:ea typeface="+mn-ea"/>
                <a:cs typeface="+mn-cs"/>
              </a:rPr>
              <a:t>Accelerate data processing </a:t>
            </a:r>
            <a:r>
              <a:rPr lang="en-US" sz="1200" kern="1200" dirty="0">
                <a:solidFill>
                  <a:schemeClr val="tx1"/>
                </a:solidFill>
                <a:effectLst/>
                <a:uFillTx/>
                <a:latin typeface="+mn-lt"/>
                <a:ea typeface="+mn-ea"/>
                <a:cs typeface="+mn-cs"/>
              </a:rPr>
              <a:t>with the fastest Spark engine. </a:t>
            </a:r>
          </a:p>
          <a:p>
            <a:pPr lvl="1"/>
            <a:endParaRPr lang="en-US" sz="1200" kern="1200" dirty="0">
              <a:solidFill>
                <a:schemeClr val="tx1"/>
              </a:solidFill>
              <a:effectLst/>
              <a:uFillTx/>
              <a:latin typeface="+mn-lt"/>
              <a:ea typeface="+mn-ea"/>
              <a:cs typeface="+mn-cs"/>
            </a:endParaRPr>
          </a:p>
          <a:p>
            <a:pPr marL="212982" marR="0" lvl="1" indent="-105829" algn="l" defTabSz="914367" rtl="0" eaLnBrk="1" fontAlgn="auto" latinLnBrk="0" hangingPunct="1">
              <a:lnSpc>
                <a:spcPct val="90000"/>
              </a:lnSpc>
              <a:spcBef>
                <a:spcPts val="0"/>
              </a:spcBef>
              <a:spcAft>
                <a:spcPts val="333"/>
              </a:spcAft>
              <a:buFont typeface="Arial" pitchFamily="34" charset="0"/>
              <a:buChar char="•"/>
              <a:defRPr>
                <a:uFillTx/>
              </a:defRPr>
            </a:pPr>
            <a:r>
              <a:rPr kumimoji="0" lang="en-US" sz="900" b="0"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Databricks was Founded by the original creators of Apache Spark</a:t>
            </a:r>
            <a:r>
              <a:rPr lang="en-US" sz="900" kern="0" dirty="0">
                <a:solidFill>
                  <a:schemeClr val="tx1"/>
                </a:solidFill>
                <a:uFillTx/>
                <a:latin typeface="Segoe UI" panose="020B0502040204020203" pitchFamily="34" charset="0"/>
                <a:ea typeface="Source Sans Pro"/>
                <a:cs typeface="Segoe UI" panose="020B0502040204020203" pitchFamily="34" charset="0"/>
                <a:sym typeface="Source Sans Pro"/>
              </a:rPr>
              <a:t> and </a:t>
            </a:r>
            <a:r>
              <a:rPr kumimoji="0" lang="en-US" sz="900" b="0" i="0" u="none" strike="noStrike" kern="0" cap="none" spc="0" normalizeH="0" baseline="0" noProof="0" dirty="0" err="1">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ontributes</a:t>
            </a:r>
            <a:r>
              <a:rPr kumimoji="0" lang="en-US" sz="900" b="0"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 </a:t>
            </a:r>
            <a:r>
              <a:rPr kumimoji="0" lang="en-US" sz="900" b="1"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75%</a:t>
            </a:r>
            <a:r>
              <a:rPr kumimoji="0" lang="en-US" sz="900" b="0"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 of the open source code to the Apache Spark project, </a:t>
            </a:r>
            <a:r>
              <a:rPr kumimoji="0" lang="en-US" sz="900" b="1"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10x</a:t>
            </a:r>
            <a:r>
              <a:rPr kumimoji="0" lang="en-US" sz="900" b="0" i="0" u="none" strike="noStrike" kern="0" cap="none" spc="0" normalizeH="0" baseline="0" noProof="0" dirty="0">
                <a:ln>
                  <a:noFill/>
                </a:ln>
                <a:solidFill>
                  <a:schemeClr val="tx1"/>
                </a:solidFill>
                <a:effectLst/>
                <a:uFillTx/>
                <a:latin typeface="Segoe UI" panose="020B0502040204020203" pitchFamily="34" charset="0"/>
                <a:ea typeface="Source Sans Pro"/>
                <a:cs typeface="Segoe UI" panose="020B0502040204020203" pitchFamily="34" charset="0"/>
                <a:sym typeface="Source Sans Pro"/>
              </a:rPr>
              <a:t> more than any other company</a:t>
            </a:r>
          </a:p>
          <a:p>
            <a:pPr lvl="1"/>
            <a:endParaRPr lang="en-US" dirty="0">
              <a:effectLst/>
              <a:uFillTx/>
            </a:endParaRPr>
          </a:p>
          <a:p>
            <a:endParaRPr lang="en-US" dirty="0">
              <a:uFillTx/>
            </a:endParaRPr>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uFillTx/>
              </a:defRPr>
            </a:pPr>
            <a:endParaRPr kumimoji="0" lang="en-US" sz="1200" b="0" i="0" u="none" strike="noStrike" kern="1200" cap="none" spc="0" normalizeH="0" baseline="0" noProof="0">
              <a:ln>
                <a:noFill/>
              </a:ln>
              <a:solidFill>
                <a:srgbClr val="000000"/>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uFillTx/>
              </a:defRPr>
            </a:pPr>
            <a:r>
              <a:rPr kumimoji="0" lang="en-US" sz="400" b="0" i="0" u="none" strike="noStrike" kern="1200" cap="none" spc="0" normalizeH="0" baseline="0" noProof="0">
                <a:ln>
                  <a:noFill/>
                </a:ln>
                <a:gradFill>
                  <a:gsLst>
                    <a:gs pos="0">
                      <a:srgbClr val="000000"/>
                    </a:gs>
                    <a:gs pos="100000">
                      <a:srgbClr val="000000"/>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uFillTx/>
              </a:defRPr>
            </a:pPr>
            <a:fld id="{D18B56EA-E28F-4F92-9F16-7A6F2501B303}" type="datetime8">
              <a:rPr kumimoji="0" lang="en-US" sz="1200" b="0" i="0" u="none" strike="noStrike" kern="1200" cap="none" spc="0" normalizeH="0" baseline="0" noProof="0" smtClean="0">
                <a:ln>
                  <a:noFill/>
                </a:ln>
                <a:solidFill>
                  <a:srgbClr val="000000"/>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uFillTx/>
                </a:defRPr>
              </a:pPr>
              <a:t>10/22/2020 1:26 PM</a:t>
            </a:fld>
            <a:endParaRPr kumimoji="0" lang="en-US" sz="1200" b="0" i="0" u="none" strike="noStrike" kern="1200" cap="none" spc="0" normalizeH="0" baseline="0" noProof="0">
              <a:ln>
                <a:noFill/>
              </a:ln>
              <a:solidFill>
                <a:srgbClr val="000000"/>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uFillTx/>
              </a:defRPr>
            </a:pPr>
            <a:fld id="{B4008EB6-D09E-4580-8CD6-DDB14511944F}" type="slidenum">
              <a:rPr kumimoji="0" lang="en-US" sz="1200" b="0" i="0" u="none" strike="noStrike" kern="1200" cap="none" spc="0" normalizeH="0" baseline="0" noProof="0" smtClean="0">
                <a:ln>
                  <a:noFill/>
                </a:ln>
                <a:solidFill>
                  <a:srgbClr val="000000"/>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uFillTx/>
                </a:defRPr>
              </a:pPr>
              <a:t>12</a:t>
            </a:fld>
            <a:endParaRPr kumimoji="0" lang="en-US" sz="1200" b="0" i="0" u="none" strike="noStrike" kern="1200" cap="none" spc="0" normalizeH="0" baseline="0" noProof="0">
              <a:ln>
                <a:noFill/>
              </a:ln>
              <a:solidFill>
                <a:srgbClr val="000000"/>
              </a:solidFill>
              <a:effectLst/>
              <a:uLnTx/>
              <a:uFillTx/>
              <a:latin typeface="Segoe UI" pitchFamily="34" charset="0"/>
              <a:ea typeface="+mn-ea"/>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uFillTx/>
              </a:defRPr>
            </a:pPr>
            <a:fld id="{1CA76015-0069-40CB-B3C1-9C16255696FC}" type="slidenum">
              <a:rPr kumimoji="0" lang="en-US" sz="1200" b="0" i="0" u="none" strike="noStrike" kern="1200" cap="none" spc="0" normalizeH="0" baseline="0" noProof="0" smtClean="0">
                <a:ln>
                  <a:noFill/>
                </a:ln>
                <a:solidFill>
                  <a:srgbClr val="000000"/>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uFillTx/>
                </a:defRPr>
              </a:pPr>
              <a:t>13</a:t>
            </a:fld>
            <a:endParaRPr kumimoji="0" lang="en-US" sz="12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4"/>
        <p:cNvGrpSpPr/>
        <p:nvPr/>
      </p:nvGrpSpPr>
      <p:grpSpPr>
        <a:xfrm>
          <a:off x="0" y="0"/>
          <a:ext cx="0" cy="0"/>
          <a:chOff x="0" y="0"/>
          <a:chExt cx="0" cy="0"/>
        </a:xfrm>
      </p:grpSpPr>
      <p:sp>
        <p:nvSpPr>
          <p:cNvPr id="1085" name="Google Shape;1085;g73b0155ec7_2_7781:notes"/>
          <p:cNvSpPr>
            <a:spLocks noGrp="1" noRot="1" noChangeAspect="1"/>
          </p:cNvSpPr>
          <p:nvPr>
            <p:ph type="sldImg" idx="2"/>
          </p:nvPr>
        </p:nvSpPr>
        <p:spPr>
          <a:xfrm>
            <a:off x="380568" y="685800"/>
            <a:ext cx="60969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6" name="Google Shape;1086;g73b0155ec7_2_77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We have thousands of customers today and continue to see massive customer demand.</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This slide represents a small sample set of customers </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None/>
            </a:pPr>
            <a:r>
              <a:rPr lang="en-US" sz="1100">
                <a:solidFill>
                  <a:srgbClr val="000000"/>
                </a:solidFill>
                <a:latin typeface="Arial"/>
                <a:ea typeface="Arial"/>
                <a:cs typeface="Arial"/>
                <a:sym typeface="Arial"/>
              </a:rPr>
              <a:t>While we are deep in HLS, Media &amp; Entertainment, Financial Services, Technology, our Unified Data Analytics vision has applicability across all industries globally</a:t>
            </a:r>
            <a:endParaRPr sz="1100">
              <a:solidFill>
                <a:srgbClr val="000000"/>
              </a:solidFill>
              <a:latin typeface="Arial"/>
              <a:ea typeface="Arial"/>
              <a:cs typeface="Arial"/>
              <a:sym typeface="Arial"/>
            </a:endParaRPr>
          </a:p>
        </p:txBody>
      </p:sp>
      <p:sp>
        <p:nvSpPr>
          <p:cNvPr id="1087" name="Google Shape;1087;g73b0155ec7_2_778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8"/>
        <p:cNvGrpSpPr/>
        <p:nvPr/>
      </p:nvGrpSpPr>
      <p:grpSpPr>
        <a:xfrm>
          <a:off x="0" y="0"/>
          <a:ext cx="0" cy="0"/>
          <a:chOff x="0" y="0"/>
          <a:chExt cx="0" cy="0"/>
        </a:xfrm>
      </p:grpSpPr>
      <p:sp>
        <p:nvSpPr>
          <p:cNvPr id="1369" name="Google Shape;1369;g73b0155ec7_2_80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0" name="Google Shape;1370;g73b0155ec7_2_806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Clr>
                <a:schemeClr val="dk1"/>
              </a:buClr>
              <a:buSzPts val="1400"/>
              <a:buFont typeface="Calibri"/>
              <a:buNone/>
            </a:pPr>
            <a:r>
              <a:rPr lang="en-US"/>
              <a:t>Most economical and simplification approach - ease of use </a:t>
            </a:r>
            <a:endParaRPr/>
          </a:p>
        </p:txBody>
      </p:sp>
      <p:sp>
        <p:nvSpPr>
          <p:cNvPr id="1371" name="Google Shape;1371;g73b0155ec7_2_806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15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1.jp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5.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7.jpg"/><Relationship Id="rId1" Type="http://schemas.openxmlformats.org/officeDocument/2006/relationships/slideMaster" Target="../slideMasters/slideMaster4.xml"/><Relationship Id="rId4" Type="http://schemas.openxmlformats.org/officeDocument/2006/relationships/image" Target="../media/image2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2.xml"/><Relationship Id="rId4" Type="http://schemas.openxmlformats.org/officeDocument/2006/relationships/image" Target="../media/image7.jp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Master" Target="../slideMasters/slideMaster2.xml"/><Relationship Id="rId4" Type="http://schemas.openxmlformats.org/officeDocument/2006/relationships/image" Target="../media/image11.jpg"/></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jpe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414946" y="3090314"/>
            <a:ext cx="9823498" cy="1828800"/>
          </a:xfrm>
          <a:prstGeom prst="rect">
            <a:avLst/>
          </a:prstGeom>
          <a:noFill/>
          <a:ln>
            <a:noFill/>
          </a:ln>
        </p:spPr>
        <p:txBody>
          <a:bodyPr spcFirstLastPara="1" wrap="square" lIns="0" tIns="0" rIns="0" bIns="182875" anchor="b" anchorCtr="0">
            <a:noAutofit/>
          </a:bodyPr>
          <a:lstStyle>
            <a:lvl1pPr lvl="0" algn="l">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474162" y="4944165"/>
            <a:ext cx="9795376" cy="760208"/>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620"/>
              <a:buNone/>
              <a:defRPr sz="1800"/>
            </a:lvl1pPr>
            <a:lvl2pPr marL="914400" lvl="1" indent="-228600" algn="l">
              <a:lnSpc>
                <a:spcPct val="100000"/>
              </a:lnSpc>
              <a:spcBef>
                <a:spcPts val="0"/>
              </a:spcBef>
              <a:spcAft>
                <a:spcPts val="0"/>
              </a:spcAft>
              <a:buClr>
                <a:schemeClr val="dk1"/>
              </a:buClr>
              <a:buSzPts val="1620"/>
              <a:buNone/>
              <a:defRPr sz="1800"/>
            </a:lvl2pPr>
            <a:lvl3pPr marL="1371600" lvl="2" indent="-228600" algn="l">
              <a:lnSpc>
                <a:spcPct val="100000"/>
              </a:lnSpc>
              <a:spcBef>
                <a:spcPts val="0"/>
              </a:spcBef>
              <a:spcAft>
                <a:spcPts val="0"/>
              </a:spcAft>
              <a:buClr>
                <a:schemeClr val="dk2"/>
              </a:buClr>
              <a:buSzPts val="1260"/>
              <a:buNone/>
              <a:defRPr sz="1400"/>
            </a:lvl3pPr>
            <a:lvl4pPr marL="1828800" lvl="3" indent="-228600" algn="l">
              <a:lnSpc>
                <a:spcPct val="100000"/>
              </a:lnSpc>
              <a:spcBef>
                <a:spcPts val="0"/>
              </a:spcBef>
              <a:spcAft>
                <a:spcPts val="0"/>
              </a:spcAft>
              <a:buClr>
                <a:schemeClr val="dk1"/>
              </a:buClr>
              <a:buSzPts val="1260"/>
              <a:buNone/>
              <a:defRPr sz="1400"/>
            </a:lvl4pPr>
            <a:lvl5pPr marL="2286000" lvl="4" indent="-228600" algn="l">
              <a:lnSpc>
                <a:spcPct val="100000"/>
              </a:lnSpc>
              <a:spcBef>
                <a:spcPts val="0"/>
              </a:spcBef>
              <a:spcAft>
                <a:spcPts val="0"/>
              </a:spcAft>
              <a:buClr>
                <a:schemeClr val="dk1"/>
              </a:buClr>
              <a:buSzPts val="945"/>
              <a:buNone/>
              <a:defRPr sz="1050"/>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
          <p:cNvSpPr/>
          <p:nvPr/>
        </p:nvSpPr>
        <p:spPr>
          <a:xfrm>
            <a:off x="10037763" y="304800"/>
            <a:ext cx="2123757" cy="887413"/>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9" name="Google Shape;19;p2"/>
          <p:cNvGrpSpPr/>
          <p:nvPr/>
        </p:nvGrpSpPr>
        <p:grpSpPr>
          <a:xfrm>
            <a:off x="474162" y="426589"/>
            <a:ext cx="2764339" cy="249299"/>
            <a:chOff x="474162" y="426589"/>
            <a:chExt cx="2764339" cy="249299"/>
          </a:xfrm>
        </p:grpSpPr>
        <p:pic>
          <p:nvPicPr>
            <p:cNvPr id="20" name="Google Shape;20;p2" descr="A picture containing object&#10;&#10;Description automatically generated"/>
            <p:cNvPicPr preferRelativeResize="0"/>
            <p:nvPr/>
          </p:nvPicPr>
          <p:blipFill rotWithShape="1">
            <a:blip r:embed="rId2">
              <a:alphaModFix/>
            </a:blip>
            <a:srcRect b="-1"/>
            <a:stretch/>
          </p:blipFill>
          <p:spPr>
            <a:xfrm>
              <a:off x="474162" y="449263"/>
              <a:ext cx="202113" cy="191251"/>
            </a:xfrm>
            <a:prstGeom prst="rect">
              <a:avLst/>
            </a:prstGeom>
            <a:noFill/>
            <a:ln>
              <a:noFill/>
            </a:ln>
          </p:spPr>
        </p:pic>
        <p:sp>
          <p:nvSpPr>
            <p:cNvPr id="21" name="Google Shape;21;p2"/>
            <p:cNvSpPr txBox="1"/>
            <p:nvPr/>
          </p:nvSpPr>
          <p:spPr>
            <a:xfrm>
              <a:off x="764381" y="426589"/>
              <a:ext cx="2474120" cy="24929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775" b="0" i="0" u="none" strike="noStrike" cap="none">
                  <a:solidFill>
                    <a:schemeClr val="dk2"/>
                  </a:solidFill>
                  <a:latin typeface="Quattrocento Sans"/>
                  <a:ea typeface="Quattrocento Sans"/>
                  <a:cs typeface="Quattrocento Sans"/>
                  <a:sym typeface="Quattrocento Sans"/>
                </a:rPr>
                <a:t>Azure Databricks</a:t>
              </a:r>
              <a:endParaRPr/>
            </a:p>
          </p:txBody>
        </p:sp>
      </p:grpSp>
      <p:sp>
        <p:nvSpPr>
          <p:cNvPr id="22" name="Google Shape;22;p2"/>
          <p:cNvSpPr txBox="1">
            <a:spLocks noGrp="1"/>
          </p:cNvSpPr>
          <p:nvPr>
            <p:ph type="body" idx="2"/>
          </p:nvPr>
        </p:nvSpPr>
        <p:spPr>
          <a:xfrm>
            <a:off x="479045" y="1192213"/>
            <a:ext cx="3681793" cy="1728787"/>
          </a:xfrm>
          <a:prstGeom prst="rect">
            <a:avLst/>
          </a:prstGeom>
          <a:noFill/>
          <a:ln>
            <a:noFill/>
          </a:ln>
        </p:spPr>
        <p:txBody>
          <a:bodyPr spcFirstLastPara="1" wrap="square" lIns="0" tIns="91425" rIns="146300" bIns="91425" anchor="b" anchorCtr="0">
            <a:noAutofit/>
          </a:bodyPr>
          <a:lstStyle>
            <a:lvl1pPr marL="457200" lvl="0" indent="-228600" algn="ctr">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3" name="Google Shape;23;p2"/>
          <p:cNvSpPr/>
          <p:nvPr/>
        </p:nvSpPr>
        <p:spPr>
          <a:xfrm>
            <a:off x="8432483" y="232181"/>
            <a:ext cx="2123757" cy="887413"/>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77"/>
        <p:cNvGrpSpPr/>
        <p:nvPr/>
      </p:nvGrpSpPr>
      <p:grpSpPr>
        <a:xfrm>
          <a:off x="0" y="0"/>
          <a:ext cx="0" cy="0"/>
          <a:chOff x="0" y="0"/>
          <a:chExt cx="0" cy="0"/>
        </a:xfrm>
      </p:grpSpPr>
      <p:sp>
        <p:nvSpPr>
          <p:cNvPr id="78" name="Google Shape;78;p11"/>
          <p:cNvSpPr>
            <a:spLocks noGrp="1"/>
          </p:cNvSpPr>
          <p:nvPr>
            <p:ph type="pic" idx="2"/>
          </p:nvPr>
        </p:nvSpPr>
        <p:spPr>
          <a:xfrm>
            <a:off x="465138" y="2201863"/>
            <a:ext cx="3690937" cy="2590800"/>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9" name="Google Shape;79;p11"/>
          <p:cNvSpPr>
            <a:spLocks noGrp="1"/>
          </p:cNvSpPr>
          <p:nvPr>
            <p:ph type="pic" idx="3"/>
          </p:nvPr>
        </p:nvSpPr>
        <p:spPr>
          <a:xfrm>
            <a:off x="4389437" y="2201863"/>
            <a:ext cx="3679825" cy="2590800"/>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0" name="Google Shape;80;p11"/>
          <p:cNvSpPr>
            <a:spLocks noGrp="1"/>
          </p:cNvSpPr>
          <p:nvPr>
            <p:ph type="pic" idx="4"/>
          </p:nvPr>
        </p:nvSpPr>
        <p:spPr>
          <a:xfrm>
            <a:off x="8302625" y="2201863"/>
            <a:ext cx="3695700" cy="2590800"/>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1" name="Google Shape;81;p11"/>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1"/>
          <p:cNvSpPr txBox="1">
            <a:spLocks noGrp="1"/>
          </p:cNvSpPr>
          <p:nvPr>
            <p:ph type="body" idx="1"/>
          </p:nvPr>
        </p:nvSpPr>
        <p:spPr>
          <a:xfrm>
            <a:off x="465138" y="5026024"/>
            <a:ext cx="3690937" cy="1209675"/>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3" name="Google Shape;83;p11"/>
          <p:cNvSpPr txBox="1">
            <a:spLocks noGrp="1"/>
          </p:cNvSpPr>
          <p:nvPr>
            <p:ph type="body" idx="5"/>
          </p:nvPr>
        </p:nvSpPr>
        <p:spPr>
          <a:xfrm>
            <a:off x="4386263" y="5026024"/>
            <a:ext cx="3690937" cy="1209675"/>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4" name="Google Shape;84;p11"/>
          <p:cNvSpPr txBox="1">
            <a:spLocks noGrp="1"/>
          </p:cNvSpPr>
          <p:nvPr>
            <p:ph type="body" idx="6"/>
          </p:nvPr>
        </p:nvSpPr>
        <p:spPr>
          <a:xfrm>
            <a:off x="8307388" y="5026024"/>
            <a:ext cx="3690937" cy="1209675"/>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wo Column Box">
  <p:cSld name="Two Column Box">
    <p:spTree>
      <p:nvGrpSpPr>
        <p:cNvPr id="1" name="Shape 132"/>
        <p:cNvGrpSpPr/>
        <p:nvPr/>
      </p:nvGrpSpPr>
      <p:grpSpPr>
        <a:xfrm>
          <a:off x="0" y="0"/>
          <a:ext cx="0" cy="0"/>
          <a:chOff x="0" y="0"/>
          <a:chExt cx="0" cy="0"/>
        </a:xfrm>
      </p:grpSpPr>
      <p:sp>
        <p:nvSpPr>
          <p:cNvPr id="133" name="Google Shape;133;p28"/>
          <p:cNvSpPr/>
          <p:nvPr/>
        </p:nvSpPr>
        <p:spPr>
          <a:xfrm>
            <a:off x="470221" y="1983060"/>
            <a:ext cx="5513994" cy="3492979"/>
          </a:xfrm>
          <a:prstGeom prst="snip1Rect">
            <a:avLst>
              <a:gd name="adj" fmla="val 16667"/>
            </a:avLst>
          </a:prstGeom>
          <a:solidFill>
            <a:schemeClr val="accent5"/>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34" name="Google Shape;134;p28"/>
          <p:cNvSpPr/>
          <p:nvPr/>
        </p:nvSpPr>
        <p:spPr>
          <a:xfrm>
            <a:off x="6441785" y="1983060"/>
            <a:ext cx="5513994" cy="3492979"/>
          </a:xfrm>
          <a:prstGeom prst="snip1Rect">
            <a:avLst>
              <a:gd name="adj" fmla="val 16667"/>
            </a:avLst>
          </a:prstGeom>
          <a:solidFill>
            <a:schemeClr val="dk2"/>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35" name="Google Shape;135;p28"/>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36" name="Google Shape;136;p28"/>
          <p:cNvSpPr txBox="1">
            <a:spLocks noGrp="1"/>
          </p:cNvSpPr>
          <p:nvPr>
            <p:ph type="body" idx="1"/>
          </p:nvPr>
        </p:nvSpPr>
        <p:spPr>
          <a:xfrm>
            <a:off x="631658" y="2144811"/>
            <a:ext cx="5189209" cy="3181703"/>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7" name="Google Shape;137;p28"/>
          <p:cNvSpPr txBox="1">
            <a:spLocks noGrp="1"/>
          </p:cNvSpPr>
          <p:nvPr>
            <p:ph type="body" idx="2"/>
          </p:nvPr>
        </p:nvSpPr>
        <p:spPr>
          <a:xfrm>
            <a:off x="6609310" y="2146465"/>
            <a:ext cx="5189209"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8" name="Google Shape;138;p28"/>
          <p:cNvSpPr txBox="1">
            <a:spLocks noGrp="1"/>
          </p:cNvSpPr>
          <p:nvPr>
            <p:ph type="body" idx="3"/>
          </p:nvPr>
        </p:nvSpPr>
        <p:spPr>
          <a:xfrm>
            <a:off x="6447874" y="1546085"/>
            <a:ext cx="550787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9" name="Google Shape;139;p28"/>
          <p:cNvSpPr txBox="1">
            <a:spLocks noGrp="1"/>
          </p:cNvSpPr>
          <p:nvPr>
            <p:ph type="body" idx="4"/>
          </p:nvPr>
        </p:nvSpPr>
        <p:spPr>
          <a:xfrm>
            <a:off x="470221" y="1546085"/>
            <a:ext cx="550787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47863530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hree Box">
  <p:cSld name="Three Box">
    <p:spTree>
      <p:nvGrpSpPr>
        <p:cNvPr id="1" name="Shape 140"/>
        <p:cNvGrpSpPr/>
        <p:nvPr/>
      </p:nvGrpSpPr>
      <p:grpSpPr>
        <a:xfrm>
          <a:off x="0" y="0"/>
          <a:ext cx="0" cy="0"/>
          <a:chOff x="0" y="0"/>
          <a:chExt cx="0" cy="0"/>
        </a:xfrm>
      </p:grpSpPr>
      <p:sp>
        <p:nvSpPr>
          <p:cNvPr id="141" name="Google Shape;141;p29"/>
          <p:cNvSpPr/>
          <p:nvPr/>
        </p:nvSpPr>
        <p:spPr>
          <a:xfrm>
            <a:off x="470222" y="1983060"/>
            <a:ext cx="3455936" cy="3492979"/>
          </a:xfrm>
          <a:prstGeom prst="snip1Rect">
            <a:avLst>
              <a:gd name="adj" fmla="val 16667"/>
            </a:avLst>
          </a:prstGeom>
          <a:solidFill>
            <a:schemeClr val="accent5"/>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42" name="Google Shape;142;p29"/>
          <p:cNvSpPr/>
          <p:nvPr/>
        </p:nvSpPr>
        <p:spPr>
          <a:xfrm>
            <a:off x="4504246" y="1983060"/>
            <a:ext cx="3455936" cy="3492979"/>
          </a:xfrm>
          <a:prstGeom prst="snip1Rect">
            <a:avLst>
              <a:gd name="adj" fmla="val 16667"/>
            </a:avLst>
          </a:prstGeom>
          <a:solidFill>
            <a:schemeClr val="dk2"/>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43" name="Google Shape;143;p29"/>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4" name="Google Shape;144;p29"/>
          <p:cNvSpPr txBox="1">
            <a:spLocks noGrp="1"/>
          </p:cNvSpPr>
          <p:nvPr>
            <p:ph type="body" idx="1"/>
          </p:nvPr>
        </p:nvSpPr>
        <p:spPr>
          <a:xfrm>
            <a:off x="631659" y="2144811"/>
            <a:ext cx="3139720" cy="3181703"/>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45" name="Google Shape;145;p29"/>
          <p:cNvSpPr txBox="1">
            <a:spLocks noGrp="1"/>
          </p:cNvSpPr>
          <p:nvPr>
            <p:ph type="body" idx="2"/>
          </p:nvPr>
        </p:nvSpPr>
        <p:spPr>
          <a:xfrm>
            <a:off x="4671768" y="2146465"/>
            <a:ext cx="3139720"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46" name="Google Shape;146;p29"/>
          <p:cNvSpPr txBox="1">
            <a:spLocks noGrp="1"/>
          </p:cNvSpPr>
          <p:nvPr>
            <p:ph type="body" idx="3"/>
          </p:nvPr>
        </p:nvSpPr>
        <p:spPr>
          <a:xfrm>
            <a:off x="4510333" y="1546085"/>
            <a:ext cx="3452264"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47" name="Google Shape;147;p29"/>
          <p:cNvSpPr txBox="1">
            <a:spLocks noGrp="1"/>
          </p:cNvSpPr>
          <p:nvPr>
            <p:ph type="body" idx="4"/>
          </p:nvPr>
        </p:nvSpPr>
        <p:spPr>
          <a:xfrm>
            <a:off x="470222" y="1546085"/>
            <a:ext cx="3452264"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48" name="Google Shape;148;p29"/>
          <p:cNvSpPr/>
          <p:nvPr/>
        </p:nvSpPr>
        <p:spPr>
          <a:xfrm>
            <a:off x="8499969" y="1983060"/>
            <a:ext cx="3455936" cy="3492979"/>
          </a:xfrm>
          <a:prstGeom prst="snip1Rect">
            <a:avLst>
              <a:gd name="adj" fmla="val 16667"/>
            </a:avLst>
          </a:prstGeom>
          <a:solidFill>
            <a:schemeClr val="dk1"/>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49" name="Google Shape;149;p29"/>
          <p:cNvSpPr txBox="1">
            <a:spLocks noGrp="1"/>
          </p:cNvSpPr>
          <p:nvPr>
            <p:ph type="body" idx="5"/>
          </p:nvPr>
        </p:nvSpPr>
        <p:spPr>
          <a:xfrm>
            <a:off x="8667492" y="2146465"/>
            <a:ext cx="3139720"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0" name="Google Shape;150;p29"/>
          <p:cNvSpPr txBox="1">
            <a:spLocks noGrp="1"/>
          </p:cNvSpPr>
          <p:nvPr>
            <p:ph type="body" idx="6"/>
          </p:nvPr>
        </p:nvSpPr>
        <p:spPr>
          <a:xfrm>
            <a:off x="8506058" y="1546085"/>
            <a:ext cx="3452264"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4979831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Four Box">
  <p:cSld name="Four Box">
    <p:spTree>
      <p:nvGrpSpPr>
        <p:cNvPr id="1" name="Shape 151"/>
        <p:cNvGrpSpPr/>
        <p:nvPr/>
      </p:nvGrpSpPr>
      <p:grpSpPr>
        <a:xfrm>
          <a:off x="0" y="0"/>
          <a:ext cx="0" cy="0"/>
          <a:chOff x="0" y="0"/>
          <a:chExt cx="0" cy="0"/>
        </a:xfrm>
      </p:grpSpPr>
      <p:sp>
        <p:nvSpPr>
          <p:cNvPr id="152" name="Google Shape;152;p30"/>
          <p:cNvSpPr/>
          <p:nvPr/>
        </p:nvSpPr>
        <p:spPr>
          <a:xfrm>
            <a:off x="470221" y="1983060"/>
            <a:ext cx="2496679" cy="3492979"/>
          </a:xfrm>
          <a:prstGeom prst="snip1Rect">
            <a:avLst>
              <a:gd name="adj" fmla="val 16667"/>
            </a:avLst>
          </a:prstGeom>
          <a:solidFill>
            <a:schemeClr val="accent6"/>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53" name="Google Shape;153;p30"/>
          <p:cNvSpPr/>
          <p:nvPr/>
        </p:nvSpPr>
        <p:spPr>
          <a:xfrm>
            <a:off x="3466609" y="1983060"/>
            <a:ext cx="2496679" cy="3492979"/>
          </a:xfrm>
          <a:prstGeom prst="snip1Rect">
            <a:avLst>
              <a:gd name="adj" fmla="val 16667"/>
            </a:avLst>
          </a:prstGeom>
          <a:solidFill>
            <a:schemeClr val="accent5"/>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54" name="Google Shape;154;p30"/>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55" name="Google Shape;155;p30"/>
          <p:cNvSpPr txBox="1">
            <a:spLocks noGrp="1"/>
          </p:cNvSpPr>
          <p:nvPr>
            <p:ph type="body" idx="1"/>
          </p:nvPr>
        </p:nvSpPr>
        <p:spPr>
          <a:xfrm>
            <a:off x="631658" y="2144811"/>
            <a:ext cx="2171079" cy="3181703"/>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dk1"/>
              </a:buClr>
              <a:buSzPts val="1000"/>
              <a:buChar char="▪"/>
              <a:defRPr sz="1904">
                <a:solidFill>
                  <a:schemeClr val="dk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6" name="Google Shape;156;p30"/>
          <p:cNvSpPr txBox="1">
            <a:spLocks noGrp="1"/>
          </p:cNvSpPr>
          <p:nvPr>
            <p:ph type="body" idx="2"/>
          </p:nvPr>
        </p:nvSpPr>
        <p:spPr>
          <a:xfrm>
            <a:off x="3630076" y="2146465"/>
            <a:ext cx="2171079"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7" name="Google Shape;157;p30"/>
          <p:cNvSpPr txBox="1">
            <a:spLocks noGrp="1"/>
          </p:cNvSpPr>
          <p:nvPr>
            <p:ph type="body" idx="3"/>
          </p:nvPr>
        </p:nvSpPr>
        <p:spPr>
          <a:xfrm>
            <a:off x="3468640" y="1546085"/>
            <a:ext cx="249382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8" name="Google Shape;158;p30"/>
          <p:cNvSpPr txBox="1">
            <a:spLocks noGrp="1"/>
          </p:cNvSpPr>
          <p:nvPr>
            <p:ph type="body" idx="4"/>
          </p:nvPr>
        </p:nvSpPr>
        <p:spPr>
          <a:xfrm>
            <a:off x="470222" y="1546085"/>
            <a:ext cx="249382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59" name="Google Shape;159;p30"/>
          <p:cNvSpPr/>
          <p:nvPr/>
        </p:nvSpPr>
        <p:spPr>
          <a:xfrm>
            <a:off x="6462997" y="1983060"/>
            <a:ext cx="2496679" cy="3492979"/>
          </a:xfrm>
          <a:prstGeom prst="snip1Rect">
            <a:avLst>
              <a:gd name="adj" fmla="val 16667"/>
            </a:avLst>
          </a:prstGeom>
          <a:solidFill>
            <a:schemeClr val="dk2"/>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60" name="Google Shape;160;p30"/>
          <p:cNvSpPr txBox="1">
            <a:spLocks noGrp="1"/>
          </p:cNvSpPr>
          <p:nvPr>
            <p:ph type="body" idx="5"/>
          </p:nvPr>
        </p:nvSpPr>
        <p:spPr>
          <a:xfrm>
            <a:off x="6628493" y="2146465"/>
            <a:ext cx="2171079"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61" name="Google Shape;161;p30"/>
          <p:cNvSpPr txBox="1">
            <a:spLocks noGrp="1"/>
          </p:cNvSpPr>
          <p:nvPr>
            <p:ph type="body" idx="6"/>
          </p:nvPr>
        </p:nvSpPr>
        <p:spPr>
          <a:xfrm>
            <a:off x="6467058" y="1546085"/>
            <a:ext cx="249382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62" name="Google Shape;162;p30"/>
          <p:cNvSpPr/>
          <p:nvPr/>
        </p:nvSpPr>
        <p:spPr>
          <a:xfrm>
            <a:off x="9459387" y="1983060"/>
            <a:ext cx="2496679" cy="3492979"/>
          </a:xfrm>
          <a:prstGeom prst="snip1Rect">
            <a:avLst>
              <a:gd name="adj" fmla="val 16667"/>
            </a:avLst>
          </a:prstGeom>
          <a:solidFill>
            <a:schemeClr val="accent1"/>
          </a:solidFill>
          <a:ln>
            <a:noFill/>
          </a:ln>
        </p:spPr>
        <p:txBody>
          <a:bodyPr spcFirstLastPara="1" wrap="square" lIns="93254" tIns="46610" rIns="93254" bIns="46610" anchor="t" anchorCtr="0">
            <a:noAutofit/>
          </a:bodyPr>
          <a:lstStyle/>
          <a:p>
            <a:pPr marL="51812" marR="0" lvl="0" indent="0" algn="l" rtl="0">
              <a:lnSpc>
                <a:spcPct val="90000"/>
              </a:lnSpc>
              <a:spcBef>
                <a:spcPts val="0"/>
              </a:spcBef>
              <a:spcAft>
                <a:spcPts val="0"/>
              </a:spcAft>
              <a:buClr>
                <a:schemeClr val="lt1"/>
              </a:buClr>
              <a:buSzPts val="1100"/>
              <a:buFont typeface="Arial"/>
              <a:buNone/>
            </a:pPr>
            <a:endParaRPr sz="1496" b="0" i="0" u="none" strike="noStrike" cap="none">
              <a:solidFill>
                <a:schemeClr val="lt1"/>
              </a:solidFill>
              <a:latin typeface="Arial"/>
              <a:ea typeface="Arial"/>
              <a:cs typeface="Arial"/>
              <a:sym typeface="Arial"/>
            </a:endParaRPr>
          </a:p>
        </p:txBody>
      </p:sp>
      <p:sp>
        <p:nvSpPr>
          <p:cNvPr id="163" name="Google Shape;163;p30"/>
          <p:cNvSpPr txBox="1">
            <a:spLocks noGrp="1"/>
          </p:cNvSpPr>
          <p:nvPr>
            <p:ph type="body" idx="7"/>
          </p:nvPr>
        </p:nvSpPr>
        <p:spPr>
          <a:xfrm>
            <a:off x="9626910" y="2146465"/>
            <a:ext cx="2171079" cy="3180479"/>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Clr>
                <a:schemeClr val="lt1"/>
              </a:buClr>
              <a:buSzPts val="1000"/>
              <a:buChar char="▪"/>
              <a:defRPr sz="1904">
                <a:solidFill>
                  <a:schemeClr val="lt1"/>
                </a:solidFill>
              </a:defRPr>
            </a:lvl1pPr>
            <a:lvl2pPr marL="1243493" lvl="1" indent="-388591" algn="l" rtl="0">
              <a:lnSpc>
                <a:spcPct val="90000"/>
              </a:lnSpc>
              <a:spcBef>
                <a:spcPts val="544"/>
              </a:spcBef>
              <a:spcAft>
                <a:spcPts val="0"/>
              </a:spcAft>
              <a:buClr>
                <a:schemeClr val="lt1"/>
              </a:buClr>
              <a:buSzPts val="900"/>
              <a:buChar char="▪"/>
              <a:defRPr sz="1632">
                <a:solidFill>
                  <a:schemeClr val="lt1"/>
                </a:solidFill>
              </a:defRPr>
            </a:lvl2pPr>
            <a:lvl3pPr marL="1865239" lvl="2" indent="-379956" algn="l" rtl="0">
              <a:lnSpc>
                <a:spcPct val="90000"/>
              </a:lnSpc>
              <a:spcBef>
                <a:spcPts val="544"/>
              </a:spcBef>
              <a:spcAft>
                <a:spcPts val="0"/>
              </a:spcAft>
              <a:buClr>
                <a:schemeClr val="lt1"/>
              </a:buClr>
              <a:buSzPts val="800"/>
              <a:buChar char="▪"/>
              <a:defRPr sz="1496">
                <a:solidFill>
                  <a:schemeClr val="lt1"/>
                </a:solidFill>
              </a:defRPr>
            </a:lvl3pPr>
            <a:lvl4pPr marL="2486985" lvl="3" indent="-371321" algn="l" rtl="0">
              <a:lnSpc>
                <a:spcPct val="90000"/>
              </a:lnSpc>
              <a:spcBef>
                <a:spcPts val="544"/>
              </a:spcBef>
              <a:spcAft>
                <a:spcPts val="0"/>
              </a:spcAft>
              <a:buClr>
                <a:schemeClr val="lt1"/>
              </a:buClr>
              <a:buSzPts val="700"/>
              <a:buChar char="▪"/>
              <a:defRPr sz="1224">
                <a:solidFill>
                  <a:schemeClr val="lt1"/>
                </a:solidFill>
              </a:defRPr>
            </a:lvl4pPr>
            <a:lvl5pPr marL="3108731" lvl="4" indent="-371321" algn="l" rtl="0">
              <a:lnSpc>
                <a:spcPct val="90000"/>
              </a:lnSpc>
              <a:spcBef>
                <a:spcPts val="544"/>
              </a:spcBef>
              <a:spcAft>
                <a:spcPts val="0"/>
              </a:spcAft>
              <a:buClr>
                <a:schemeClr val="lt1"/>
              </a:buClr>
              <a:buSzPts val="700"/>
              <a:buChar char="▪"/>
              <a:defRPr sz="1224">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64" name="Google Shape;164;p30"/>
          <p:cNvSpPr txBox="1">
            <a:spLocks noGrp="1"/>
          </p:cNvSpPr>
          <p:nvPr>
            <p:ph type="body" idx="8"/>
          </p:nvPr>
        </p:nvSpPr>
        <p:spPr>
          <a:xfrm>
            <a:off x="9465476" y="1546085"/>
            <a:ext cx="2493823" cy="42632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100"/>
              <a:buNone/>
              <a:defRPr sz="2040">
                <a:solidFill>
                  <a:schemeClr val="dk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52488391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matchingName="Quote Dark">
  <p:cSld name="Quote Dark">
    <p:bg>
      <p:bgPr>
        <a:solidFill>
          <a:schemeClr val="accent2"/>
        </a:solidFill>
        <a:effectLst/>
      </p:bgPr>
    </p:bg>
    <p:spTree>
      <p:nvGrpSpPr>
        <p:cNvPr id="1" name="Shape 165"/>
        <p:cNvGrpSpPr/>
        <p:nvPr/>
      </p:nvGrpSpPr>
      <p:grpSpPr>
        <a:xfrm>
          <a:off x="0" y="0"/>
          <a:ext cx="0" cy="0"/>
          <a:chOff x="0" y="0"/>
          <a:chExt cx="0" cy="0"/>
        </a:xfrm>
      </p:grpSpPr>
      <p:pic>
        <p:nvPicPr>
          <p:cNvPr id="166" name="Google Shape;166;p31" descr="A picture containing person, black, holding, whit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167" name="Google Shape;167;p31"/>
          <p:cNvSpPr txBox="1">
            <a:spLocks noGrp="1"/>
          </p:cNvSpPr>
          <p:nvPr>
            <p:ph type="body" idx="1"/>
          </p:nvPr>
        </p:nvSpPr>
        <p:spPr>
          <a:xfrm>
            <a:off x="470224" y="4556355"/>
            <a:ext cx="6215381" cy="829389"/>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000"/>
              <a:buNone/>
              <a:defRPr sz="1904">
                <a:solidFill>
                  <a:srgbClr val="9EB7BF"/>
                </a:solidFill>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68" name="Google Shape;168;p31"/>
          <p:cNvSpPr txBox="1">
            <a:spLocks noGrp="1"/>
          </p:cNvSpPr>
          <p:nvPr>
            <p:ph type="body" idx="2"/>
          </p:nvPr>
        </p:nvSpPr>
        <p:spPr>
          <a:xfrm>
            <a:off x="470224" y="1341956"/>
            <a:ext cx="6215381" cy="2998936"/>
          </a:xfrm>
          <a:prstGeom prst="rect">
            <a:avLst/>
          </a:prstGeom>
          <a:noFill/>
          <a:ln>
            <a:noFill/>
          </a:ln>
        </p:spPr>
        <p:txBody>
          <a:bodyPr spcFirstLastPara="1" wrap="square" lIns="0" tIns="34275" rIns="0" bIns="34275" anchor="b" anchorCtr="0">
            <a:noAutofit/>
          </a:bodyPr>
          <a:lstStyle>
            <a:lvl1pPr marL="621746" lvl="0" indent="-310873" algn="l" rtl="0">
              <a:lnSpc>
                <a:spcPct val="90000"/>
              </a:lnSpc>
              <a:spcBef>
                <a:spcPts val="1088"/>
              </a:spcBef>
              <a:spcAft>
                <a:spcPts val="0"/>
              </a:spcAft>
              <a:buSzPts val="1800"/>
              <a:buNone/>
              <a:defRPr sz="3264">
                <a:solidFill>
                  <a:schemeClr val="lt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pic>
        <p:nvPicPr>
          <p:cNvPr id="169" name="Google Shape;169;p31"/>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401266560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matchingName="1_Quote Dark">
  <p:cSld name="1_Quote Dark">
    <p:bg>
      <p:bgPr>
        <a:solidFill>
          <a:schemeClr val="dk1"/>
        </a:solidFill>
        <a:effectLst/>
      </p:bgPr>
    </p:bg>
    <p:spTree>
      <p:nvGrpSpPr>
        <p:cNvPr id="1" name="Shape 170"/>
        <p:cNvGrpSpPr/>
        <p:nvPr/>
      </p:nvGrpSpPr>
      <p:grpSpPr>
        <a:xfrm>
          <a:off x="0" y="0"/>
          <a:ext cx="0" cy="0"/>
          <a:chOff x="0" y="0"/>
          <a:chExt cx="0" cy="0"/>
        </a:xfrm>
      </p:grpSpPr>
      <p:pic>
        <p:nvPicPr>
          <p:cNvPr id="171" name="Google Shape;171;p32" descr="A picture containing red, woman, street, phon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pic>
        <p:nvPicPr>
          <p:cNvPr id="172" name="Google Shape;172;p32"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173" name="Google Shape;173;p32"/>
          <p:cNvSpPr txBox="1">
            <a:spLocks noGrp="1"/>
          </p:cNvSpPr>
          <p:nvPr>
            <p:ph type="body" idx="1"/>
          </p:nvPr>
        </p:nvSpPr>
        <p:spPr>
          <a:xfrm>
            <a:off x="470224" y="4556355"/>
            <a:ext cx="6215381" cy="829389"/>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000"/>
              <a:buNone/>
              <a:defRPr sz="1904">
                <a:solidFill>
                  <a:srgbClr val="9EB7BF"/>
                </a:solidFill>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74" name="Google Shape;174;p32"/>
          <p:cNvSpPr txBox="1">
            <a:spLocks noGrp="1"/>
          </p:cNvSpPr>
          <p:nvPr>
            <p:ph type="body" idx="2"/>
          </p:nvPr>
        </p:nvSpPr>
        <p:spPr>
          <a:xfrm>
            <a:off x="470224" y="1341956"/>
            <a:ext cx="6215381" cy="2998936"/>
          </a:xfrm>
          <a:prstGeom prst="rect">
            <a:avLst/>
          </a:prstGeom>
          <a:noFill/>
          <a:ln>
            <a:noFill/>
          </a:ln>
        </p:spPr>
        <p:txBody>
          <a:bodyPr spcFirstLastPara="1" wrap="square" lIns="0" tIns="34275" rIns="0" bIns="34275" anchor="b" anchorCtr="0">
            <a:noAutofit/>
          </a:bodyPr>
          <a:lstStyle>
            <a:lvl1pPr marL="621746" lvl="0" indent="-310873" algn="l" rtl="0">
              <a:lnSpc>
                <a:spcPct val="90000"/>
              </a:lnSpc>
              <a:spcBef>
                <a:spcPts val="1088"/>
              </a:spcBef>
              <a:spcAft>
                <a:spcPts val="0"/>
              </a:spcAft>
              <a:buSzPts val="1800"/>
              <a:buNone/>
              <a:defRPr sz="3264">
                <a:solidFill>
                  <a:schemeClr val="lt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pic>
        <p:nvPicPr>
          <p:cNvPr id="175" name="Google Shape;175;p32"/>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217707707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matchingName="2_Quote Dark">
  <p:cSld name="2_Quote Dark">
    <p:bg>
      <p:bgPr>
        <a:solidFill>
          <a:schemeClr val="dk1"/>
        </a:solidFill>
        <a:effectLst/>
      </p:bgPr>
    </p:bg>
    <p:spTree>
      <p:nvGrpSpPr>
        <p:cNvPr id="1" name="Shape 176"/>
        <p:cNvGrpSpPr/>
        <p:nvPr/>
      </p:nvGrpSpPr>
      <p:grpSpPr>
        <a:xfrm>
          <a:off x="0" y="0"/>
          <a:ext cx="0" cy="0"/>
          <a:chOff x="0" y="0"/>
          <a:chExt cx="0" cy="0"/>
        </a:xfrm>
      </p:grpSpPr>
      <p:pic>
        <p:nvPicPr>
          <p:cNvPr id="177" name="Google Shape;177;p33" descr="A picture containing camera, sitting, man, table&#10;&#10;Description automatically generated"/>
          <p:cNvPicPr preferRelativeResize="0"/>
          <p:nvPr/>
        </p:nvPicPr>
        <p:blipFill rotWithShape="1">
          <a:blip r:embed="rId2">
            <a:alphaModFix/>
          </a:blip>
          <a:srcRect r="18705"/>
          <a:stretch/>
        </p:blipFill>
        <p:spPr>
          <a:xfrm>
            <a:off x="2326383" y="0"/>
            <a:ext cx="10110097" cy="6994525"/>
          </a:xfrm>
          <a:prstGeom prst="rect">
            <a:avLst/>
          </a:prstGeom>
          <a:noFill/>
          <a:ln>
            <a:noFill/>
          </a:ln>
        </p:spPr>
      </p:pic>
      <p:pic>
        <p:nvPicPr>
          <p:cNvPr id="178" name="Google Shape;178;p33"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179" name="Google Shape;179;p33"/>
          <p:cNvSpPr txBox="1">
            <a:spLocks noGrp="1"/>
          </p:cNvSpPr>
          <p:nvPr>
            <p:ph type="body" idx="1"/>
          </p:nvPr>
        </p:nvSpPr>
        <p:spPr>
          <a:xfrm>
            <a:off x="470224" y="4556355"/>
            <a:ext cx="6215381" cy="829389"/>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000"/>
              <a:buNone/>
              <a:defRPr sz="1904">
                <a:solidFill>
                  <a:srgbClr val="9EB7BF"/>
                </a:solidFill>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80" name="Google Shape;180;p33"/>
          <p:cNvSpPr txBox="1">
            <a:spLocks noGrp="1"/>
          </p:cNvSpPr>
          <p:nvPr>
            <p:ph type="body" idx="2"/>
          </p:nvPr>
        </p:nvSpPr>
        <p:spPr>
          <a:xfrm>
            <a:off x="470224" y="1341956"/>
            <a:ext cx="6215381" cy="2998936"/>
          </a:xfrm>
          <a:prstGeom prst="rect">
            <a:avLst/>
          </a:prstGeom>
          <a:noFill/>
          <a:ln>
            <a:noFill/>
          </a:ln>
        </p:spPr>
        <p:txBody>
          <a:bodyPr spcFirstLastPara="1" wrap="square" lIns="0" tIns="34275" rIns="0" bIns="34275" anchor="b" anchorCtr="0">
            <a:noAutofit/>
          </a:bodyPr>
          <a:lstStyle>
            <a:lvl1pPr marL="621746" lvl="0" indent="-310873" algn="l" rtl="0">
              <a:lnSpc>
                <a:spcPct val="90000"/>
              </a:lnSpc>
              <a:spcBef>
                <a:spcPts val="1088"/>
              </a:spcBef>
              <a:spcAft>
                <a:spcPts val="0"/>
              </a:spcAft>
              <a:buSzPts val="1800"/>
              <a:buNone/>
              <a:defRPr sz="3264">
                <a:solidFill>
                  <a:schemeClr val="lt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pic>
        <p:nvPicPr>
          <p:cNvPr id="181" name="Google Shape;181;p33"/>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318936486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Quote White">
  <p:cSld name="Quote White">
    <p:bg>
      <p:bgPr>
        <a:solidFill>
          <a:srgbClr val="6CA6BB"/>
        </a:solidFill>
        <a:effectLst/>
      </p:bgPr>
    </p:bg>
    <p:spTree>
      <p:nvGrpSpPr>
        <p:cNvPr id="1" name="Shape 182"/>
        <p:cNvGrpSpPr/>
        <p:nvPr/>
      </p:nvGrpSpPr>
      <p:grpSpPr>
        <a:xfrm>
          <a:off x="0" y="0"/>
          <a:ext cx="0" cy="0"/>
          <a:chOff x="0" y="0"/>
          <a:chExt cx="0" cy="0"/>
        </a:xfrm>
      </p:grpSpPr>
      <p:pic>
        <p:nvPicPr>
          <p:cNvPr id="183" name="Google Shape;183;p34" descr="A close up of a logo&#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184" name="Google Shape;184;p34"/>
          <p:cNvSpPr txBox="1">
            <a:spLocks noGrp="1"/>
          </p:cNvSpPr>
          <p:nvPr>
            <p:ph type="body" idx="1"/>
          </p:nvPr>
        </p:nvSpPr>
        <p:spPr>
          <a:xfrm>
            <a:off x="470224" y="4556355"/>
            <a:ext cx="6215381" cy="829389"/>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000"/>
              <a:buNone/>
              <a:defRPr sz="1904">
                <a:solidFill>
                  <a:schemeClr val="accent3"/>
                </a:solidFill>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85" name="Google Shape;185;p34"/>
          <p:cNvSpPr txBox="1">
            <a:spLocks noGrp="1"/>
          </p:cNvSpPr>
          <p:nvPr>
            <p:ph type="body" idx="2"/>
          </p:nvPr>
        </p:nvSpPr>
        <p:spPr>
          <a:xfrm>
            <a:off x="470224" y="1341956"/>
            <a:ext cx="6215381" cy="2998936"/>
          </a:xfrm>
          <a:prstGeom prst="rect">
            <a:avLst/>
          </a:prstGeom>
          <a:noFill/>
          <a:ln>
            <a:noFill/>
          </a:ln>
        </p:spPr>
        <p:txBody>
          <a:bodyPr spcFirstLastPara="1" wrap="square" lIns="0" tIns="34275" rIns="0" bIns="34275" anchor="b" anchorCtr="0">
            <a:noAutofit/>
          </a:bodyPr>
          <a:lstStyle>
            <a:lvl1pPr marL="621746" lvl="0" indent="-310873" algn="l" rtl="0">
              <a:lnSpc>
                <a:spcPct val="90000"/>
              </a:lnSpc>
              <a:spcBef>
                <a:spcPts val="1088"/>
              </a:spcBef>
              <a:spcAft>
                <a:spcPts val="0"/>
              </a:spcAft>
              <a:buSzPts val="1800"/>
              <a:buNone/>
              <a:defRPr sz="3264">
                <a:solidFill>
                  <a:schemeClr val="accent1"/>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69603844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matchingName="Headline 02">
  <p:cSld name="Headline 02">
    <p:bg>
      <p:bgPr>
        <a:solidFill>
          <a:schemeClr val="accent2"/>
        </a:solidFill>
        <a:effectLst/>
      </p:bgPr>
    </p:bg>
    <p:spTree>
      <p:nvGrpSpPr>
        <p:cNvPr id="1" name="Shape 186"/>
        <p:cNvGrpSpPr/>
        <p:nvPr/>
      </p:nvGrpSpPr>
      <p:grpSpPr>
        <a:xfrm>
          <a:off x="0" y="0"/>
          <a:ext cx="0" cy="0"/>
          <a:chOff x="0" y="0"/>
          <a:chExt cx="0" cy="0"/>
        </a:xfrm>
      </p:grpSpPr>
      <p:pic>
        <p:nvPicPr>
          <p:cNvPr id="187" name="Google Shape;187;p35" descr="A picture containing light, black, large, whit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188" name="Google Shape;188;p35"/>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89" name="Google Shape;189;p35"/>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337392738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matchingName="1_Headline 01">
  <p:cSld name="1_Headline 01">
    <p:bg>
      <p:bgPr>
        <a:solidFill>
          <a:schemeClr val="dk1"/>
        </a:solidFill>
        <a:effectLst/>
      </p:bgPr>
    </p:bg>
    <p:spTree>
      <p:nvGrpSpPr>
        <p:cNvPr id="1" name="Shape 190"/>
        <p:cNvGrpSpPr/>
        <p:nvPr/>
      </p:nvGrpSpPr>
      <p:grpSpPr>
        <a:xfrm>
          <a:off x="0" y="0"/>
          <a:ext cx="0" cy="0"/>
          <a:chOff x="0" y="0"/>
          <a:chExt cx="0" cy="0"/>
        </a:xfrm>
      </p:grpSpPr>
      <p:pic>
        <p:nvPicPr>
          <p:cNvPr id="191" name="Google Shape;191;p36" descr="A young person sitting in front of a computer&#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pic>
        <p:nvPicPr>
          <p:cNvPr id="192" name="Google Shape;192;p36"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193" name="Google Shape;193;p36"/>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94" name="Google Shape;194;p36"/>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1672683529"/>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matchingName="2_Headline 01">
  <p:cSld name="2_Headline 01">
    <p:bg>
      <p:bgPr>
        <a:solidFill>
          <a:schemeClr val="dk1"/>
        </a:solidFill>
        <a:effectLst/>
      </p:bgPr>
    </p:bg>
    <p:spTree>
      <p:nvGrpSpPr>
        <p:cNvPr id="1" name="Shape 195"/>
        <p:cNvGrpSpPr/>
        <p:nvPr/>
      </p:nvGrpSpPr>
      <p:grpSpPr>
        <a:xfrm>
          <a:off x="0" y="0"/>
          <a:ext cx="0" cy="0"/>
          <a:chOff x="0" y="0"/>
          <a:chExt cx="0" cy="0"/>
        </a:xfrm>
      </p:grpSpPr>
      <p:pic>
        <p:nvPicPr>
          <p:cNvPr id="196" name="Google Shape;196;p37" descr="A person sitting at a table using a computer&#10;&#10;Description automatically generated"/>
          <p:cNvPicPr preferRelativeResize="0"/>
          <p:nvPr/>
        </p:nvPicPr>
        <p:blipFill rotWithShape="1">
          <a:blip r:embed="rId2">
            <a:alphaModFix/>
          </a:blip>
          <a:srcRect r="24115"/>
          <a:stretch/>
        </p:blipFill>
        <p:spPr>
          <a:xfrm>
            <a:off x="2999103" y="0"/>
            <a:ext cx="9437372" cy="6994525"/>
          </a:xfrm>
          <a:prstGeom prst="rect">
            <a:avLst/>
          </a:prstGeom>
          <a:noFill/>
          <a:ln>
            <a:noFill/>
          </a:ln>
        </p:spPr>
      </p:pic>
      <p:pic>
        <p:nvPicPr>
          <p:cNvPr id="197" name="Google Shape;197;p37"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198" name="Google Shape;198;p37"/>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99" name="Google Shape;199;p37"/>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14193048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Device layout 1">
  <p:cSld name="Device layout 1">
    <p:spTree>
      <p:nvGrpSpPr>
        <p:cNvPr id="1" name="Shape 85"/>
        <p:cNvGrpSpPr/>
        <p:nvPr/>
      </p:nvGrpSpPr>
      <p:grpSpPr>
        <a:xfrm>
          <a:off x="0" y="0"/>
          <a:ext cx="0" cy="0"/>
          <a:chOff x="0" y="0"/>
          <a:chExt cx="0" cy="0"/>
        </a:xfrm>
      </p:grpSpPr>
      <p:pic>
        <p:nvPicPr>
          <p:cNvPr id="86" name="Google Shape;86;p12"/>
          <p:cNvPicPr preferRelativeResize="0"/>
          <p:nvPr/>
        </p:nvPicPr>
        <p:blipFill rotWithShape="1">
          <a:blip r:embed="rId2">
            <a:alphaModFix/>
          </a:blip>
          <a:srcRect/>
          <a:stretch/>
        </p:blipFill>
        <p:spPr>
          <a:xfrm>
            <a:off x="4533900" y="426474"/>
            <a:ext cx="7902575" cy="6568052"/>
          </a:xfrm>
          <a:prstGeom prst="rect">
            <a:avLst/>
          </a:prstGeom>
          <a:noFill/>
          <a:ln>
            <a:noFill/>
          </a:ln>
        </p:spPr>
      </p:pic>
      <p:sp>
        <p:nvSpPr>
          <p:cNvPr id="87" name="Google Shape;87;p12"/>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2"/>
          <p:cNvSpPr txBox="1">
            <a:spLocks noGrp="1"/>
          </p:cNvSpPr>
          <p:nvPr>
            <p:ph type="body" idx="1"/>
          </p:nvPr>
        </p:nvSpPr>
        <p:spPr>
          <a:xfrm>
            <a:off x="465138" y="1961079"/>
            <a:ext cx="4853623" cy="615553"/>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9" name="Google Shape;89;p12"/>
          <p:cNvSpPr txBox="1">
            <a:spLocks noGrp="1"/>
          </p:cNvSpPr>
          <p:nvPr>
            <p:ph type="body" idx="2"/>
          </p:nvPr>
        </p:nvSpPr>
        <p:spPr>
          <a:xfrm>
            <a:off x="465139" y="2761498"/>
            <a:ext cx="4853622" cy="2522101"/>
          </a:xfrm>
          <a:prstGeom prst="rect">
            <a:avLst/>
          </a:prstGeom>
          <a:noFill/>
          <a:ln>
            <a:noFill/>
          </a:ln>
        </p:spPr>
        <p:txBody>
          <a:bodyPr spcFirstLastPara="1" wrap="square" lIns="0" tIns="0" rIns="0" bIns="0" anchor="t" anchorCtr="0">
            <a:noAutofit/>
          </a:bodyPr>
          <a:lstStyle>
            <a:lvl1pPr marL="457200" lvl="0" indent="-308610" algn="l">
              <a:lnSpc>
                <a:spcPct val="128571"/>
              </a:lnSpc>
              <a:spcBef>
                <a:spcPts val="0"/>
              </a:spcBef>
              <a:spcAft>
                <a:spcPts val="0"/>
              </a:spcAft>
              <a:buClr>
                <a:schemeClr val="dk1"/>
              </a:buClr>
              <a:buSzPts val="1260"/>
              <a:buFont typeface="Arial"/>
              <a:buChar char="•"/>
              <a:defRPr sz="1400" b="0" i="0">
                <a:solidFill>
                  <a:schemeClr val="dk1"/>
                </a:solidFill>
                <a:latin typeface="Quattrocento Sans"/>
                <a:ea typeface="Quattrocento Sans"/>
                <a:cs typeface="Quattrocento Sans"/>
                <a:sym typeface="Quattrocento Sans"/>
              </a:defRPr>
            </a:lvl1pPr>
            <a:lvl2pPr marL="914400" lvl="1" indent="-228600" algn="l">
              <a:lnSpc>
                <a:spcPct val="128571"/>
              </a:lnSpc>
              <a:spcBef>
                <a:spcPts val="0"/>
              </a:spcBef>
              <a:spcAft>
                <a:spcPts val="0"/>
              </a:spcAft>
              <a:buClr>
                <a:schemeClr val="dk1"/>
              </a:buClr>
              <a:buSzPts val="1260"/>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0" name="Google Shape;90;p12"/>
          <p:cNvSpPr>
            <a:spLocks noGrp="1"/>
          </p:cNvSpPr>
          <p:nvPr>
            <p:ph type="pic" idx="3"/>
          </p:nvPr>
        </p:nvSpPr>
        <p:spPr>
          <a:xfrm>
            <a:off x="6485449" y="1562100"/>
            <a:ext cx="5951026" cy="441166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3_Headline 01">
  <p:cSld name="3_Headline 01">
    <p:bg>
      <p:bgPr>
        <a:solidFill>
          <a:schemeClr val="dk1"/>
        </a:solidFill>
        <a:effectLst/>
      </p:bgPr>
    </p:bg>
    <p:spTree>
      <p:nvGrpSpPr>
        <p:cNvPr id="1" name="Shape 200"/>
        <p:cNvGrpSpPr/>
        <p:nvPr/>
      </p:nvGrpSpPr>
      <p:grpSpPr>
        <a:xfrm>
          <a:off x="0" y="0"/>
          <a:ext cx="0" cy="0"/>
          <a:chOff x="0" y="0"/>
          <a:chExt cx="0" cy="0"/>
        </a:xfrm>
      </p:grpSpPr>
      <p:pic>
        <p:nvPicPr>
          <p:cNvPr id="201" name="Google Shape;201;p38" descr="A group of people sitting at a table using a computer&#10;&#10;Description automatically generated"/>
          <p:cNvPicPr preferRelativeResize="0"/>
          <p:nvPr/>
        </p:nvPicPr>
        <p:blipFill rotWithShape="1">
          <a:blip r:embed="rId2">
            <a:alphaModFix/>
          </a:blip>
          <a:srcRect r="11535"/>
          <a:stretch/>
        </p:blipFill>
        <p:spPr>
          <a:xfrm>
            <a:off x="1434978" y="0"/>
            <a:ext cx="11001496" cy="6994525"/>
          </a:xfrm>
          <a:prstGeom prst="rect">
            <a:avLst/>
          </a:prstGeom>
          <a:noFill/>
          <a:ln>
            <a:noFill/>
          </a:ln>
        </p:spPr>
      </p:pic>
      <p:pic>
        <p:nvPicPr>
          <p:cNvPr id="202" name="Google Shape;202;p38" descr="A picture containing person, black, holding, white&#10;&#10;Description automatically generated"/>
          <p:cNvPicPr preferRelativeResize="0"/>
          <p:nvPr/>
        </p:nvPicPr>
        <p:blipFill rotWithShape="1">
          <a:blip r:embed="rId3">
            <a:alphaModFix/>
          </a:blip>
          <a:srcRect/>
          <a:stretch/>
        </p:blipFill>
        <p:spPr>
          <a:xfrm>
            <a:off x="0" y="0"/>
            <a:ext cx="12436475" cy="6994525"/>
          </a:xfrm>
          <a:prstGeom prst="rect">
            <a:avLst/>
          </a:prstGeom>
          <a:noFill/>
          <a:ln>
            <a:noFill/>
          </a:ln>
        </p:spPr>
      </p:pic>
      <p:sp>
        <p:nvSpPr>
          <p:cNvPr id="203" name="Google Shape;203;p38"/>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04" name="Google Shape;204;p38"/>
          <p:cNvPicPr preferRelativeResize="0"/>
          <p:nvPr/>
        </p:nvPicPr>
        <p:blipFill rotWithShape="1">
          <a:blip r:embed="rId4">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298572202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1_Title, Subtitle and Content">
  <p:cSld name="1_Title, Subtitle and Content">
    <p:spTree>
      <p:nvGrpSpPr>
        <p:cNvPr id="1" name="Shape 205"/>
        <p:cNvGrpSpPr/>
        <p:nvPr/>
      </p:nvGrpSpPr>
      <p:grpSpPr>
        <a:xfrm>
          <a:off x="0" y="0"/>
          <a:ext cx="0" cy="0"/>
          <a:chOff x="0" y="0"/>
          <a:chExt cx="0" cy="0"/>
        </a:xfrm>
      </p:grpSpPr>
      <p:sp>
        <p:nvSpPr>
          <p:cNvPr id="206" name="Google Shape;206;p39"/>
          <p:cNvSpPr txBox="1">
            <a:spLocks noGrp="1"/>
          </p:cNvSpPr>
          <p:nvPr>
            <p:ph type="title"/>
          </p:nvPr>
        </p:nvSpPr>
        <p:spPr>
          <a:xfrm>
            <a:off x="466368" y="233151"/>
            <a:ext cx="11472322" cy="932603"/>
          </a:xfrm>
          <a:prstGeom prst="rect">
            <a:avLst/>
          </a:prstGeom>
          <a:noFill/>
          <a:ln>
            <a:noFill/>
          </a:ln>
        </p:spPr>
        <p:txBody>
          <a:bodyPr spcFirstLastPara="1" wrap="square" lIns="0" tIns="0" rIns="0" bIns="0" anchor="b" anchorCtr="0">
            <a:noAutofit/>
          </a:bodyPr>
          <a:lstStyle>
            <a:lvl1pPr lvl="0" algn="l" rtl="0">
              <a:lnSpc>
                <a:spcPct val="90000"/>
              </a:lnSpc>
              <a:spcBef>
                <a:spcPts val="0"/>
              </a:spcBef>
              <a:spcAft>
                <a:spcPts val="0"/>
              </a:spcAft>
              <a:buClr>
                <a:schemeClr val="dk1"/>
              </a:buClr>
              <a:buSzPts val="3000"/>
              <a:buFont typeface="Barlow"/>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07" name="Google Shape;207;p39"/>
          <p:cNvSpPr txBox="1">
            <a:spLocks noGrp="1"/>
          </p:cNvSpPr>
          <p:nvPr>
            <p:ph type="body" idx="1"/>
          </p:nvPr>
        </p:nvSpPr>
        <p:spPr>
          <a:xfrm>
            <a:off x="470222" y="2179063"/>
            <a:ext cx="11485786" cy="4120834"/>
          </a:xfrm>
          <a:prstGeom prst="rect">
            <a:avLst/>
          </a:prstGeom>
          <a:noFill/>
          <a:ln>
            <a:noFill/>
          </a:ln>
        </p:spPr>
        <p:txBody>
          <a:bodyPr spcFirstLastPara="1" wrap="square" lIns="0" tIns="34275" rIns="0" bIns="34275" anchor="t" anchorCtr="0">
            <a:noAutofit/>
          </a:bodyPr>
          <a:lstStyle>
            <a:lvl1pPr marL="621746" lvl="0" indent="-449039" algn="l" rtl="0">
              <a:lnSpc>
                <a:spcPct val="90000"/>
              </a:lnSpc>
              <a:spcBef>
                <a:spcPts val="1088"/>
              </a:spcBef>
              <a:spcAft>
                <a:spcPts val="0"/>
              </a:spcAft>
              <a:buSzPts val="1600"/>
              <a:buChar char="▪"/>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208" name="Google Shape;208;p39"/>
          <p:cNvSpPr txBox="1">
            <a:spLocks noGrp="1"/>
          </p:cNvSpPr>
          <p:nvPr>
            <p:ph type="body" idx="2"/>
          </p:nvPr>
        </p:nvSpPr>
        <p:spPr>
          <a:xfrm>
            <a:off x="469606" y="1165753"/>
            <a:ext cx="11472322" cy="652741"/>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100"/>
              <a:buNone/>
              <a:defRPr sz="2040">
                <a:solidFill>
                  <a:schemeClr val="dk2"/>
                </a:solidFill>
                <a:latin typeface="Barlow"/>
                <a:ea typeface="Barlow"/>
                <a:cs typeface="Barlow"/>
                <a:sym typeface="Barlow"/>
              </a:defRPr>
            </a:lvl1pPr>
            <a:lvl2pPr marL="1243493" lvl="1"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2pPr>
            <a:lvl3pPr marL="1865239" lvl="2"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3pPr>
            <a:lvl4pPr marL="2486985" lvl="3"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4pPr>
            <a:lvl5pPr marL="3108731" lvl="4"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31396834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matchingName="Title and Content Dark">
  <p:cSld name="Title and Content Dark">
    <p:bg>
      <p:bgPr>
        <a:solidFill>
          <a:schemeClr val="accent1"/>
        </a:solidFill>
        <a:effectLst/>
      </p:bgPr>
    </p:bg>
    <p:spTree>
      <p:nvGrpSpPr>
        <p:cNvPr id="1" name="Shape 209"/>
        <p:cNvGrpSpPr/>
        <p:nvPr/>
      </p:nvGrpSpPr>
      <p:grpSpPr>
        <a:xfrm>
          <a:off x="0" y="0"/>
          <a:ext cx="0" cy="0"/>
          <a:chOff x="0" y="0"/>
          <a:chExt cx="0" cy="0"/>
        </a:xfrm>
      </p:grpSpPr>
      <p:sp>
        <p:nvSpPr>
          <p:cNvPr id="210" name="Google Shape;210;p40"/>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11" name="Google Shape;211;p40"/>
          <p:cNvSpPr txBox="1">
            <a:spLocks noGrp="1"/>
          </p:cNvSpPr>
          <p:nvPr>
            <p:ph type="body" idx="1"/>
          </p:nvPr>
        </p:nvSpPr>
        <p:spPr>
          <a:xfrm>
            <a:off x="470222" y="1617485"/>
            <a:ext cx="11485786" cy="4682191"/>
          </a:xfrm>
          <a:prstGeom prst="rect">
            <a:avLst/>
          </a:prstGeom>
          <a:noFill/>
          <a:ln>
            <a:noFill/>
          </a:ln>
        </p:spPr>
        <p:txBody>
          <a:bodyPr spcFirstLastPara="1" wrap="square" lIns="0" tIns="34275" rIns="0" bIns="34275" anchor="t" anchorCtr="0">
            <a:noAutofit/>
          </a:bodyPr>
          <a:lstStyle>
            <a:lvl1pPr marL="621746" lvl="0" indent="-449039" algn="l" rtl="0">
              <a:lnSpc>
                <a:spcPct val="90000"/>
              </a:lnSpc>
              <a:spcBef>
                <a:spcPts val="1088"/>
              </a:spcBef>
              <a:spcAft>
                <a:spcPts val="0"/>
              </a:spcAft>
              <a:buSzPts val="1600"/>
              <a:buChar char="▪"/>
              <a:defRPr>
                <a:solidFill>
                  <a:schemeClr val="lt1"/>
                </a:solidFill>
              </a:defRPr>
            </a:lvl1pPr>
            <a:lvl2pPr marL="1243493" lvl="1" indent="-431768" algn="l" rtl="0">
              <a:lnSpc>
                <a:spcPct val="90000"/>
              </a:lnSpc>
              <a:spcBef>
                <a:spcPts val="544"/>
              </a:spcBef>
              <a:spcAft>
                <a:spcPts val="0"/>
              </a:spcAft>
              <a:buSzPts val="1400"/>
              <a:buChar char="▪"/>
              <a:defRPr>
                <a:solidFill>
                  <a:schemeClr val="lt1"/>
                </a:solidFill>
              </a:defRPr>
            </a:lvl2pPr>
            <a:lvl3pPr marL="1865239" lvl="2" indent="-405862" algn="l" rtl="0">
              <a:lnSpc>
                <a:spcPct val="90000"/>
              </a:lnSpc>
              <a:spcBef>
                <a:spcPts val="544"/>
              </a:spcBef>
              <a:spcAft>
                <a:spcPts val="0"/>
              </a:spcAft>
              <a:buSzPts val="1100"/>
              <a:buChar char="▪"/>
              <a:defRPr>
                <a:solidFill>
                  <a:schemeClr val="lt1"/>
                </a:solidFill>
              </a:defRPr>
            </a:lvl3pPr>
            <a:lvl4pPr marL="2486985" lvl="3" indent="-397227" algn="l" rtl="0">
              <a:lnSpc>
                <a:spcPct val="90000"/>
              </a:lnSpc>
              <a:spcBef>
                <a:spcPts val="544"/>
              </a:spcBef>
              <a:spcAft>
                <a:spcPts val="0"/>
              </a:spcAft>
              <a:buSzPts val="1000"/>
              <a:buChar char="▪"/>
              <a:defRPr>
                <a:solidFill>
                  <a:schemeClr val="lt1"/>
                </a:solidFill>
              </a:defRPr>
            </a:lvl4pPr>
            <a:lvl5pPr marL="3108731" lvl="4" indent="-397227" algn="l" rtl="0">
              <a:lnSpc>
                <a:spcPct val="90000"/>
              </a:lnSpc>
              <a:spcBef>
                <a:spcPts val="544"/>
              </a:spcBef>
              <a:spcAft>
                <a:spcPts val="0"/>
              </a:spcAft>
              <a:buSzPts val="1000"/>
              <a:buChar char="▪"/>
              <a:defRPr>
                <a:solidFill>
                  <a:schemeClr val="lt1"/>
                </a:solidFill>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pic>
        <p:nvPicPr>
          <p:cNvPr id="212" name="Google Shape;212;p40"/>
          <p:cNvPicPr preferRelativeResize="0"/>
          <p:nvPr/>
        </p:nvPicPr>
        <p:blipFill rotWithShape="1">
          <a:blip r:embed="rId2">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60365744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matchingName="Title Dark">
  <p:cSld name="Title Dark">
    <p:bg>
      <p:bgPr>
        <a:solidFill>
          <a:schemeClr val="accent1"/>
        </a:solidFill>
        <a:effectLst/>
      </p:bgPr>
    </p:bg>
    <p:spTree>
      <p:nvGrpSpPr>
        <p:cNvPr id="1" name="Shape 213"/>
        <p:cNvGrpSpPr/>
        <p:nvPr/>
      </p:nvGrpSpPr>
      <p:grpSpPr>
        <a:xfrm>
          <a:off x="0" y="0"/>
          <a:ext cx="0" cy="0"/>
          <a:chOff x="0" y="0"/>
          <a:chExt cx="0" cy="0"/>
        </a:xfrm>
      </p:grpSpPr>
      <p:sp>
        <p:nvSpPr>
          <p:cNvPr id="214" name="Google Shape;214;p41"/>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15" name="Google Shape;215;p41"/>
          <p:cNvPicPr preferRelativeResize="0"/>
          <p:nvPr/>
        </p:nvPicPr>
        <p:blipFill rotWithShape="1">
          <a:blip r:embed="rId2">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339615265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Blank White" type="blank">
  <p:cSld name="Blank White">
    <p:spTree>
      <p:nvGrpSpPr>
        <p:cNvPr id="1" name="Shape 216"/>
        <p:cNvGrpSpPr/>
        <p:nvPr/>
      </p:nvGrpSpPr>
      <p:grpSpPr>
        <a:xfrm>
          <a:off x="0" y="0"/>
          <a:ext cx="0" cy="0"/>
          <a:chOff x="0" y="0"/>
          <a:chExt cx="0" cy="0"/>
        </a:xfrm>
      </p:grpSpPr>
    </p:spTree>
    <p:extLst>
      <p:ext uri="{BB962C8B-B14F-4D97-AF65-F5344CB8AC3E}">
        <p14:creationId xmlns:p14="http://schemas.microsoft.com/office/powerpoint/2010/main" val="150131893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Headline 04">
  <p:cSld name="Headline 04">
    <p:spTree>
      <p:nvGrpSpPr>
        <p:cNvPr id="1" name="Shape 217"/>
        <p:cNvGrpSpPr/>
        <p:nvPr/>
      </p:nvGrpSpPr>
      <p:grpSpPr>
        <a:xfrm>
          <a:off x="0" y="0"/>
          <a:ext cx="0" cy="0"/>
          <a:chOff x="0" y="0"/>
          <a:chExt cx="0" cy="0"/>
        </a:xfrm>
      </p:grpSpPr>
      <p:pic>
        <p:nvPicPr>
          <p:cNvPr id="218" name="Google Shape;218;p43" descr="A close up of a logo&#10;&#10;Description automatically generated"/>
          <p:cNvPicPr preferRelativeResize="0"/>
          <p:nvPr/>
        </p:nvPicPr>
        <p:blipFill rotWithShape="1">
          <a:blip r:embed="rId2">
            <a:alphaModFix amt="50000"/>
          </a:blip>
          <a:srcRect r="14273"/>
          <a:stretch/>
        </p:blipFill>
        <p:spPr>
          <a:xfrm>
            <a:off x="1774789" y="0"/>
            <a:ext cx="10661689" cy="6994525"/>
          </a:xfrm>
          <a:prstGeom prst="rect">
            <a:avLst/>
          </a:prstGeom>
          <a:noFill/>
          <a:ln>
            <a:noFill/>
          </a:ln>
        </p:spPr>
      </p:pic>
      <p:sp>
        <p:nvSpPr>
          <p:cNvPr id="219" name="Google Shape;219;p43"/>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3000"/>
              <a:buFont typeface="Barlow"/>
              <a:buNone/>
              <a:defRPr>
                <a:solidFill>
                  <a:schemeClr val="dk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1336788342"/>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matchingName="Section Divider 01">
  <p:cSld name="Section Divider 01">
    <p:bg>
      <p:bgPr>
        <a:solidFill>
          <a:schemeClr val="dk1"/>
        </a:solidFill>
        <a:effectLst/>
      </p:bgPr>
    </p:bg>
    <p:spTree>
      <p:nvGrpSpPr>
        <p:cNvPr id="1" name="Shape 220"/>
        <p:cNvGrpSpPr/>
        <p:nvPr/>
      </p:nvGrpSpPr>
      <p:grpSpPr>
        <a:xfrm>
          <a:off x="0" y="0"/>
          <a:ext cx="0" cy="0"/>
          <a:chOff x="0" y="0"/>
          <a:chExt cx="0" cy="0"/>
        </a:xfrm>
      </p:grpSpPr>
      <p:pic>
        <p:nvPicPr>
          <p:cNvPr id="221" name="Google Shape;221;p44" descr="A picture containing building, light, traffic, whit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222" name="Google Shape;222;p44"/>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223" name="Google Shape;223;p44"/>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4033332548"/>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dk1"/>
        </a:solidFill>
        <a:effectLst/>
      </p:bgPr>
    </p:bg>
    <p:spTree>
      <p:nvGrpSpPr>
        <p:cNvPr id="1" name="Shape 224"/>
        <p:cNvGrpSpPr/>
        <p:nvPr/>
      </p:nvGrpSpPr>
      <p:grpSpPr>
        <a:xfrm>
          <a:off x="0" y="0"/>
          <a:ext cx="0" cy="0"/>
          <a:chOff x="0" y="0"/>
          <a:chExt cx="0" cy="0"/>
        </a:xfrm>
      </p:grpSpPr>
      <p:sp>
        <p:nvSpPr>
          <p:cNvPr id="225" name="Google Shape;225;p45"/>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5440" b="0" i="0" u="none" strike="noStrike" cap="none">
                <a:solidFill>
                  <a:schemeClr val="lt1"/>
                </a:solidFill>
                <a:latin typeface="Arial"/>
                <a:ea typeface="Arial"/>
                <a:cs typeface="Arial"/>
                <a:sym typeface="Arial"/>
              </a:defRPr>
            </a:lvl9pPr>
          </a:lstStyle>
          <a:p>
            <a:endParaRPr/>
          </a:p>
        </p:txBody>
      </p:sp>
      <p:pic>
        <p:nvPicPr>
          <p:cNvPr id="226" name="Google Shape;226;p45"/>
          <p:cNvPicPr preferRelativeResize="0"/>
          <p:nvPr/>
        </p:nvPicPr>
        <p:blipFill rotWithShape="1">
          <a:blip r:embed="rId2">
            <a:alphaModFix/>
          </a:blip>
          <a:srcRect/>
          <a:stretch/>
        </p:blipFill>
        <p:spPr>
          <a:xfrm>
            <a:off x="10771637" y="6582306"/>
            <a:ext cx="1428761" cy="242855"/>
          </a:xfrm>
          <a:prstGeom prst="rect">
            <a:avLst/>
          </a:prstGeom>
          <a:noFill/>
          <a:ln>
            <a:noFill/>
          </a:ln>
        </p:spPr>
      </p:pic>
    </p:spTree>
    <p:extLst>
      <p:ext uri="{BB962C8B-B14F-4D97-AF65-F5344CB8AC3E}">
        <p14:creationId xmlns:p14="http://schemas.microsoft.com/office/powerpoint/2010/main" val="2891298214"/>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53"/>
        <p:cNvGrpSpPr/>
        <p:nvPr/>
      </p:nvGrpSpPr>
      <p:grpSpPr>
        <a:xfrm>
          <a:off x="0" y="0"/>
          <a:ext cx="0" cy="0"/>
          <a:chOff x="0" y="0"/>
          <a:chExt cx="0" cy="0"/>
        </a:xfrm>
      </p:grpSpPr>
      <p:sp>
        <p:nvSpPr>
          <p:cNvPr id="54" name="Google Shape;54;p14"/>
          <p:cNvSpPr txBox="1">
            <a:spLocks noGrp="1"/>
          </p:cNvSpPr>
          <p:nvPr>
            <p:ph type="ctrTitle"/>
          </p:nvPr>
        </p:nvSpPr>
        <p:spPr>
          <a:xfrm>
            <a:off x="959605" y="2119740"/>
            <a:ext cx="11208332" cy="2533858"/>
          </a:xfrm>
          <a:prstGeom prst="rect">
            <a:avLst/>
          </a:prstGeom>
          <a:noFill/>
          <a:ln>
            <a:noFill/>
          </a:ln>
        </p:spPr>
        <p:txBody>
          <a:bodyPr spcFirstLastPara="1" wrap="square" lIns="91425" tIns="91425" rIns="91425" bIns="91425" anchor="ctr" anchorCtr="0">
            <a:noAutofit/>
          </a:bodyPr>
          <a:lstStyle>
            <a:lvl1pPr marL="0" marR="0" lvl="0" indent="0" algn="l" rtl="0">
              <a:lnSpc>
                <a:spcPct val="90000"/>
              </a:lnSpc>
              <a:spcBef>
                <a:spcPts val="0"/>
              </a:spcBef>
              <a:spcAft>
                <a:spcPts val="0"/>
              </a:spcAft>
              <a:buSzPts val="1400"/>
              <a:buFont typeface="Source Sans Pro"/>
              <a:buNone/>
              <a:defRPr sz="7343" b="0" i="0" u="none" strike="noStrike" cap="none">
                <a:solidFill>
                  <a:schemeClr val="lt1"/>
                </a:solidFill>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55" name="Google Shape;55;p14"/>
          <p:cNvSpPr txBox="1">
            <a:spLocks noGrp="1"/>
          </p:cNvSpPr>
          <p:nvPr>
            <p:ph type="subTitle" idx="1"/>
          </p:nvPr>
        </p:nvSpPr>
        <p:spPr>
          <a:xfrm>
            <a:off x="937894" y="5679724"/>
            <a:ext cx="8705533" cy="617248"/>
          </a:xfrm>
          <a:prstGeom prst="rect">
            <a:avLst/>
          </a:prstGeom>
          <a:noFill/>
          <a:ln>
            <a:noFill/>
          </a:ln>
        </p:spPr>
        <p:txBody>
          <a:bodyPr spcFirstLastPara="1" wrap="square" lIns="91425" tIns="91425" rIns="91425" bIns="91425" anchor="b" anchorCtr="0">
            <a:noAutofit/>
          </a:bodyPr>
          <a:lstStyle>
            <a:lvl1pPr marL="0" marR="0" lvl="0" indent="0" algn="l" rtl="0">
              <a:lnSpc>
                <a:spcPct val="100000"/>
              </a:lnSpc>
              <a:spcBef>
                <a:spcPts val="0"/>
              </a:spcBef>
              <a:spcAft>
                <a:spcPts val="0"/>
              </a:spcAft>
              <a:buClr>
                <a:schemeClr val="lt1"/>
              </a:buClr>
              <a:buSzPts val="2160"/>
              <a:buFont typeface="Arial"/>
              <a:buNone/>
              <a:defRPr sz="3264" b="0" i="0" u="none" strike="noStrike" cap="none">
                <a:solidFill>
                  <a:schemeClr val="lt1"/>
                </a:solidFill>
                <a:latin typeface="Source Sans Pro"/>
                <a:ea typeface="Source Sans Pro"/>
                <a:cs typeface="Source Sans Pro"/>
                <a:sym typeface="Source Sans Pro"/>
              </a:defRPr>
            </a:lvl1pPr>
            <a:lvl2pPr marL="621746" marR="0" lvl="1" indent="0" algn="ctr" rtl="0">
              <a:lnSpc>
                <a:spcPct val="100000"/>
              </a:lnSpc>
              <a:spcBef>
                <a:spcPts val="544"/>
              </a:spcBef>
              <a:spcAft>
                <a:spcPts val="0"/>
              </a:spcAft>
              <a:buClr>
                <a:srgbClr val="888888"/>
              </a:buClr>
              <a:buSzPts val="1800"/>
              <a:buFont typeface="Arial"/>
              <a:buNone/>
              <a:defRPr sz="2720" b="0" i="0" u="none" strike="noStrike" cap="none">
                <a:solidFill>
                  <a:srgbClr val="888888"/>
                </a:solidFill>
                <a:latin typeface="Source Sans Pro"/>
                <a:ea typeface="Source Sans Pro"/>
                <a:cs typeface="Source Sans Pro"/>
                <a:sym typeface="Source Sans Pro"/>
              </a:defRPr>
            </a:lvl2pPr>
            <a:lvl3pPr marL="1243493" marR="0" lvl="2" indent="0" algn="ctr" rtl="0">
              <a:lnSpc>
                <a:spcPct val="100000"/>
              </a:lnSpc>
              <a:spcBef>
                <a:spcPts val="490"/>
              </a:spcBef>
              <a:spcAft>
                <a:spcPts val="0"/>
              </a:spcAft>
              <a:buClr>
                <a:srgbClr val="888888"/>
              </a:buClr>
              <a:buSzPts val="1440"/>
              <a:buFont typeface="Merriweather Sans"/>
              <a:buNone/>
              <a:defRPr sz="2448" b="0" i="0" u="none" strike="noStrike" cap="none">
                <a:solidFill>
                  <a:srgbClr val="888888"/>
                </a:solidFill>
                <a:latin typeface="Source Sans Pro"/>
                <a:ea typeface="Source Sans Pro"/>
                <a:cs typeface="Source Sans Pro"/>
                <a:sym typeface="Source Sans Pro"/>
              </a:defRPr>
            </a:lvl3pPr>
            <a:lvl4pPr marL="1865239" marR="0" lvl="3" indent="0" algn="ctr" rtl="0">
              <a:lnSpc>
                <a:spcPct val="100000"/>
              </a:lnSpc>
              <a:spcBef>
                <a:spcPts val="490"/>
              </a:spcBef>
              <a:spcAft>
                <a:spcPts val="0"/>
              </a:spcAft>
              <a:buClr>
                <a:srgbClr val="888888"/>
              </a:buClr>
              <a:buSzPts val="1620"/>
              <a:buFont typeface="Arial"/>
              <a:buNone/>
              <a:defRPr sz="2448" b="0" i="0" u="none" strike="noStrike" cap="none">
                <a:solidFill>
                  <a:srgbClr val="888888"/>
                </a:solidFill>
                <a:latin typeface="Source Sans Pro"/>
                <a:ea typeface="Source Sans Pro"/>
                <a:cs typeface="Source Sans Pro"/>
                <a:sym typeface="Source Sans Pro"/>
              </a:defRPr>
            </a:lvl4pPr>
            <a:lvl5pPr marL="2486985" marR="0" lvl="4" indent="0" algn="ctr" rtl="0">
              <a:lnSpc>
                <a:spcPct val="100000"/>
              </a:lnSpc>
              <a:spcBef>
                <a:spcPts val="435"/>
              </a:spcBef>
              <a:spcAft>
                <a:spcPts val="0"/>
              </a:spcAft>
              <a:buClr>
                <a:srgbClr val="888888"/>
              </a:buClr>
              <a:buSzPts val="1280"/>
              <a:buFont typeface="Merriweather Sans"/>
              <a:buNone/>
              <a:defRPr sz="2176" b="0" i="0" u="none" strike="noStrike" cap="none">
                <a:solidFill>
                  <a:srgbClr val="888888"/>
                </a:solidFill>
                <a:latin typeface="Source Sans Pro"/>
                <a:ea typeface="Source Sans Pro"/>
                <a:cs typeface="Source Sans Pro"/>
                <a:sym typeface="Source Sans Pro"/>
              </a:defRPr>
            </a:lvl5pPr>
            <a:lvl6pPr marL="3108731" marR="0" lvl="5" indent="0" algn="ctr" rtl="0">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6pPr>
            <a:lvl7pPr marL="3730478" marR="0" lvl="6" indent="0" algn="ctr" rtl="0">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7pPr>
            <a:lvl8pPr marL="4352224" marR="0" lvl="7" indent="0" algn="ctr" rtl="0">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8pPr>
            <a:lvl9pPr marL="4973970" marR="0" lvl="8" indent="0" algn="ctr" rtl="0">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9pPr>
          </a:lstStyle>
          <a:p>
            <a:endParaRPr/>
          </a:p>
        </p:txBody>
      </p:sp>
      <p:sp>
        <p:nvSpPr>
          <p:cNvPr id="56" name="Google Shape;56;p14"/>
          <p:cNvSpPr txBox="1">
            <a:spLocks noGrp="1"/>
          </p:cNvSpPr>
          <p:nvPr>
            <p:ph type="body" idx="2"/>
          </p:nvPr>
        </p:nvSpPr>
        <p:spPr>
          <a:xfrm>
            <a:off x="935377" y="6205833"/>
            <a:ext cx="8767960" cy="602969"/>
          </a:xfrm>
          <a:prstGeom prst="rect">
            <a:avLst/>
          </a:prstGeom>
          <a:noFill/>
          <a:ln>
            <a:noFill/>
          </a:ln>
        </p:spPr>
        <p:txBody>
          <a:bodyPr spcFirstLastPara="1" wrap="square" lIns="91425" tIns="91425" rIns="91425" bIns="91425" anchor="t" anchorCtr="0">
            <a:noAutofit/>
          </a:bodyPr>
          <a:lstStyle>
            <a:lvl1pPr marL="621746" marR="0" lvl="0" indent="-310873" algn="l" rtl="0">
              <a:lnSpc>
                <a:spcPct val="100000"/>
              </a:lnSpc>
              <a:spcBef>
                <a:spcPts val="381"/>
              </a:spcBef>
              <a:spcAft>
                <a:spcPts val="0"/>
              </a:spcAft>
              <a:buClr>
                <a:schemeClr val="lt1"/>
              </a:buClr>
              <a:buSzPts val="2160"/>
              <a:buFont typeface="Arial"/>
              <a:buNone/>
              <a:defRPr sz="190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5221" algn="l" rtl="0">
              <a:lnSpc>
                <a:spcPct val="100000"/>
              </a:lnSpc>
              <a:spcBef>
                <a:spcPts val="490"/>
              </a:spcBef>
              <a:spcAft>
                <a:spcPts val="0"/>
              </a:spcAft>
              <a:buClr>
                <a:schemeClr val="lt1"/>
              </a:buClr>
              <a:buSzPts val="144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50765" algn="l" rtl="0">
              <a:lnSpc>
                <a:spcPct val="100000"/>
              </a:lnSpc>
              <a:spcBef>
                <a:spcPts val="490"/>
              </a:spcBef>
              <a:spcAft>
                <a:spcPts val="0"/>
              </a:spcAft>
              <a:buClr>
                <a:schemeClr val="lt1"/>
              </a:buClr>
              <a:buSzPts val="162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1404" algn="l" rtl="0">
              <a:lnSpc>
                <a:spcPct val="100000"/>
              </a:lnSpc>
              <a:spcBef>
                <a:spcPts val="435"/>
              </a:spcBef>
              <a:spcAft>
                <a:spcPts val="0"/>
              </a:spcAft>
              <a:buClr>
                <a:schemeClr val="lt1"/>
              </a:buClr>
              <a:buSzPts val="128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33386278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dk1"/>
        </a:solidFill>
        <a:effectLst/>
      </p:bgPr>
    </p:bg>
    <p:spTree>
      <p:nvGrpSpPr>
        <p:cNvPr id="1" name="Shape 57"/>
        <p:cNvGrpSpPr/>
        <p:nvPr/>
      </p:nvGrpSpPr>
      <p:grpSpPr>
        <a:xfrm>
          <a:off x="0" y="0"/>
          <a:ext cx="0" cy="0"/>
          <a:chOff x="0" y="0"/>
          <a:chExt cx="0" cy="0"/>
        </a:xfrm>
      </p:grpSpPr>
      <p:sp>
        <p:nvSpPr>
          <p:cNvPr id="58" name="Google Shape;58;p15"/>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59" name="Google Shape;59;p15"/>
          <p:cNvSpPr txBox="1">
            <a:spLocks noGrp="1"/>
          </p:cNvSpPr>
          <p:nvPr>
            <p:ph type="body" idx="1"/>
          </p:nvPr>
        </p:nvSpPr>
        <p:spPr>
          <a:xfrm>
            <a:off x="346492" y="1785332"/>
            <a:ext cx="11642874" cy="4615693"/>
          </a:xfrm>
          <a:prstGeom prst="rect">
            <a:avLst/>
          </a:prstGeom>
          <a:noFill/>
          <a:ln>
            <a:noFill/>
          </a:ln>
        </p:spPr>
        <p:txBody>
          <a:bodyPr spcFirstLastPara="1" wrap="square" lIns="91425" tIns="91425" rIns="91425" bIns="91425" anchor="t" anchorCtr="0">
            <a:noAutofit/>
          </a:bodyPr>
          <a:lstStyle>
            <a:lvl1pPr marL="621746" marR="0" lvl="0" indent="-497397" algn="l" rtl="0">
              <a:lnSpc>
                <a:spcPct val="100000"/>
              </a:lnSpc>
              <a:spcBef>
                <a:spcPts val="653"/>
              </a:spcBef>
              <a:spcAft>
                <a:spcPts val="0"/>
              </a:spcAft>
              <a:buClr>
                <a:schemeClr val="lt1"/>
              </a:buClr>
              <a:buSzPts val="2160"/>
              <a:buFont typeface="Arial"/>
              <a:buChar char="•"/>
              <a:defRPr sz="326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5221" algn="l" rtl="0">
              <a:lnSpc>
                <a:spcPct val="100000"/>
              </a:lnSpc>
              <a:spcBef>
                <a:spcPts val="490"/>
              </a:spcBef>
              <a:spcAft>
                <a:spcPts val="0"/>
              </a:spcAft>
              <a:buClr>
                <a:schemeClr val="lt1"/>
              </a:buClr>
              <a:buSzPts val="144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50765" algn="l" rtl="0">
              <a:lnSpc>
                <a:spcPct val="100000"/>
              </a:lnSpc>
              <a:spcBef>
                <a:spcPts val="490"/>
              </a:spcBef>
              <a:spcAft>
                <a:spcPts val="0"/>
              </a:spcAft>
              <a:buClr>
                <a:schemeClr val="lt1"/>
              </a:buClr>
              <a:buSzPts val="162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1404" algn="l" rtl="0">
              <a:lnSpc>
                <a:spcPct val="100000"/>
              </a:lnSpc>
              <a:spcBef>
                <a:spcPts val="435"/>
              </a:spcBef>
              <a:spcAft>
                <a:spcPts val="0"/>
              </a:spcAft>
              <a:buClr>
                <a:schemeClr val="lt1"/>
              </a:buClr>
              <a:buSzPts val="128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60" name="Google Shape;60;p15"/>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61" name="Google Shape;61;p15"/>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02733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vice layout 2">
  <p:cSld name="Device layout 2">
    <p:spTree>
      <p:nvGrpSpPr>
        <p:cNvPr id="1" name="Shape 91"/>
        <p:cNvGrpSpPr/>
        <p:nvPr/>
      </p:nvGrpSpPr>
      <p:grpSpPr>
        <a:xfrm>
          <a:off x="0" y="0"/>
          <a:ext cx="0" cy="0"/>
          <a:chOff x="0" y="0"/>
          <a:chExt cx="0" cy="0"/>
        </a:xfrm>
      </p:grpSpPr>
      <p:pic>
        <p:nvPicPr>
          <p:cNvPr id="92" name="Google Shape;92;p13"/>
          <p:cNvPicPr preferRelativeResize="0"/>
          <p:nvPr/>
        </p:nvPicPr>
        <p:blipFill rotWithShape="1">
          <a:blip r:embed="rId2">
            <a:alphaModFix/>
          </a:blip>
          <a:srcRect/>
          <a:stretch/>
        </p:blipFill>
        <p:spPr>
          <a:xfrm>
            <a:off x="4533900" y="426474"/>
            <a:ext cx="7902575" cy="6568052"/>
          </a:xfrm>
          <a:prstGeom prst="rect">
            <a:avLst/>
          </a:prstGeom>
          <a:noFill/>
          <a:ln>
            <a:noFill/>
          </a:ln>
        </p:spPr>
      </p:pic>
      <p:sp>
        <p:nvSpPr>
          <p:cNvPr id="93" name="Google Shape;93;p13"/>
          <p:cNvSpPr>
            <a:spLocks noGrp="1"/>
          </p:cNvSpPr>
          <p:nvPr>
            <p:ph type="pic" idx="2"/>
          </p:nvPr>
        </p:nvSpPr>
        <p:spPr>
          <a:xfrm>
            <a:off x="6485449" y="1562100"/>
            <a:ext cx="5951026" cy="441166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94" name="Google Shape;94;p13"/>
          <p:cNvSpPr txBox="1">
            <a:spLocks noGrp="1"/>
          </p:cNvSpPr>
          <p:nvPr>
            <p:ph type="body" idx="1"/>
          </p:nvPr>
        </p:nvSpPr>
        <p:spPr>
          <a:xfrm>
            <a:off x="466849" y="2040568"/>
            <a:ext cx="1727200" cy="3047886"/>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5" name="Google Shape;95;p13"/>
          <p:cNvSpPr txBox="1">
            <a:spLocks noGrp="1"/>
          </p:cNvSpPr>
          <p:nvPr>
            <p:ph type="body" idx="3"/>
          </p:nvPr>
        </p:nvSpPr>
        <p:spPr>
          <a:xfrm>
            <a:off x="2433638" y="2040568"/>
            <a:ext cx="1727200" cy="3047886"/>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6" name="Google Shape;96;p13"/>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62"/>
        <p:cNvGrpSpPr/>
        <p:nvPr/>
      </p:nvGrpSpPr>
      <p:grpSpPr>
        <a:xfrm>
          <a:off x="0" y="0"/>
          <a:ext cx="0" cy="0"/>
          <a:chOff x="0" y="0"/>
          <a:chExt cx="0" cy="0"/>
        </a:xfrm>
      </p:grpSpPr>
      <p:sp>
        <p:nvSpPr>
          <p:cNvPr id="63" name="Google Shape;63;p16"/>
          <p:cNvSpPr txBox="1">
            <a:spLocks noGrp="1"/>
          </p:cNvSpPr>
          <p:nvPr>
            <p:ph type="body" idx="1"/>
          </p:nvPr>
        </p:nvSpPr>
        <p:spPr>
          <a:xfrm>
            <a:off x="346491" y="1749034"/>
            <a:ext cx="5764926" cy="652333"/>
          </a:xfrm>
          <a:prstGeom prst="rect">
            <a:avLst/>
          </a:prstGeom>
          <a:noFill/>
          <a:ln>
            <a:noFill/>
          </a:ln>
        </p:spPr>
        <p:txBody>
          <a:bodyPr spcFirstLastPara="1" wrap="square" lIns="91425" tIns="91425" rIns="91425" bIns="91425" anchor="b" anchorCtr="0">
            <a:noAutofit/>
          </a:bodyPr>
          <a:lstStyle>
            <a:lvl1pPr marL="621746" marR="0" lvl="0" indent="-310873" algn="l" rtl="0">
              <a:lnSpc>
                <a:spcPct val="100000"/>
              </a:lnSpc>
              <a:spcBef>
                <a:spcPts val="653"/>
              </a:spcBef>
              <a:spcAft>
                <a:spcPts val="0"/>
              </a:spcAft>
              <a:buClr>
                <a:schemeClr val="lt1"/>
              </a:buClr>
              <a:buSzPts val="2160"/>
              <a:buFont typeface="Arial"/>
              <a:buNone/>
              <a:defRPr sz="3264" b="1"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720" b="1"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90"/>
              </a:spcBef>
              <a:spcAft>
                <a:spcPts val="0"/>
              </a:spcAft>
              <a:buClr>
                <a:schemeClr val="lt1"/>
              </a:buClr>
              <a:buSzPts val="1440"/>
              <a:buFont typeface="Merriweather Sans"/>
              <a:buNone/>
              <a:defRPr sz="2448" b="1"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435"/>
              </a:spcBef>
              <a:spcAft>
                <a:spcPts val="0"/>
              </a:spcAft>
              <a:buClr>
                <a:schemeClr val="lt1"/>
              </a:buClr>
              <a:buSzPts val="1620"/>
              <a:buFont typeface="Arial"/>
              <a:buNone/>
              <a:defRPr sz="2176" b="1"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435"/>
              </a:spcBef>
              <a:spcAft>
                <a:spcPts val="0"/>
              </a:spcAft>
              <a:buClr>
                <a:schemeClr val="lt1"/>
              </a:buClr>
              <a:buSzPts val="1280"/>
              <a:buFont typeface="Merriweather Sans"/>
              <a:buNone/>
              <a:defRPr sz="2176" b="1" i="0" u="none" strike="noStrike" cap="none">
                <a:solidFill>
                  <a:schemeClr val="lt1"/>
                </a:solidFill>
                <a:latin typeface="Source Sans Pro"/>
                <a:ea typeface="Source Sans Pro"/>
                <a:cs typeface="Source Sans Pro"/>
                <a:sym typeface="Source Sans Pro"/>
              </a:defRPr>
            </a:lvl5pPr>
            <a:lvl6pPr marL="3730478" marR="0" lvl="5"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6pPr>
            <a:lvl7pPr marL="4352224" marR="0" lvl="6"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7pPr>
            <a:lvl8pPr marL="4973970" marR="0" lvl="7"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8pPr>
            <a:lvl9pPr marL="5595717" marR="0" lvl="8"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9pPr>
          </a:lstStyle>
          <a:p>
            <a:endParaRPr/>
          </a:p>
        </p:txBody>
      </p:sp>
      <p:sp>
        <p:nvSpPr>
          <p:cNvPr id="64" name="Google Shape;64;p16"/>
          <p:cNvSpPr txBox="1">
            <a:spLocks noGrp="1"/>
          </p:cNvSpPr>
          <p:nvPr>
            <p:ph type="body" idx="2"/>
          </p:nvPr>
        </p:nvSpPr>
        <p:spPr>
          <a:xfrm>
            <a:off x="6202407" y="1749034"/>
            <a:ext cx="5786959" cy="652333"/>
          </a:xfrm>
          <a:prstGeom prst="rect">
            <a:avLst/>
          </a:prstGeom>
          <a:noFill/>
          <a:ln>
            <a:noFill/>
          </a:ln>
        </p:spPr>
        <p:txBody>
          <a:bodyPr spcFirstLastPara="1" wrap="square" lIns="91425" tIns="91425" rIns="91425" bIns="91425" anchor="b" anchorCtr="0">
            <a:noAutofit/>
          </a:bodyPr>
          <a:lstStyle>
            <a:lvl1pPr marL="621746" marR="0" lvl="0" indent="-310873" algn="l" rtl="0">
              <a:lnSpc>
                <a:spcPct val="100000"/>
              </a:lnSpc>
              <a:spcBef>
                <a:spcPts val="653"/>
              </a:spcBef>
              <a:spcAft>
                <a:spcPts val="0"/>
              </a:spcAft>
              <a:buClr>
                <a:schemeClr val="lt1"/>
              </a:buClr>
              <a:buSzPts val="2160"/>
              <a:buFont typeface="Arial"/>
              <a:buNone/>
              <a:defRPr sz="3264" b="1"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720" b="1"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90"/>
              </a:spcBef>
              <a:spcAft>
                <a:spcPts val="0"/>
              </a:spcAft>
              <a:buClr>
                <a:schemeClr val="lt1"/>
              </a:buClr>
              <a:buSzPts val="1440"/>
              <a:buFont typeface="Merriweather Sans"/>
              <a:buNone/>
              <a:defRPr sz="2448" b="1"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435"/>
              </a:spcBef>
              <a:spcAft>
                <a:spcPts val="0"/>
              </a:spcAft>
              <a:buClr>
                <a:schemeClr val="lt1"/>
              </a:buClr>
              <a:buSzPts val="1620"/>
              <a:buFont typeface="Arial"/>
              <a:buNone/>
              <a:defRPr sz="2176" b="1"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435"/>
              </a:spcBef>
              <a:spcAft>
                <a:spcPts val="0"/>
              </a:spcAft>
              <a:buClr>
                <a:schemeClr val="lt1"/>
              </a:buClr>
              <a:buSzPts val="1280"/>
              <a:buFont typeface="Merriweather Sans"/>
              <a:buNone/>
              <a:defRPr sz="2176" b="1" i="0" u="none" strike="noStrike" cap="none">
                <a:solidFill>
                  <a:schemeClr val="lt1"/>
                </a:solidFill>
                <a:latin typeface="Source Sans Pro"/>
                <a:ea typeface="Source Sans Pro"/>
                <a:cs typeface="Source Sans Pro"/>
                <a:sym typeface="Source Sans Pro"/>
              </a:defRPr>
            </a:lvl5pPr>
            <a:lvl6pPr marL="3730478" marR="0" lvl="5"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6pPr>
            <a:lvl7pPr marL="4352224" marR="0" lvl="6"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7pPr>
            <a:lvl8pPr marL="4973970" marR="0" lvl="7"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8pPr>
            <a:lvl9pPr marL="5595717" marR="0" lvl="8" indent="-310873" algn="l" rtl="0">
              <a:spcBef>
                <a:spcPts val="435"/>
              </a:spcBef>
              <a:spcAft>
                <a:spcPts val="0"/>
              </a:spcAft>
              <a:buClr>
                <a:schemeClr val="dk1"/>
              </a:buClr>
              <a:buSzPts val="2000"/>
              <a:buFont typeface="Arial"/>
              <a:buNone/>
              <a:defRPr sz="2176" b="1" i="0" u="none" strike="noStrike" cap="none">
                <a:solidFill>
                  <a:schemeClr val="dk1"/>
                </a:solidFill>
                <a:latin typeface="Calibri"/>
                <a:ea typeface="Calibri"/>
                <a:cs typeface="Calibri"/>
                <a:sym typeface="Calibri"/>
              </a:defRPr>
            </a:lvl9pPr>
          </a:lstStyle>
          <a:p>
            <a:endParaRPr/>
          </a:p>
        </p:txBody>
      </p:sp>
      <p:sp>
        <p:nvSpPr>
          <p:cNvPr id="65" name="Google Shape;65;p16"/>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66" name="Google Shape;66;p16"/>
          <p:cNvSpPr txBox="1">
            <a:spLocks noGrp="1"/>
          </p:cNvSpPr>
          <p:nvPr>
            <p:ph type="body" idx="3"/>
          </p:nvPr>
        </p:nvSpPr>
        <p:spPr>
          <a:xfrm>
            <a:off x="6218237" y="2506448"/>
            <a:ext cx="5771047" cy="4029858"/>
          </a:xfrm>
          <a:prstGeom prst="rect">
            <a:avLst/>
          </a:prstGeom>
          <a:noFill/>
          <a:ln>
            <a:noFill/>
          </a:ln>
        </p:spPr>
        <p:txBody>
          <a:bodyPr spcFirstLastPara="1" wrap="square" lIns="91425" tIns="91425" rIns="91425" bIns="91425" anchor="t" anchorCtr="0">
            <a:noAutofit/>
          </a:bodyPr>
          <a:lstStyle>
            <a:lvl1pPr marL="621746" marR="0" lvl="0"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1pPr>
            <a:lvl2pPr marL="1243493" marR="0" lvl="1" indent="-450765" algn="l" rtl="0">
              <a:lnSpc>
                <a:spcPct val="100000"/>
              </a:lnSpc>
              <a:spcBef>
                <a:spcPts val="490"/>
              </a:spcBef>
              <a:spcAft>
                <a:spcPts val="0"/>
              </a:spcAft>
              <a:buClr>
                <a:schemeClr val="lt1"/>
              </a:buClr>
              <a:buSzPts val="1620"/>
              <a:buFont typeface="Merriweather Sans"/>
              <a:buChar char="–"/>
              <a:defRPr sz="2448" b="0" i="0" u="none" strike="noStrike" cap="none">
                <a:solidFill>
                  <a:schemeClr val="lt1"/>
                </a:solidFill>
                <a:latin typeface="Source Sans Pro"/>
                <a:ea typeface="Source Sans Pro"/>
                <a:cs typeface="Source Sans Pro"/>
                <a:sym typeface="Source Sans Pro"/>
              </a:defRPr>
            </a:lvl2pPr>
            <a:lvl3pPr marL="1865239" marR="0" lvl="2" indent="-407588" algn="l" rtl="0">
              <a:lnSpc>
                <a:spcPct val="100000"/>
              </a:lnSpc>
              <a:spcBef>
                <a:spcPts val="381"/>
              </a:spcBef>
              <a:spcAft>
                <a:spcPts val="0"/>
              </a:spcAft>
              <a:buClr>
                <a:schemeClr val="lt1"/>
              </a:buClr>
              <a:buSzPts val="1120"/>
              <a:buFont typeface="Arial"/>
              <a:buChar char="•"/>
              <a:defRPr sz="1904" b="0" i="0" u="none" strike="noStrike" cap="none">
                <a:solidFill>
                  <a:schemeClr val="lt1"/>
                </a:solidFill>
                <a:latin typeface="Source Sans Pro"/>
                <a:ea typeface="Source Sans Pro"/>
                <a:cs typeface="Source Sans Pro"/>
                <a:sym typeface="Source Sans Pro"/>
              </a:defRPr>
            </a:lvl3pPr>
            <a:lvl4pPr marL="2486985" marR="0" lvl="3" indent="-404135" algn="l" rtl="0">
              <a:lnSpc>
                <a:spcPct val="100000"/>
              </a:lnSpc>
              <a:spcBef>
                <a:spcPts val="326"/>
              </a:spcBef>
              <a:spcAft>
                <a:spcPts val="0"/>
              </a:spcAft>
              <a:buClr>
                <a:schemeClr val="lt1"/>
              </a:buClr>
              <a:buSzPts val="1080"/>
              <a:buFont typeface="Merriweather Sans"/>
              <a:buChar char="–"/>
              <a:defRPr sz="1632" b="0" i="0" u="none" strike="noStrike" cap="none">
                <a:solidFill>
                  <a:schemeClr val="lt1"/>
                </a:solidFill>
                <a:latin typeface="Source Sans Pro"/>
                <a:ea typeface="Source Sans Pro"/>
                <a:cs typeface="Source Sans Pro"/>
                <a:sym typeface="Source Sans Pro"/>
              </a:defRPr>
            </a:lvl4pPr>
            <a:lvl5pPr marL="3108731" marR="0" lvl="4" indent="-393773" algn="l" rtl="0">
              <a:lnSpc>
                <a:spcPct val="100000"/>
              </a:lnSpc>
              <a:spcBef>
                <a:spcPts val="326"/>
              </a:spcBef>
              <a:spcAft>
                <a:spcPts val="0"/>
              </a:spcAft>
              <a:buClr>
                <a:schemeClr val="lt1"/>
              </a:buClr>
              <a:buSzPts val="960"/>
              <a:buFont typeface="Arial"/>
              <a:buChar char="•"/>
              <a:defRPr sz="1632" b="0" i="0" u="none" strike="noStrike" cap="none">
                <a:solidFill>
                  <a:schemeClr val="lt1"/>
                </a:solidFill>
                <a:latin typeface="Source Sans Pro"/>
                <a:ea typeface="Source Sans Pro"/>
                <a:cs typeface="Source Sans Pro"/>
                <a:sym typeface="Source Sans Pro"/>
              </a:defRPr>
            </a:lvl5pPr>
            <a:lvl6pPr marL="3730478" marR="0" lvl="5"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6pPr>
            <a:lvl7pPr marL="4352224" marR="0" lvl="6"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7pPr>
            <a:lvl8pPr marL="4973970" marR="0" lvl="7"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8pPr>
            <a:lvl9pPr marL="5595717" marR="0" lvl="8"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9pPr>
          </a:lstStyle>
          <a:p>
            <a:endParaRPr/>
          </a:p>
        </p:txBody>
      </p:sp>
      <p:sp>
        <p:nvSpPr>
          <p:cNvPr id="67" name="Google Shape;67;p16"/>
          <p:cNvSpPr txBox="1">
            <a:spLocks noGrp="1"/>
          </p:cNvSpPr>
          <p:nvPr>
            <p:ph type="body" idx="4"/>
          </p:nvPr>
        </p:nvSpPr>
        <p:spPr>
          <a:xfrm>
            <a:off x="346491" y="2506448"/>
            <a:ext cx="5759214" cy="4029858"/>
          </a:xfrm>
          <a:prstGeom prst="rect">
            <a:avLst/>
          </a:prstGeom>
          <a:noFill/>
          <a:ln>
            <a:noFill/>
          </a:ln>
        </p:spPr>
        <p:txBody>
          <a:bodyPr spcFirstLastPara="1" wrap="square" lIns="91425" tIns="91425" rIns="91425" bIns="91425" anchor="t" anchorCtr="0">
            <a:noAutofit/>
          </a:bodyPr>
          <a:lstStyle>
            <a:lvl1pPr marL="621746" marR="0" lvl="0"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1pPr>
            <a:lvl2pPr marL="1243493" marR="0" lvl="1" indent="-450765" algn="l" rtl="0">
              <a:lnSpc>
                <a:spcPct val="100000"/>
              </a:lnSpc>
              <a:spcBef>
                <a:spcPts val="490"/>
              </a:spcBef>
              <a:spcAft>
                <a:spcPts val="0"/>
              </a:spcAft>
              <a:buClr>
                <a:schemeClr val="lt1"/>
              </a:buClr>
              <a:buSzPts val="1620"/>
              <a:buFont typeface="Merriweather Sans"/>
              <a:buChar char="–"/>
              <a:defRPr sz="2448" b="0" i="0" u="none" strike="noStrike" cap="none">
                <a:solidFill>
                  <a:schemeClr val="lt1"/>
                </a:solidFill>
                <a:latin typeface="Source Sans Pro"/>
                <a:ea typeface="Source Sans Pro"/>
                <a:cs typeface="Source Sans Pro"/>
                <a:sym typeface="Source Sans Pro"/>
              </a:defRPr>
            </a:lvl2pPr>
            <a:lvl3pPr marL="1865239" marR="0" lvl="2" indent="-407588" algn="l" rtl="0">
              <a:lnSpc>
                <a:spcPct val="100000"/>
              </a:lnSpc>
              <a:spcBef>
                <a:spcPts val="381"/>
              </a:spcBef>
              <a:spcAft>
                <a:spcPts val="0"/>
              </a:spcAft>
              <a:buClr>
                <a:schemeClr val="lt1"/>
              </a:buClr>
              <a:buSzPts val="1120"/>
              <a:buFont typeface="Arial"/>
              <a:buChar char="•"/>
              <a:defRPr sz="1904" b="0" i="0" u="none" strike="noStrike" cap="none">
                <a:solidFill>
                  <a:schemeClr val="lt1"/>
                </a:solidFill>
                <a:latin typeface="Source Sans Pro"/>
                <a:ea typeface="Source Sans Pro"/>
                <a:cs typeface="Source Sans Pro"/>
                <a:sym typeface="Source Sans Pro"/>
              </a:defRPr>
            </a:lvl3pPr>
            <a:lvl4pPr marL="2486985" marR="0" lvl="3" indent="-404135" algn="l" rtl="0">
              <a:lnSpc>
                <a:spcPct val="100000"/>
              </a:lnSpc>
              <a:spcBef>
                <a:spcPts val="326"/>
              </a:spcBef>
              <a:spcAft>
                <a:spcPts val="0"/>
              </a:spcAft>
              <a:buClr>
                <a:schemeClr val="lt1"/>
              </a:buClr>
              <a:buSzPts val="1080"/>
              <a:buFont typeface="Merriweather Sans"/>
              <a:buChar char="–"/>
              <a:defRPr sz="1632" b="0" i="0" u="none" strike="noStrike" cap="none">
                <a:solidFill>
                  <a:schemeClr val="lt1"/>
                </a:solidFill>
                <a:latin typeface="Source Sans Pro"/>
                <a:ea typeface="Source Sans Pro"/>
                <a:cs typeface="Source Sans Pro"/>
                <a:sym typeface="Source Sans Pro"/>
              </a:defRPr>
            </a:lvl4pPr>
            <a:lvl5pPr marL="3108731" marR="0" lvl="4" indent="-393773" algn="l" rtl="0">
              <a:lnSpc>
                <a:spcPct val="100000"/>
              </a:lnSpc>
              <a:spcBef>
                <a:spcPts val="326"/>
              </a:spcBef>
              <a:spcAft>
                <a:spcPts val="0"/>
              </a:spcAft>
              <a:buClr>
                <a:schemeClr val="lt1"/>
              </a:buClr>
              <a:buSzPts val="960"/>
              <a:buFont typeface="Arial"/>
              <a:buChar char="•"/>
              <a:defRPr sz="1632" b="0" i="0" u="none" strike="noStrike" cap="none">
                <a:solidFill>
                  <a:schemeClr val="lt1"/>
                </a:solidFill>
                <a:latin typeface="Source Sans Pro"/>
                <a:ea typeface="Source Sans Pro"/>
                <a:cs typeface="Source Sans Pro"/>
                <a:sym typeface="Source Sans Pro"/>
              </a:defRPr>
            </a:lvl5pPr>
            <a:lvl6pPr marL="3730478" marR="0" lvl="5"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6pPr>
            <a:lvl7pPr marL="4352224" marR="0" lvl="6"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7pPr>
            <a:lvl8pPr marL="4973970" marR="0" lvl="7"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8pPr>
            <a:lvl9pPr marL="5595717" marR="0" lvl="8" indent="-449039" algn="l" rtl="0">
              <a:spcBef>
                <a:spcPts val="435"/>
              </a:spcBef>
              <a:spcAft>
                <a:spcPts val="0"/>
              </a:spcAft>
              <a:buClr>
                <a:schemeClr val="dk1"/>
              </a:buClr>
              <a:buSzPts val="1600"/>
              <a:buFont typeface="Arial"/>
              <a:buChar char="•"/>
              <a:defRPr sz="2176" b="0" i="0" u="none" strike="noStrike" cap="none">
                <a:solidFill>
                  <a:schemeClr val="dk1"/>
                </a:solidFill>
                <a:latin typeface="Calibri"/>
                <a:ea typeface="Calibri"/>
                <a:cs typeface="Calibri"/>
                <a:sym typeface="Calibri"/>
              </a:defRPr>
            </a:lvl9pPr>
          </a:lstStyle>
          <a:p>
            <a:endParaRPr/>
          </a:p>
        </p:txBody>
      </p:sp>
      <p:pic>
        <p:nvPicPr>
          <p:cNvPr id="68" name="Google Shape;68;p16"/>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69" name="Google Shape;69;p16"/>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4031191349"/>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dk1"/>
        </a:solidFill>
        <a:effectLst/>
      </p:bgPr>
    </p:bg>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pic>
        <p:nvPicPr>
          <p:cNvPr id="72" name="Google Shape;72;p17"/>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73" name="Google Shape;73;p17"/>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85414811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body" idx="1"/>
          </p:nvPr>
        </p:nvSpPr>
        <p:spPr>
          <a:xfrm>
            <a:off x="494437" y="2161611"/>
            <a:ext cx="11423767" cy="2415141"/>
          </a:xfrm>
          <a:prstGeom prst="rect">
            <a:avLst/>
          </a:prstGeom>
          <a:noFill/>
          <a:ln>
            <a:noFill/>
          </a:ln>
        </p:spPr>
        <p:txBody>
          <a:bodyPr spcFirstLastPara="1" wrap="square" lIns="91425" tIns="91425" rIns="91425" bIns="91425" anchor="ctr" anchorCtr="0">
            <a:noAutofit/>
          </a:bodyPr>
          <a:lstStyle>
            <a:lvl1pPr marL="621746" marR="0" lvl="0" indent="-310873" algn="ctr" rtl="0">
              <a:lnSpc>
                <a:spcPct val="100000"/>
              </a:lnSpc>
              <a:spcBef>
                <a:spcPts val="1469"/>
              </a:spcBef>
              <a:spcAft>
                <a:spcPts val="0"/>
              </a:spcAft>
              <a:buClr>
                <a:schemeClr val="lt1"/>
              </a:buClr>
              <a:buSzPts val="2160"/>
              <a:buFont typeface="Arial"/>
              <a:buNone/>
              <a:defRPr sz="7343" b="0"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720" b="0"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90"/>
              </a:spcBef>
              <a:spcAft>
                <a:spcPts val="0"/>
              </a:spcAft>
              <a:buClr>
                <a:schemeClr val="lt1"/>
              </a:buClr>
              <a:buSzPts val="1440"/>
              <a:buFont typeface="Merriweather Sans"/>
              <a:buNone/>
              <a:defRPr sz="2448" b="0"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490"/>
              </a:spcBef>
              <a:spcAft>
                <a:spcPts val="0"/>
              </a:spcAft>
              <a:buClr>
                <a:schemeClr val="lt1"/>
              </a:buClr>
              <a:buSzPts val="1620"/>
              <a:buFont typeface="Arial"/>
              <a:buNone/>
              <a:defRPr sz="2448" b="0"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435"/>
              </a:spcBef>
              <a:spcAft>
                <a:spcPts val="0"/>
              </a:spcAft>
              <a:buClr>
                <a:schemeClr val="lt1"/>
              </a:buClr>
              <a:buSzPts val="1280"/>
              <a:buFont typeface="Merriweather Sans"/>
              <a:buNone/>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76" name="Google Shape;76;p18"/>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77" name="Google Shape;77;p18"/>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9352428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78"/>
        <p:cNvGrpSpPr/>
        <p:nvPr/>
      </p:nvGrpSpPr>
      <p:grpSpPr>
        <a:xfrm>
          <a:off x="0" y="0"/>
          <a:ext cx="0" cy="0"/>
          <a:chOff x="0" y="0"/>
          <a:chExt cx="0" cy="0"/>
        </a:xfrm>
      </p:grpSpPr>
      <p:sp>
        <p:nvSpPr>
          <p:cNvPr id="79" name="Google Shape;79;p19"/>
          <p:cNvSpPr txBox="1">
            <a:spLocks noGrp="1"/>
          </p:cNvSpPr>
          <p:nvPr>
            <p:ph type="ctrTitle"/>
          </p:nvPr>
        </p:nvSpPr>
        <p:spPr>
          <a:xfrm>
            <a:off x="1228293" y="2449943"/>
            <a:ext cx="10526938" cy="1698350"/>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7343"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80" name="Google Shape;80;p19"/>
          <p:cNvSpPr txBox="1">
            <a:spLocks noGrp="1"/>
          </p:cNvSpPr>
          <p:nvPr>
            <p:ph type="body" idx="1"/>
          </p:nvPr>
        </p:nvSpPr>
        <p:spPr>
          <a:xfrm>
            <a:off x="1228294" y="3695063"/>
            <a:ext cx="8636169" cy="906086"/>
          </a:xfrm>
          <a:prstGeom prst="rect">
            <a:avLst/>
          </a:prstGeom>
          <a:noFill/>
          <a:ln>
            <a:noFill/>
          </a:ln>
        </p:spPr>
        <p:txBody>
          <a:bodyPr spcFirstLastPara="1" wrap="square" lIns="91425" tIns="91425" rIns="91425" bIns="91425" anchor="t" anchorCtr="0">
            <a:noAutofit/>
          </a:bodyPr>
          <a:lstStyle>
            <a:lvl1pPr marL="621746" marR="0" lvl="0" indent="-310873" algn="l" rtl="0">
              <a:lnSpc>
                <a:spcPct val="100000"/>
              </a:lnSpc>
              <a:spcBef>
                <a:spcPts val="653"/>
              </a:spcBef>
              <a:spcAft>
                <a:spcPts val="0"/>
              </a:spcAft>
              <a:buClr>
                <a:schemeClr val="lt1"/>
              </a:buClr>
              <a:buSzPts val="2160"/>
              <a:buFont typeface="Arial"/>
              <a:buNone/>
              <a:defRPr sz="3264" b="0"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326"/>
              </a:spcBef>
              <a:spcAft>
                <a:spcPts val="0"/>
              </a:spcAft>
              <a:buClr>
                <a:schemeClr val="lt1"/>
              </a:buClr>
              <a:buSzPts val="1800"/>
              <a:buFont typeface="Arial"/>
              <a:buNone/>
              <a:defRPr sz="1632" b="0"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272"/>
              </a:spcBef>
              <a:spcAft>
                <a:spcPts val="0"/>
              </a:spcAft>
              <a:buClr>
                <a:schemeClr val="lt1"/>
              </a:buClr>
              <a:buSzPts val="1440"/>
              <a:buFont typeface="Merriweather Sans"/>
              <a:buNone/>
              <a:defRPr sz="1360" b="0"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245"/>
              </a:spcBef>
              <a:spcAft>
                <a:spcPts val="0"/>
              </a:spcAft>
              <a:buClr>
                <a:schemeClr val="lt1"/>
              </a:buClr>
              <a:buSzPts val="1620"/>
              <a:buFont typeface="Arial"/>
              <a:buNone/>
              <a:defRPr sz="1224" b="0"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245"/>
              </a:spcBef>
              <a:spcAft>
                <a:spcPts val="0"/>
              </a:spcAft>
              <a:buClr>
                <a:schemeClr val="lt1"/>
              </a:buClr>
              <a:buSzPts val="1280"/>
              <a:buFont typeface="Merriweather Sans"/>
              <a:buNone/>
              <a:defRPr sz="1224" b="0" i="0" u="none" strike="noStrike" cap="none">
                <a:solidFill>
                  <a:schemeClr val="lt1"/>
                </a:solidFill>
                <a:latin typeface="Source Sans Pro"/>
                <a:ea typeface="Source Sans Pro"/>
                <a:cs typeface="Source Sans Pro"/>
                <a:sym typeface="Source Sans Pro"/>
              </a:defRPr>
            </a:lvl5pPr>
            <a:lvl6pPr marL="3730478" marR="0" lvl="5" indent="-310873" algn="l" rtl="0">
              <a:spcBef>
                <a:spcPts val="245"/>
              </a:spcBef>
              <a:spcAft>
                <a:spcPts val="0"/>
              </a:spcAft>
              <a:buClr>
                <a:schemeClr val="dk1"/>
              </a:buClr>
              <a:buSzPts val="2000"/>
              <a:buFont typeface="Arial"/>
              <a:buNone/>
              <a:defRPr sz="1224" b="0" i="0" u="none" strike="noStrike" cap="none">
                <a:solidFill>
                  <a:schemeClr val="dk1"/>
                </a:solidFill>
                <a:latin typeface="Calibri"/>
                <a:ea typeface="Calibri"/>
                <a:cs typeface="Calibri"/>
                <a:sym typeface="Calibri"/>
              </a:defRPr>
            </a:lvl6pPr>
            <a:lvl7pPr marL="4352224" marR="0" lvl="6" indent="-310873" algn="l" rtl="0">
              <a:spcBef>
                <a:spcPts val="245"/>
              </a:spcBef>
              <a:spcAft>
                <a:spcPts val="0"/>
              </a:spcAft>
              <a:buClr>
                <a:schemeClr val="dk1"/>
              </a:buClr>
              <a:buSzPts val="2000"/>
              <a:buFont typeface="Arial"/>
              <a:buNone/>
              <a:defRPr sz="1224" b="0" i="0" u="none" strike="noStrike" cap="none">
                <a:solidFill>
                  <a:schemeClr val="dk1"/>
                </a:solidFill>
                <a:latin typeface="Calibri"/>
                <a:ea typeface="Calibri"/>
                <a:cs typeface="Calibri"/>
                <a:sym typeface="Calibri"/>
              </a:defRPr>
            </a:lvl7pPr>
            <a:lvl8pPr marL="4973970" marR="0" lvl="7" indent="-310873" algn="l" rtl="0">
              <a:spcBef>
                <a:spcPts val="245"/>
              </a:spcBef>
              <a:spcAft>
                <a:spcPts val="0"/>
              </a:spcAft>
              <a:buClr>
                <a:schemeClr val="dk1"/>
              </a:buClr>
              <a:buSzPts val="2000"/>
              <a:buFont typeface="Arial"/>
              <a:buNone/>
              <a:defRPr sz="1224" b="0" i="0" u="none" strike="noStrike" cap="none">
                <a:solidFill>
                  <a:schemeClr val="dk1"/>
                </a:solidFill>
                <a:latin typeface="Calibri"/>
                <a:ea typeface="Calibri"/>
                <a:cs typeface="Calibri"/>
                <a:sym typeface="Calibri"/>
              </a:defRPr>
            </a:lvl8pPr>
            <a:lvl9pPr marL="5595717" marR="0" lvl="8" indent="-310873" algn="l" rtl="0">
              <a:spcBef>
                <a:spcPts val="245"/>
              </a:spcBef>
              <a:spcAft>
                <a:spcPts val="0"/>
              </a:spcAft>
              <a:buClr>
                <a:schemeClr val="dk1"/>
              </a:buClr>
              <a:buSzPts val="2000"/>
              <a:buFont typeface="Arial"/>
              <a:buNone/>
              <a:defRPr sz="1224"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1679961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81"/>
        <p:cNvGrpSpPr/>
        <p:nvPr/>
      </p:nvGrpSpPr>
      <p:grpSpPr>
        <a:xfrm>
          <a:off x="0" y="0"/>
          <a:ext cx="0" cy="0"/>
          <a:chOff x="0" y="0"/>
          <a:chExt cx="0" cy="0"/>
        </a:xfrm>
      </p:grpSpPr>
      <p:sp>
        <p:nvSpPr>
          <p:cNvPr id="82" name="Google Shape;82;p20"/>
          <p:cNvSpPr txBox="1">
            <a:spLocks noGrp="1"/>
          </p:cNvSpPr>
          <p:nvPr>
            <p:ph type="body" idx="1"/>
          </p:nvPr>
        </p:nvSpPr>
        <p:spPr>
          <a:xfrm>
            <a:off x="346491" y="1799405"/>
            <a:ext cx="5764926" cy="4029858"/>
          </a:xfrm>
          <a:prstGeom prst="rect">
            <a:avLst/>
          </a:prstGeom>
          <a:noFill/>
          <a:ln>
            <a:noFill/>
          </a:ln>
        </p:spPr>
        <p:txBody>
          <a:bodyPr spcFirstLastPara="1" wrap="square" lIns="91425" tIns="91425" rIns="91425" bIns="91425" anchor="t" anchorCtr="0">
            <a:noAutofit/>
          </a:bodyPr>
          <a:lstStyle>
            <a:lvl1pPr marL="621746" marR="0" lvl="0"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1pPr>
            <a:lvl2pPr marL="1243493" marR="0" lvl="1" indent="-450765" algn="l" rtl="0">
              <a:lnSpc>
                <a:spcPct val="100000"/>
              </a:lnSpc>
              <a:spcBef>
                <a:spcPts val="490"/>
              </a:spcBef>
              <a:spcAft>
                <a:spcPts val="0"/>
              </a:spcAft>
              <a:buClr>
                <a:schemeClr val="lt1"/>
              </a:buClr>
              <a:buSzPts val="1620"/>
              <a:buFont typeface="Merriweather Sans"/>
              <a:buChar char="–"/>
              <a:defRPr sz="2448" b="0" i="0" u="none" strike="noStrike" cap="none">
                <a:solidFill>
                  <a:schemeClr val="lt1"/>
                </a:solidFill>
                <a:latin typeface="Source Sans Pro"/>
                <a:ea typeface="Source Sans Pro"/>
                <a:cs typeface="Source Sans Pro"/>
                <a:sym typeface="Source Sans Pro"/>
              </a:defRPr>
            </a:lvl2pPr>
            <a:lvl3pPr marL="1865239" marR="0" lvl="2" indent="-407588" algn="l" rtl="0">
              <a:lnSpc>
                <a:spcPct val="100000"/>
              </a:lnSpc>
              <a:spcBef>
                <a:spcPts val="381"/>
              </a:spcBef>
              <a:spcAft>
                <a:spcPts val="0"/>
              </a:spcAft>
              <a:buClr>
                <a:schemeClr val="lt1"/>
              </a:buClr>
              <a:buSzPts val="1120"/>
              <a:buFont typeface="Arial"/>
              <a:buChar char="•"/>
              <a:defRPr sz="1904" b="0" i="0" u="none" strike="noStrike" cap="none">
                <a:solidFill>
                  <a:schemeClr val="lt1"/>
                </a:solidFill>
                <a:latin typeface="Source Sans Pro"/>
                <a:ea typeface="Source Sans Pro"/>
                <a:cs typeface="Source Sans Pro"/>
                <a:sym typeface="Source Sans Pro"/>
              </a:defRPr>
            </a:lvl3pPr>
            <a:lvl4pPr marL="2486985" marR="0" lvl="3" indent="-404135" algn="l" rtl="0">
              <a:lnSpc>
                <a:spcPct val="100000"/>
              </a:lnSpc>
              <a:spcBef>
                <a:spcPts val="326"/>
              </a:spcBef>
              <a:spcAft>
                <a:spcPts val="0"/>
              </a:spcAft>
              <a:buClr>
                <a:schemeClr val="lt1"/>
              </a:buClr>
              <a:buSzPts val="1080"/>
              <a:buFont typeface="Merriweather Sans"/>
              <a:buChar char="–"/>
              <a:defRPr sz="1632" b="0" i="0" u="none" strike="noStrike" cap="none">
                <a:solidFill>
                  <a:schemeClr val="lt1"/>
                </a:solidFill>
                <a:latin typeface="Source Sans Pro"/>
                <a:ea typeface="Source Sans Pro"/>
                <a:cs typeface="Source Sans Pro"/>
                <a:sym typeface="Source Sans Pro"/>
              </a:defRPr>
            </a:lvl4pPr>
            <a:lvl5pPr marL="3108731" marR="0" lvl="4" indent="-393773" algn="l" rtl="0">
              <a:lnSpc>
                <a:spcPct val="100000"/>
              </a:lnSpc>
              <a:spcBef>
                <a:spcPts val="326"/>
              </a:spcBef>
              <a:spcAft>
                <a:spcPts val="0"/>
              </a:spcAft>
              <a:buClr>
                <a:schemeClr val="lt1"/>
              </a:buClr>
              <a:buSzPts val="960"/>
              <a:buFont typeface="Arial"/>
              <a:buChar char="•"/>
              <a:defRPr sz="1632" b="0" i="0" u="none" strike="noStrike" cap="none">
                <a:solidFill>
                  <a:schemeClr val="lt1"/>
                </a:solidFill>
                <a:latin typeface="Source Sans Pro"/>
                <a:ea typeface="Source Sans Pro"/>
                <a:cs typeface="Source Sans Pro"/>
                <a:sym typeface="Source Sans Pro"/>
              </a:defRPr>
            </a:lvl5pPr>
            <a:lvl6pPr marL="3730478" marR="0" lvl="5"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6pPr>
            <a:lvl7pPr marL="4352224" marR="0" lvl="6"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7pPr>
            <a:lvl8pPr marL="4973970" marR="0" lvl="7"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8pPr>
            <a:lvl9pPr marL="5595717" marR="0" lvl="8"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9pPr>
          </a:lstStyle>
          <a:p>
            <a:endParaRPr/>
          </a:p>
        </p:txBody>
      </p:sp>
      <p:sp>
        <p:nvSpPr>
          <p:cNvPr id="83" name="Google Shape;83;p20"/>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lt1"/>
                </a:solidFill>
                <a:latin typeface="Arial"/>
                <a:ea typeface="Arial"/>
                <a:cs typeface="Arial"/>
                <a:sym typeface="Arial"/>
              </a:defRPr>
            </a:lvl9pPr>
          </a:lstStyle>
          <a:p>
            <a:endParaRPr/>
          </a:p>
        </p:txBody>
      </p:sp>
      <p:sp>
        <p:nvSpPr>
          <p:cNvPr id="84" name="Google Shape;84;p20"/>
          <p:cNvSpPr txBox="1">
            <a:spLocks noGrp="1"/>
          </p:cNvSpPr>
          <p:nvPr>
            <p:ph type="body" idx="2"/>
          </p:nvPr>
        </p:nvSpPr>
        <p:spPr>
          <a:xfrm>
            <a:off x="6218237" y="1799405"/>
            <a:ext cx="5771047" cy="4029858"/>
          </a:xfrm>
          <a:prstGeom prst="rect">
            <a:avLst/>
          </a:prstGeom>
          <a:noFill/>
          <a:ln>
            <a:noFill/>
          </a:ln>
        </p:spPr>
        <p:txBody>
          <a:bodyPr spcFirstLastPara="1" wrap="square" lIns="91425" tIns="91425" rIns="91425" bIns="91425" anchor="t" anchorCtr="0">
            <a:noAutofit/>
          </a:bodyPr>
          <a:lstStyle>
            <a:lvl1pPr marL="621746" marR="0" lvl="0"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1pPr>
            <a:lvl2pPr marL="1243493" marR="0" lvl="1" indent="-450765" algn="l" rtl="0">
              <a:lnSpc>
                <a:spcPct val="100000"/>
              </a:lnSpc>
              <a:spcBef>
                <a:spcPts val="490"/>
              </a:spcBef>
              <a:spcAft>
                <a:spcPts val="0"/>
              </a:spcAft>
              <a:buClr>
                <a:schemeClr val="lt1"/>
              </a:buClr>
              <a:buSzPts val="1620"/>
              <a:buFont typeface="Merriweather Sans"/>
              <a:buChar char="–"/>
              <a:defRPr sz="2448" b="0" i="0" u="none" strike="noStrike" cap="none">
                <a:solidFill>
                  <a:schemeClr val="lt1"/>
                </a:solidFill>
                <a:latin typeface="Source Sans Pro"/>
                <a:ea typeface="Source Sans Pro"/>
                <a:cs typeface="Source Sans Pro"/>
                <a:sym typeface="Source Sans Pro"/>
              </a:defRPr>
            </a:lvl2pPr>
            <a:lvl3pPr marL="1865239" marR="0" lvl="2" indent="-407588" algn="l" rtl="0">
              <a:lnSpc>
                <a:spcPct val="100000"/>
              </a:lnSpc>
              <a:spcBef>
                <a:spcPts val="381"/>
              </a:spcBef>
              <a:spcAft>
                <a:spcPts val="0"/>
              </a:spcAft>
              <a:buClr>
                <a:schemeClr val="lt1"/>
              </a:buClr>
              <a:buSzPts val="1120"/>
              <a:buFont typeface="Arial"/>
              <a:buChar char="•"/>
              <a:defRPr sz="1904" b="0" i="0" u="none" strike="noStrike" cap="none">
                <a:solidFill>
                  <a:schemeClr val="lt1"/>
                </a:solidFill>
                <a:latin typeface="Source Sans Pro"/>
                <a:ea typeface="Source Sans Pro"/>
                <a:cs typeface="Source Sans Pro"/>
                <a:sym typeface="Source Sans Pro"/>
              </a:defRPr>
            </a:lvl3pPr>
            <a:lvl4pPr marL="2486985" marR="0" lvl="3" indent="-404135" algn="l" rtl="0">
              <a:lnSpc>
                <a:spcPct val="100000"/>
              </a:lnSpc>
              <a:spcBef>
                <a:spcPts val="326"/>
              </a:spcBef>
              <a:spcAft>
                <a:spcPts val="0"/>
              </a:spcAft>
              <a:buClr>
                <a:schemeClr val="lt1"/>
              </a:buClr>
              <a:buSzPts val="1080"/>
              <a:buFont typeface="Merriweather Sans"/>
              <a:buChar char="–"/>
              <a:defRPr sz="1632" b="0" i="0" u="none" strike="noStrike" cap="none">
                <a:solidFill>
                  <a:schemeClr val="lt1"/>
                </a:solidFill>
                <a:latin typeface="Source Sans Pro"/>
                <a:ea typeface="Source Sans Pro"/>
                <a:cs typeface="Source Sans Pro"/>
                <a:sym typeface="Source Sans Pro"/>
              </a:defRPr>
            </a:lvl4pPr>
            <a:lvl5pPr marL="3108731" marR="0" lvl="4" indent="-393773" algn="l" rtl="0">
              <a:lnSpc>
                <a:spcPct val="100000"/>
              </a:lnSpc>
              <a:spcBef>
                <a:spcPts val="326"/>
              </a:spcBef>
              <a:spcAft>
                <a:spcPts val="0"/>
              </a:spcAft>
              <a:buClr>
                <a:schemeClr val="lt1"/>
              </a:buClr>
              <a:buSzPts val="960"/>
              <a:buFont typeface="Arial"/>
              <a:buChar char="•"/>
              <a:defRPr sz="1632" b="0" i="0" u="none" strike="noStrike" cap="none">
                <a:solidFill>
                  <a:schemeClr val="lt1"/>
                </a:solidFill>
                <a:latin typeface="Source Sans Pro"/>
                <a:ea typeface="Source Sans Pro"/>
                <a:cs typeface="Source Sans Pro"/>
                <a:sym typeface="Source Sans Pro"/>
              </a:defRPr>
            </a:lvl5pPr>
            <a:lvl6pPr marL="3730478" marR="0" lvl="5"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6pPr>
            <a:lvl7pPr marL="4352224" marR="0" lvl="6"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7pPr>
            <a:lvl8pPr marL="4973970" marR="0" lvl="7"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8pPr>
            <a:lvl9pPr marL="5595717" marR="0" lvl="8" indent="-449039" algn="l" rtl="0">
              <a:spcBef>
                <a:spcPts val="435"/>
              </a:spcBef>
              <a:spcAft>
                <a:spcPts val="0"/>
              </a:spcAft>
              <a:buClr>
                <a:schemeClr val="lt1"/>
              </a:buClr>
              <a:buSzPts val="1600"/>
              <a:buFont typeface="Arial"/>
              <a:buChar char="•"/>
              <a:defRPr sz="2176" b="0" i="0" u="none" strike="noStrike" cap="none">
                <a:solidFill>
                  <a:schemeClr val="lt1"/>
                </a:solidFill>
                <a:latin typeface="Calibri"/>
                <a:ea typeface="Calibri"/>
                <a:cs typeface="Calibri"/>
                <a:sym typeface="Calibri"/>
              </a:defRPr>
            </a:lvl9pPr>
          </a:lstStyle>
          <a:p>
            <a:endParaRPr/>
          </a:p>
        </p:txBody>
      </p:sp>
      <p:pic>
        <p:nvPicPr>
          <p:cNvPr id="85" name="Google Shape;85;p20"/>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86" name="Google Shape;86;p20"/>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58838683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ig Question or Section Black">
  <p:cSld name="Big Question or Section Black">
    <p:bg>
      <p:bgPr>
        <a:solidFill>
          <a:schemeClr val="dk1"/>
        </a:solidFill>
        <a:effectLst/>
      </p:bgPr>
    </p:bg>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1295466" y="1294669"/>
            <a:ext cx="9426097" cy="3318371"/>
          </a:xfrm>
          <a:prstGeom prst="rect">
            <a:avLst/>
          </a:prstGeom>
          <a:noFill/>
          <a:ln>
            <a:noFill/>
          </a:ln>
        </p:spPr>
        <p:txBody>
          <a:bodyPr spcFirstLastPara="1" wrap="square" lIns="91425" tIns="91425" rIns="91425" bIns="91425" anchor="t" anchorCtr="0">
            <a:noAutofit/>
          </a:bodyPr>
          <a:lstStyle>
            <a:lvl1pPr marL="0" marR="0" lvl="0" indent="0" algn="l" rtl="0">
              <a:lnSpc>
                <a:spcPct val="90000"/>
              </a:lnSpc>
              <a:spcBef>
                <a:spcPts val="0"/>
              </a:spcBef>
              <a:spcAft>
                <a:spcPts val="0"/>
              </a:spcAft>
              <a:buSzPts val="1400"/>
              <a:buNone/>
              <a:defRPr sz="5984"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sp>
        <p:nvSpPr>
          <p:cNvPr id="89" name="Google Shape;89;p21"/>
          <p:cNvSpPr txBox="1">
            <a:spLocks noGrp="1"/>
          </p:cNvSpPr>
          <p:nvPr>
            <p:ph type="body" idx="1"/>
          </p:nvPr>
        </p:nvSpPr>
        <p:spPr>
          <a:xfrm>
            <a:off x="1295466" y="4032088"/>
            <a:ext cx="9319196" cy="1877446"/>
          </a:xfrm>
          <a:prstGeom prst="rect">
            <a:avLst/>
          </a:prstGeom>
          <a:noFill/>
          <a:ln>
            <a:noFill/>
          </a:ln>
        </p:spPr>
        <p:txBody>
          <a:bodyPr spcFirstLastPara="1" wrap="square" lIns="91425" tIns="91425" rIns="91425" bIns="91425" anchor="t" anchorCtr="0">
            <a:noAutofit/>
          </a:bodyPr>
          <a:lstStyle>
            <a:lvl1pPr marL="621746" marR="0" lvl="0" indent="-310873" algn="l" rtl="0">
              <a:lnSpc>
                <a:spcPct val="100000"/>
              </a:lnSpc>
              <a:spcBef>
                <a:spcPts val="653"/>
              </a:spcBef>
              <a:spcAft>
                <a:spcPts val="0"/>
              </a:spcAft>
              <a:buClr>
                <a:schemeClr val="lt1"/>
              </a:buClr>
              <a:buSzPts val="2160"/>
              <a:buFont typeface="Arial"/>
              <a:buNone/>
              <a:defRPr sz="326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5221" algn="l" rtl="0">
              <a:lnSpc>
                <a:spcPct val="100000"/>
              </a:lnSpc>
              <a:spcBef>
                <a:spcPts val="490"/>
              </a:spcBef>
              <a:spcAft>
                <a:spcPts val="0"/>
              </a:spcAft>
              <a:buClr>
                <a:schemeClr val="lt1"/>
              </a:buClr>
              <a:buSzPts val="144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50765" algn="l" rtl="0">
              <a:lnSpc>
                <a:spcPct val="100000"/>
              </a:lnSpc>
              <a:spcBef>
                <a:spcPts val="490"/>
              </a:spcBef>
              <a:spcAft>
                <a:spcPts val="0"/>
              </a:spcAft>
              <a:buClr>
                <a:schemeClr val="lt1"/>
              </a:buClr>
              <a:buSzPts val="162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1404" algn="l" rtl="0">
              <a:lnSpc>
                <a:spcPct val="100000"/>
              </a:lnSpc>
              <a:spcBef>
                <a:spcPts val="435"/>
              </a:spcBef>
              <a:spcAft>
                <a:spcPts val="0"/>
              </a:spcAft>
              <a:buClr>
                <a:schemeClr val="lt1"/>
              </a:buClr>
              <a:buSzPts val="128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90" name="Google Shape;90;p21"/>
          <p:cNvPicPr preferRelativeResize="0"/>
          <p:nvPr/>
        </p:nvPicPr>
        <p:blipFill rotWithShape="1">
          <a:blip r:embed="rId2">
            <a:alphaModFix/>
          </a:blip>
          <a:srcRect/>
          <a:stretch/>
        </p:blipFill>
        <p:spPr>
          <a:xfrm>
            <a:off x="277273" y="6582306"/>
            <a:ext cx="1428889" cy="242738"/>
          </a:xfrm>
          <a:prstGeom prst="rect">
            <a:avLst/>
          </a:prstGeom>
          <a:noFill/>
          <a:ln>
            <a:noFill/>
          </a:ln>
        </p:spPr>
      </p:pic>
      <p:sp>
        <p:nvSpPr>
          <p:cNvPr id="91" name="Google Shape;91;p21"/>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14985666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Custom Layout">
  <p:cSld name="1_Custom Layout">
    <p:bg>
      <p:bgPr>
        <a:solidFill>
          <a:schemeClr val="dk1"/>
        </a:solidFill>
        <a:effectLst/>
      </p:bgPr>
    </p:bg>
    <p:spTree>
      <p:nvGrpSpPr>
        <p:cNvPr id="1" name="Shape 92"/>
        <p:cNvGrpSpPr/>
        <p:nvPr/>
      </p:nvGrpSpPr>
      <p:grpSpPr>
        <a:xfrm>
          <a:off x="0" y="0"/>
          <a:ext cx="0" cy="0"/>
          <a:chOff x="0" y="0"/>
          <a:chExt cx="0" cy="0"/>
        </a:xfrm>
      </p:grpSpPr>
      <p:sp>
        <p:nvSpPr>
          <p:cNvPr id="93" name="Google Shape;93;p22"/>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544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5pPr>
            <a:lvl6pPr marL="621746" marR="0" lvl="5"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6pPr>
            <a:lvl7pPr marL="1243493" marR="0" lvl="6"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7pPr>
            <a:lvl8pPr marL="1865239" marR="0" lvl="7"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8pPr>
            <a:lvl9pPr marL="2486985" marR="0" lvl="8" indent="0" algn="l" rtl="0">
              <a:spcBef>
                <a:spcPts val="0"/>
              </a:spcBef>
              <a:spcAft>
                <a:spcPts val="0"/>
              </a:spcAft>
              <a:buSzPts val="1400"/>
              <a:buNone/>
              <a:defRPr sz="5440" b="0" i="0" u="none" strike="noStrike" cap="none">
                <a:solidFill>
                  <a:schemeClr val="dk1"/>
                </a:solidFill>
                <a:latin typeface="Arial"/>
                <a:ea typeface="Arial"/>
                <a:cs typeface="Arial"/>
                <a:sym typeface="Arial"/>
              </a:defRPr>
            </a:lvl9pPr>
          </a:lstStyle>
          <a:p>
            <a:endParaRPr/>
          </a:p>
        </p:txBody>
      </p:sp>
      <p:pic>
        <p:nvPicPr>
          <p:cNvPr id="94" name="Google Shape;94;p22"/>
          <p:cNvPicPr preferRelativeResize="0"/>
          <p:nvPr/>
        </p:nvPicPr>
        <p:blipFill rotWithShape="1">
          <a:blip r:embed="rId2">
            <a:alphaModFix/>
          </a:blip>
          <a:srcRect/>
          <a:stretch/>
        </p:blipFill>
        <p:spPr>
          <a:xfrm>
            <a:off x="1645242" y="1632056"/>
            <a:ext cx="9754962" cy="4615693"/>
          </a:xfrm>
          <a:prstGeom prst="rect">
            <a:avLst/>
          </a:prstGeom>
          <a:noFill/>
          <a:ln>
            <a:noFill/>
          </a:ln>
        </p:spPr>
      </p:pic>
      <p:pic>
        <p:nvPicPr>
          <p:cNvPr id="95" name="Google Shape;95;p22"/>
          <p:cNvPicPr preferRelativeResize="0"/>
          <p:nvPr/>
        </p:nvPicPr>
        <p:blipFill rotWithShape="1">
          <a:blip r:embed="rId3">
            <a:alphaModFix/>
          </a:blip>
          <a:srcRect/>
          <a:stretch/>
        </p:blipFill>
        <p:spPr>
          <a:xfrm>
            <a:off x="277273" y="6582306"/>
            <a:ext cx="1428889" cy="242738"/>
          </a:xfrm>
          <a:prstGeom prst="rect">
            <a:avLst/>
          </a:prstGeom>
          <a:noFill/>
          <a:ln>
            <a:noFill/>
          </a:ln>
        </p:spPr>
      </p:pic>
      <p:sp>
        <p:nvSpPr>
          <p:cNvPr id="96" name="Google Shape;96;p22"/>
          <p:cNvSpPr txBox="1">
            <a:spLocks noGrp="1"/>
          </p:cNvSpPr>
          <p:nvPr>
            <p:ph type="sldNum" idx="12"/>
          </p:nvPr>
        </p:nvSpPr>
        <p:spPr>
          <a:xfrm>
            <a:off x="11570939" y="6459279"/>
            <a:ext cx="746270" cy="535247"/>
          </a:xfrm>
          <a:prstGeom prst="rect">
            <a:avLst/>
          </a:prstGeom>
          <a:noFill/>
          <a:ln>
            <a:noFill/>
          </a:ln>
        </p:spPr>
        <p:txBody>
          <a:bodyPr spcFirstLastPara="1" wrap="square" lIns="91425" tIns="91425" rIns="91425" bIns="91425" anchor="t" anchorCtr="0">
            <a:noAutofit/>
          </a:bodyPr>
          <a:lstStyle>
            <a:lvl1pPr lvl="0" algn="r" rtl="0">
              <a:buNone/>
              <a:defRPr sz="1768">
                <a:solidFill>
                  <a:schemeClr val="lt1"/>
                </a:solidFill>
                <a:latin typeface="Source Sans Pro"/>
                <a:ea typeface="Source Sans Pro"/>
                <a:cs typeface="Source Sans Pro"/>
                <a:sym typeface="Source Sans Pro"/>
              </a:defRPr>
            </a:lvl1pPr>
            <a:lvl2pPr lvl="1" algn="r" rtl="0">
              <a:buNone/>
              <a:defRPr sz="1768">
                <a:solidFill>
                  <a:schemeClr val="lt1"/>
                </a:solidFill>
                <a:latin typeface="Source Sans Pro"/>
                <a:ea typeface="Source Sans Pro"/>
                <a:cs typeface="Source Sans Pro"/>
                <a:sym typeface="Source Sans Pro"/>
              </a:defRPr>
            </a:lvl2pPr>
            <a:lvl3pPr lvl="2" algn="r" rtl="0">
              <a:buNone/>
              <a:defRPr sz="1768">
                <a:solidFill>
                  <a:schemeClr val="lt1"/>
                </a:solidFill>
                <a:latin typeface="Source Sans Pro"/>
                <a:ea typeface="Source Sans Pro"/>
                <a:cs typeface="Source Sans Pro"/>
                <a:sym typeface="Source Sans Pro"/>
              </a:defRPr>
            </a:lvl3pPr>
            <a:lvl4pPr lvl="3" algn="r" rtl="0">
              <a:buNone/>
              <a:defRPr sz="1768">
                <a:solidFill>
                  <a:schemeClr val="lt1"/>
                </a:solidFill>
                <a:latin typeface="Source Sans Pro"/>
                <a:ea typeface="Source Sans Pro"/>
                <a:cs typeface="Source Sans Pro"/>
                <a:sym typeface="Source Sans Pro"/>
              </a:defRPr>
            </a:lvl4pPr>
            <a:lvl5pPr lvl="4" algn="r" rtl="0">
              <a:buNone/>
              <a:defRPr sz="1768">
                <a:solidFill>
                  <a:schemeClr val="lt1"/>
                </a:solidFill>
                <a:latin typeface="Source Sans Pro"/>
                <a:ea typeface="Source Sans Pro"/>
                <a:cs typeface="Source Sans Pro"/>
                <a:sym typeface="Source Sans Pro"/>
              </a:defRPr>
            </a:lvl5pPr>
            <a:lvl6pPr lvl="5" algn="r" rtl="0">
              <a:buNone/>
              <a:defRPr sz="1768">
                <a:solidFill>
                  <a:schemeClr val="lt1"/>
                </a:solidFill>
                <a:latin typeface="Source Sans Pro"/>
                <a:ea typeface="Source Sans Pro"/>
                <a:cs typeface="Source Sans Pro"/>
                <a:sym typeface="Source Sans Pro"/>
              </a:defRPr>
            </a:lvl6pPr>
            <a:lvl7pPr lvl="6" algn="r" rtl="0">
              <a:buNone/>
              <a:defRPr sz="1768">
                <a:solidFill>
                  <a:schemeClr val="lt1"/>
                </a:solidFill>
                <a:latin typeface="Source Sans Pro"/>
                <a:ea typeface="Source Sans Pro"/>
                <a:cs typeface="Source Sans Pro"/>
                <a:sym typeface="Source Sans Pro"/>
              </a:defRPr>
            </a:lvl7pPr>
            <a:lvl8pPr lvl="7" algn="r" rtl="0">
              <a:buNone/>
              <a:defRPr sz="1768">
                <a:solidFill>
                  <a:schemeClr val="lt1"/>
                </a:solidFill>
                <a:latin typeface="Source Sans Pro"/>
                <a:ea typeface="Source Sans Pro"/>
                <a:cs typeface="Source Sans Pro"/>
                <a:sym typeface="Source Sans Pro"/>
              </a:defRPr>
            </a:lvl8pPr>
            <a:lvl9pPr lvl="8" algn="r" rtl="0">
              <a:buNone/>
              <a:defRPr sz="1768">
                <a:solidFill>
                  <a:schemeClr val="lt1"/>
                </a:solidFill>
                <a:latin typeface="Source Sans Pro"/>
                <a:ea typeface="Source Sans Pro"/>
                <a:cs typeface="Source Sans Pro"/>
                <a:sym typeface="Source Sans Pro"/>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340026728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598149" y="1462925"/>
            <a:ext cx="11239464" cy="1918444"/>
          </a:xfrm>
        </p:spPr>
        <p:txBody>
          <a:bodyPr wrap="square">
            <a:spAutoFit/>
          </a:bodyPr>
          <a:lstStyle>
            <a:lvl1pPr marL="0" indent="0">
              <a:buNone/>
              <a:defRPr/>
            </a:lvl1pPr>
            <a:lvl2pPr marL="233155" indent="0">
              <a:buNone/>
              <a:defRPr/>
            </a:lvl2pPr>
            <a:lvl3pPr marL="466310" indent="0">
              <a:buNone/>
              <a:defRPr/>
            </a:lvl3pPr>
            <a:lvl4pPr marL="699465" indent="0">
              <a:buNone/>
              <a:defRPr/>
            </a:lvl4pPr>
            <a:lvl5pPr marL="93261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618564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dk1"/>
        </a:solidFill>
        <a:effectLst/>
      </p:bgPr>
    </p:bg>
    <p:spTree>
      <p:nvGrpSpPr>
        <p:cNvPr id="1" name="Shape 100"/>
        <p:cNvGrpSpPr/>
        <p:nvPr/>
      </p:nvGrpSpPr>
      <p:grpSpPr>
        <a:xfrm>
          <a:off x="0" y="0"/>
          <a:ext cx="0" cy="0"/>
          <a:chOff x="0" y="0"/>
          <a:chExt cx="0" cy="0"/>
        </a:xfrm>
      </p:grpSpPr>
      <p:sp>
        <p:nvSpPr>
          <p:cNvPr id="101" name="Google Shape;101;p24"/>
          <p:cNvSpPr txBox="1">
            <a:spLocks noGrp="1"/>
          </p:cNvSpPr>
          <p:nvPr>
            <p:ph type="title"/>
          </p:nvPr>
        </p:nvSpPr>
        <p:spPr>
          <a:xfrm>
            <a:off x="346492" y="280645"/>
            <a:ext cx="11642874" cy="1165958"/>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SzPts val="1100"/>
              <a:buNone/>
              <a:defRPr sz="544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9pPr>
          </a:lstStyle>
          <a:p>
            <a:endParaRPr/>
          </a:p>
        </p:txBody>
      </p:sp>
      <p:sp>
        <p:nvSpPr>
          <p:cNvPr id="102" name="Google Shape;102;p24"/>
          <p:cNvSpPr txBox="1">
            <a:spLocks noGrp="1"/>
          </p:cNvSpPr>
          <p:nvPr>
            <p:ph type="body" idx="1"/>
          </p:nvPr>
        </p:nvSpPr>
        <p:spPr>
          <a:xfrm>
            <a:off x="346492" y="1785333"/>
            <a:ext cx="11642874" cy="4615693"/>
          </a:xfrm>
          <a:prstGeom prst="rect">
            <a:avLst/>
          </a:prstGeom>
          <a:noFill/>
          <a:ln>
            <a:noFill/>
          </a:ln>
        </p:spPr>
        <p:txBody>
          <a:bodyPr spcFirstLastPara="1" wrap="square" lIns="68575" tIns="68575" rIns="68575" bIns="68575" anchor="t" anchorCtr="0">
            <a:noAutofit/>
          </a:bodyPr>
          <a:lstStyle>
            <a:lvl1pPr marL="621746" marR="0" lvl="0" indent="-500851" algn="l" rtl="0">
              <a:lnSpc>
                <a:spcPct val="100000"/>
              </a:lnSpc>
              <a:spcBef>
                <a:spcPts val="680"/>
              </a:spcBef>
              <a:spcAft>
                <a:spcPts val="0"/>
              </a:spcAft>
              <a:buClr>
                <a:schemeClr val="lt1"/>
              </a:buClr>
              <a:buSzPts val="2200"/>
              <a:buFont typeface="Arial"/>
              <a:buChar char="•"/>
              <a:defRPr sz="326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1768" algn="l" rtl="0">
              <a:lnSpc>
                <a:spcPct val="100000"/>
              </a:lnSpc>
              <a:spcBef>
                <a:spcPts val="544"/>
              </a:spcBef>
              <a:spcAft>
                <a:spcPts val="0"/>
              </a:spcAft>
              <a:buClr>
                <a:schemeClr val="lt1"/>
              </a:buClr>
              <a:buSzPts val="140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49039" algn="l" rtl="0">
              <a:lnSpc>
                <a:spcPct val="100000"/>
              </a:lnSpc>
              <a:spcBef>
                <a:spcPts val="544"/>
              </a:spcBef>
              <a:spcAft>
                <a:spcPts val="0"/>
              </a:spcAft>
              <a:buClr>
                <a:schemeClr val="lt1"/>
              </a:buClr>
              <a:buSzPts val="160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3133" algn="l" rtl="0">
              <a:lnSpc>
                <a:spcPct val="100000"/>
              </a:lnSpc>
              <a:spcBef>
                <a:spcPts val="408"/>
              </a:spcBef>
              <a:spcAft>
                <a:spcPts val="0"/>
              </a:spcAft>
              <a:buClr>
                <a:schemeClr val="lt1"/>
              </a:buClr>
              <a:buSzPts val="130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pic>
        <p:nvPicPr>
          <p:cNvPr id="103" name="Google Shape;103;p24"/>
          <p:cNvPicPr preferRelativeResize="0"/>
          <p:nvPr/>
        </p:nvPicPr>
        <p:blipFill rotWithShape="1">
          <a:blip r:embed="rId2">
            <a:alphaModFix/>
          </a:blip>
          <a:srcRect/>
          <a:stretch/>
        </p:blipFill>
        <p:spPr>
          <a:xfrm>
            <a:off x="271683" y="6582306"/>
            <a:ext cx="1428889" cy="242738"/>
          </a:xfrm>
          <a:prstGeom prst="rect">
            <a:avLst/>
          </a:prstGeom>
          <a:noFill/>
          <a:ln>
            <a:noFill/>
          </a:ln>
        </p:spPr>
      </p:pic>
      <p:sp>
        <p:nvSpPr>
          <p:cNvPr id="104" name="Google Shape;104;p24"/>
          <p:cNvSpPr txBox="1">
            <a:spLocks noGrp="1"/>
          </p:cNvSpPr>
          <p:nvPr>
            <p:ph type="sldNum" idx="12"/>
          </p:nvPr>
        </p:nvSpPr>
        <p:spPr>
          <a:xfrm>
            <a:off x="11990054" y="6574775"/>
            <a:ext cx="349674" cy="303116"/>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565844118"/>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05"/>
        <p:cNvGrpSpPr/>
        <p:nvPr/>
      </p:nvGrpSpPr>
      <p:grpSpPr>
        <a:xfrm>
          <a:off x="0" y="0"/>
          <a:ext cx="0" cy="0"/>
          <a:chOff x="0" y="0"/>
          <a:chExt cx="0" cy="0"/>
        </a:xfrm>
      </p:grpSpPr>
      <p:sp>
        <p:nvSpPr>
          <p:cNvPr id="106" name="Google Shape;106;p25"/>
          <p:cNvSpPr txBox="1">
            <a:spLocks noGrp="1"/>
          </p:cNvSpPr>
          <p:nvPr>
            <p:ph type="ctrTitle"/>
          </p:nvPr>
        </p:nvSpPr>
        <p:spPr>
          <a:xfrm>
            <a:off x="959605" y="2119742"/>
            <a:ext cx="11208332" cy="2533858"/>
          </a:xfrm>
          <a:prstGeom prst="rect">
            <a:avLst/>
          </a:prstGeom>
          <a:noFill/>
          <a:ln>
            <a:noFill/>
          </a:ln>
        </p:spPr>
        <p:txBody>
          <a:bodyPr spcFirstLastPara="1" wrap="square" lIns="68575" tIns="68575" rIns="68575" bIns="68575" anchor="ctr" anchorCtr="0">
            <a:noAutofit/>
          </a:bodyPr>
          <a:lstStyle>
            <a:lvl1pPr marR="0" lvl="0" algn="l" rtl="0">
              <a:lnSpc>
                <a:spcPct val="90000"/>
              </a:lnSpc>
              <a:spcBef>
                <a:spcPts val="0"/>
              </a:spcBef>
              <a:spcAft>
                <a:spcPts val="0"/>
              </a:spcAft>
              <a:buSzPts val="1100"/>
              <a:buNone/>
              <a:defRPr sz="7343"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9pPr>
          </a:lstStyle>
          <a:p>
            <a:endParaRPr/>
          </a:p>
        </p:txBody>
      </p:sp>
      <p:sp>
        <p:nvSpPr>
          <p:cNvPr id="107" name="Google Shape;107;p25"/>
          <p:cNvSpPr txBox="1">
            <a:spLocks noGrp="1"/>
          </p:cNvSpPr>
          <p:nvPr>
            <p:ph type="subTitle" idx="1"/>
          </p:nvPr>
        </p:nvSpPr>
        <p:spPr>
          <a:xfrm>
            <a:off x="937894" y="5679724"/>
            <a:ext cx="8705533" cy="617248"/>
          </a:xfrm>
          <a:prstGeom prst="rect">
            <a:avLst/>
          </a:prstGeom>
          <a:noFill/>
          <a:ln>
            <a:noFill/>
          </a:ln>
        </p:spPr>
        <p:txBody>
          <a:bodyPr spcFirstLastPara="1" wrap="square" lIns="68575" tIns="68575" rIns="68575" bIns="68575" anchor="b" anchorCtr="0">
            <a:noAutofit/>
          </a:bodyPr>
          <a:lstStyle>
            <a:lvl1pPr marR="0" lvl="0" algn="l" rtl="0">
              <a:lnSpc>
                <a:spcPct val="100000"/>
              </a:lnSpc>
              <a:spcBef>
                <a:spcPts val="0"/>
              </a:spcBef>
              <a:spcAft>
                <a:spcPts val="0"/>
              </a:spcAft>
              <a:buClr>
                <a:schemeClr val="lt1"/>
              </a:buClr>
              <a:buSzPts val="2200"/>
              <a:buFont typeface="Arial"/>
              <a:buNone/>
              <a:defRPr sz="3264" b="0" i="0" u="none" strike="noStrike" cap="none">
                <a:solidFill>
                  <a:schemeClr val="lt1"/>
                </a:solidFill>
                <a:latin typeface="Source Sans Pro"/>
                <a:ea typeface="Source Sans Pro"/>
                <a:cs typeface="Source Sans Pro"/>
                <a:sym typeface="Source Sans Pro"/>
              </a:defRPr>
            </a:lvl1pPr>
            <a:lvl2pPr marR="0" lvl="1" algn="ctr" rtl="0">
              <a:lnSpc>
                <a:spcPct val="100000"/>
              </a:lnSpc>
              <a:spcBef>
                <a:spcPts val="544"/>
              </a:spcBef>
              <a:spcAft>
                <a:spcPts val="0"/>
              </a:spcAft>
              <a:buClr>
                <a:srgbClr val="888888"/>
              </a:buClr>
              <a:buSzPts val="1800"/>
              <a:buFont typeface="Arial"/>
              <a:buNone/>
              <a:defRPr sz="2720" b="0" i="0" u="none" strike="noStrike" cap="none">
                <a:solidFill>
                  <a:srgbClr val="888888"/>
                </a:solidFill>
                <a:latin typeface="Source Sans Pro"/>
                <a:ea typeface="Source Sans Pro"/>
                <a:cs typeface="Source Sans Pro"/>
                <a:sym typeface="Source Sans Pro"/>
              </a:defRPr>
            </a:lvl2pPr>
            <a:lvl3pPr marR="0" lvl="2" algn="ctr" rtl="0">
              <a:lnSpc>
                <a:spcPct val="100000"/>
              </a:lnSpc>
              <a:spcBef>
                <a:spcPts val="544"/>
              </a:spcBef>
              <a:spcAft>
                <a:spcPts val="0"/>
              </a:spcAft>
              <a:buClr>
                <a:srgbClr val="888888"/>
              </a:buClr>
              <a:buSzPts val="1400"/>
              <a:buFont typeface="Merriweather Sans"/>
              <a:buNone/>
              <a:defRPr sz="2448" b="0" i="0" u="none" strike="noStrike" cap="none">
                <a:solidFill>
                  <a:srgbClr val="888888"/>
                </a:solidFill>
                <a:latin typeface="Source Sans Pro"/>
                <a:ea typeface="Source Sans Pro"/>
                <a:cs typeface="Source Sans Pro"/>
                <a:sym typeface="Source Sans Pro"/>
              </a:defRPr>
            </a:lvl3pPr>
            <a:lvl4pPr marR="0" lvl="3" algn="ctr" rtl="0">
              <a:lnSpc>
                <a:spcPct val="100000"/>
              </a:lnSpc>
              <a:spcBef>
                <a:spcPts val="544"/>
              </a:spcBef>
              <a:spcAft>
                <a:spcPts val="0"/>
              </a:spcAft>
              <a:buClr>
                <a:srgbClr val="888888"/>
              </a:buClr>
              <a:buSzPts val="1600"/>
              <a:buFont typeface="Arial"/>
              <a:buNone/>
              <a:defRPr sz="2448" b="0" i="0" u="none" strike="noStrike" cap="none">
                <a:solidFill>
                  <a:srgbClr val="888888"/>
                </a:solidFill>
                <a:latin typeface="Source Sans Pro"/>
                <a:ea typeface="Source Sans Pro"/>
                <a:cs typeface="Source Sans Pro"/>
                <a:sym typeface="Source Sans Pro"/>
              </a:defRPr>
            </a:lvl4pPr>
            <a:lvl5pPr marR="0" lvl="4" algn="ctr" rtl="0">
              <a:lnSpc>
                <a:spcPct val="100000"/>
              </a:lnSpc>
              <a:spcBef>
                <a:spcPts val="408"/>
              </a:spcBef>
              <a:spcAft>
                <a:spcPts val="0"/>
              </a:spcAft>
              <a:buClr>
                <a:srgbClr val="888888"/>
              </a:buClr>
              <a:buSzPts val="1300"/>
              <a:buFont typeface="Merriweather Sans"/>
              <a:buNone/>
              <a:defRPr sz="2176" b="0" i="0" u="none" strike="noStrike" cap="none">
                <a:solidFill>
                  <a:srgbClr val="888888"/>
                </a:solidFill>
                <a:latin typeface="Source Sans Pro"/>
                <a:ea typeface="Source Sans Pro"/>
                <a:cs typeface="Source Sans Pro"/>
                <a:sym typeface="Source Sans Pro"/>
              </a:defRPr>
            </a:lvl5pPr>
            <a:lvl6pPr marR="0" lvl="5" algn="ctr" rtl="0">
              <a:lnSpc>
                <a:spcPct val="100000"/>
              </a:lnSpc>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6pPr>
            <a:lvl7pPr marR="0" lvl="6" algn="ctr" rtl="0">
              <a:lnSpc>
                <a:spcPct val="100000"/>
              </a:lnSpc>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7pPr>
            <a:lvl8pPr marR="0" lvl="7" algn="ctr" rtl="0">
              <a:lnSpc>
                <a:spcPct val="100000"/>
              </a:lnSpc>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8pPr>
            <a:lvl9pPr marR="0" lvl="8" algn="ctr" rtl="0">
              <a:lnSpc>
                <a:spcPct val="100000"/>
              </a:lnSpc>
              <a:spcBef>
                <a:spcPts val="544"/>
              </a:spcBef>
              <a:spcAft>
                <a:spcPts val="0"/>
              </a:spcAft>
              <a:buClr>
                <a:srgbClr val="888888"/>
              </a:buClr>
              <a:buSzPts val="2000"/>
              <a:buFont typeface="Arial"/>
              <a:buNone/>
              <a:defRPr sz="2720" b="0" i="0" u="none" strike="noStrike" cap="none">
                <a:solidFill>
                  <a:srgbClr val="888888"/>
                </a:solidFill>
                <a:latin typeface="Calibri"/>
                <a:ea typeface="Calibri"/>
                <a:cs typeface="Calibri"/>
                <a:sym typeface="Calibri"/>
              </a:defRPr>
            </a:lvl9pPr>
          </a:lstStyle>
          <a:p>
            <a:endParaRPr/>
          </a:p>
        </p:txBody>
      </p:sp>
      <p:sp>
        <p:nvSpPr>
          <p:cNvPr id="108" name="Google Shape;108;p25"/>
          <p:cNvSpPr txBox="1">
            <a:spLocks noGrp="1"/>
          </p:cNvSpPr>
          <p:nvPr>
            <p:ph type="body" idx="2"/>
          </p:nvPr>
        </p:nvSpPr>
        <p:spPr>
          <a:xfrm>
            <a:off x="935377" y="6205833"/>
            <a:ext cx="8768368" cy="602969"/>
          </a:xfrm>
          <a:prstGeom prst="rect">
            <a:avLst/>
          </a:prstGeom>
          <a:noFill/>
          <a:ln>
            <a:noFill/>
          </a:ln>
        </p:spPr>
        <p:txBody>
          <a:bodyPr spcFirstLastPara="1" wrap="square" lIns="68575" tIns="68575" rIns="68575" bIns="68575" anchor="t" anchorCtr="0">
            <a:noAutofit/>
          </a:bodyPr>
          <a:lstStyle>
            <a:lvl1pPr marL="621746" marR="0" lvl="0" indent="-310873" algn="l" rtl="0">
              <a:lnSpc>
                <a:spcPct val="100000"/>
              </a:lnSpc>
              <a:spcBef>
                <a:spcPts val="408"/>
              </a:spcBef>
              <a:spcAft>
                <a:spcPts val="0"/>
              </a:spcAft>
              <a:buClr>
                <a:schemeClr val="lt1"/>
              </a:buClr>
              <a:buSzPts val="2200"/>
              <a:buFont typeface="Arial"/>
              <a:buNone/>
              <a:defRPr sz="1904" b="0" i="0" u="none" strike="noStrike" cap="none">
                <a:solidFill>
                  <a:schemeClr val="lt1"/>
                </a:solidFill>
                <a:latin typeface="Source Sans Pro"/>
                <a:ea typeface="Source Sans Pro"/>
                <a:cs typeface="Source Sans Pro"/>
                <a:sym typeface="Source Sans Pro"/>
              </a:defRPr>
            </a:lvl1pPr>
            <a:lvl2pPr marL="1243493" marR="0" lvl="1" indent="-466310" algn="l" rtl="0">
              <a:lnSpc>
                <a:spcPct val="100000"/>
              </a:lnSpc>
              <a:spcBef>
                <a:spcPts val="544"/>
              </a:spcBef>
              <a:spcAft>
                <a:spcPts val="0"/>
              </a:spcAft>
              <a:buClr>
                <a:schemeClr val="lt1"/>
              </a:buClr>
              <a:buSzPts val="1800"/>
              <a:buFont typeface="Arial"/>
              <a:buChar char="•"/>
              <a:defRPr sz="2720" b="0" i="0" u="none" strike="noStrike" cap="none">
                <a:solidFill>
                  <a:schemeClr val="lt1"/>
                </a:solidFill>
                <a:latin typeface="Source Sans Pro"/>
                <a:ea typeface="Source Sans Pro"/>
                <a:cs typeface="Source Sans Pro"/>
                <a:sym typeface="Source Sans Pro"/>
              </a:defRPr>
            </a:lvl2pPr>
            <a:lvl3pPr marL="1865239" marR="0" lvl="2" indent="-431768" algn="l" rtl="0">
              <a:lnSpc>
                <a:spcPct val="100000"/>
              </a:lnSpc>
              <a:spcBef>
                <a:spcPts val="544"/>
              </a:spcBef>
              <a:spcAft>
                <a:spcPts val="0"/>
              </a:spcAft>
              <a:buClr>
                <a:schemeClr val="lt1"/>
              </a:buClr>
              <a:buSzPts val="140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2486985" marR="0" lvl="3" indent="-449039" algn="l" rtl="0">
              <a:lnSpc>
                <a:spcPct val="100000"/>
              </a:lnSpc>
              <a:spcBef>
                <a:spcPts val="544"/>
              </a:spcBef>
              <a:spcAft>
                <a:spcPts val="0"/>
              </a:spcAft>
              <a:buClr>
                <a:schemeClr val="lt1"/>
              </a:buClr>
              <a:buSzPts val="1600"/>
              <a:buFont typeface="Arial"/>
              <a:buChar char="•"/>
              <a:defRPr sz="2448" b="0" i="0" u="none" strike="noStrike" cap="none">
                <a:solidFill>
                  <a:schemeClr val="lt1"/>
                </a:solidFill>
                <a:latin typeface="Source Sans Pro"/>
                <a:ea typeface="Source Sans Pro"/>
                <a:cs typeface="Source Sans Pro"/>
                <a:sym typeface="Source Sans Pro"/>
              </a:defRPr>
            </a:lvl4pPr>
            <a:lvl5pPr marL="3108731" marR="0" lvl="4" indent="-423133" algn="l" rtl="0">
              <a:lnSpc>
                <a:spcPct val="100000"/>
              </a:lnSpc>
              <a:spcBef>
                <a:spcPts val="408"/>
              </a:spcBef>
              <a:spcAft>
                <a:spcPts val="0"/>
              </a:spcAft>
              <a:buClr>
                <a:schemeClr val="lt1"/>
              </a:buClr>
              <a:buSzPts val="1300"/>
              <a:buFont typeface="Merriweather Sans"/>
              <a:buChar char="–"/>
              <a:defRPr sz="2176" b="0" i="0" u="none" strike="noStrike" cap="none">
                <a:solidFill>
                  <a:schemeClr val="lt1"/>
                </a:solidFill>
                <a:latin typeface="Source Sans Pro"/>
                <a:ea typeface="Source Sans Pro"/>
                <a:cs typeface="Source Sans Pro"/>
                <a:sym typeface="Source Sans Pro"/>
              </a:defRPr>
            </a:lvl5pPr>
            <a:lvl6pPr marL="3730478" marR="0" lvl="5"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6015343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evice layout 3">
  <p:cSld name="Device layout 3">
    <p:spTree>
      <p:nvGrpSpPr>
        <p:cNvPr id="1" name="Shape 97"/>
        <p:cNvGrpSpPr/>
        <p:nvPr/>
      </p:nvGrpSpPr>
      <p:grpSpPr>
        <a:xfrm>
          <a:off x="0" y="0"/>
          <a:ext cx="0" cy="0"/>
          <a:chOff x="0" y="0"/>
          <a:chExt cx="0" cy="0"/>
        </a:xfrm>
      </p:grpSpPr>
      <p:pic>
        <p:nvPicPr>
          <p:cNvPr id="98" name="Google Shape;98;p14"/>
          <p:cNvPicPr preferRelativeResize="0"/>
          <p:nvPr/>
        </p:nvPicPr>
        <p:blipFill rotWithShape="1">
          <a:blip r:embed="rId2">
            <a:alphaModFix/>
          </a:blip>
          <a:srcRect/>
          <a:stretch/>
        </p:blipFill>
        <p:spPr>
          <a:xfrm>
            <a:off x="391953" y="496641"/>
            <a:ext cx="11087895" cy="6497884"/>
          </a:xfrm>
          <a:prstGeom prst="rect">
            <a:avLst/>
          </a:prstGeom>
          <a:noFill/>
          <a:ln>
            <a:noFill/>
          </a:ln>
        </p:spPr>
      </p:pic>
      <p:sp>
        <p:nvSpPr>
          <p:cNvPr id="99" name="Google Shape;99;p14"/>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0" name="Google Shape;100;p14"/>
          <p:cNvSpPr>
            <a:spLocks noGrp="1"/>
          </p:cNvSpPr>
          <p:nvPr>
            <p:ph type="pic" idx="2"/>
          </p:nvPr>
        </p:nvSpPr>
        <p:spPr>
          <a:xfrm>
            <a:off x="2339975" y="1633858"/>
            <a:ext cx="7832726" cy="44053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Black Graphix">
  <p:cSld name="Black Graphix">
    <p:bg>
      <p:bgPr>
        <a:solidFill>
          <a:schemeClr val="dk1"/>
        </a:solidFill>
        <a:effectLst/>
      </p:bgPr>
    </p:bg>
    <p:spTree>
      <p:nvGrpSpPr>
        <p:cNvPr id="1" name="Shape 109"/>
        <p:cNvGrpSpPr/>
        <p:nvPr/>
      </p:nvGrpSpPr>
      <p:grpSpPr>
        <a:xfrm>
          <a:off x="0" y="0"/>
          <a:ext cx="0" cy="0"/>
          <a:chOff x="0" y="0"/>
          <a:chExt cx="0" cy="0"/>
        </a:xfrm>
      </p:grpSpPr>
      <p:sp>
        <p:nvSpPr>
          <p:cNvPr id="110" name="Google Shape;110;p26"/>
          <p:cNvSpPr txBox="1">
            <a:spLocks noGrp="1"/>
          </p:cNvSpPr>
          <p:nvPr>
            <p:ph type="title"/>
          </p:nvPr>
        </p:nvSpPr>
        <p:spPr>
          <a:xfrm>
            <a:off x="368786" y="224147"/>
            <a:ext cx="11717950" cy="560949"/>
          </a:xfrm>
          <a:prstGeom prst="rect">
            <a:avLst/>
          </a:prstGeom>
          <a:noFill/>
          <a:ln>
            <a:noFill/>
          </a:ln>
        </p:spPr>
        <p:txBody>
          <a:bodyPr spcFirstLastPara="1" wrap="square" lIns="68575" tIns="68575" rIns="68575" bIns="68575" anchor="t" anchorCtr="0">
            <a:noAutofit/>
          </a:bodyPr>
          <a:lstStyle>
            <a:lvl1pPr marR="0" lvl="0" algn="ctr" rtl="0">
              <a:lnSpc>
                <a:spcPct val="90000"/>
              </a:lnSpc>
              <a:spcBef>
                <a:spcPts val="816"/>
              </a:spcBef>
              <a:spcAft>
                <a:spcPts val="0"/>
              </a:spcAft>
              <a:buSzPts val="1100"/>
              <a:buNone/>
              <a:defRPr sz="4080" b="1" i="0" u="none" strike="noStrike" cap="none">
                <a:solidFill>
                  <a:schemeClr val="lt1"/>
                </a:solidFill>
                <a:latin typeface="Source Sans Pro SemiBold"/>
                <a:ea typeface="Source Sans Pro SemiBold"/>
                <a:cs typeface="Source Sans Pro SemiBold"/>
                <a:sym typeface="Source Sans Pro SemiBold"/>
              </a:defRPr>
            </a:lvl1pPr>
            <a:lvl2pPr marR="0" lvl="1"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SzPts val="1100"/>
              <a:buNone/>
              <a:defRPr sz="5440" b="0" i="0" u="none" strike="noStrike" cap="none">
                <a:solidFill>
                  <a:schemeClr val="dk1"/>
                </a:solidFill>
                <a:latin typeface="Arial"/>
                <a:ea typeface="Arial"/>
                <a:cs typeface="Arial"/>
                <a:sym typeface="Arial"/>
              </a:defRPr>
            </a:lvl9pPr>
          </a:lstStyle>
          <a:p>
            <a:endParaRPr/>
          </a:p>
        </p:txBody>
      </p:sp>
      <p:sp>
        <p:nvSpPr>
          <p:cNvPr id="111" name="Google Shape;111;p26"/>
          <p:cNvSpPr txBox="1">
            <a:spLocks noGrp="1"/>
          </p:cNvSpPr>
          <p:nvPr>
            <p:ph type="sldNum" idx="12"/>
          </p:nvPr>
        </p:nvSpPr>
        <p:spPr>
          <a:xfrm>
            <a:off x="11990054" y="6574775"/>
            <a:ext cx="349674" cy="303116"/>
          </a:xfrm>
          <a:prstGeom prst="rect">
            <a:avLst/>
          </a:prstGeom>
          <a:noFill/>
          <a:ln>
            <a:noFill/>
          </a:ln>
        </p:spPr>
        <p:txBody>
          <a:bodyPr spcFirstLastPara="1" wrap="square" lIns="68575" tIns="34275" rIns="68575" bIns="34275" anchor="b" anchorCtr="0">
            <a:noAutofit/>
          </a:bodyPr>
          <a:lstStyle>
            <a:lvl1pPr marL="0" marR="0" lvl="0"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800"/>
              <a:buFont typeface="Arial"/>
              <a:buNone/>
              <a:defRPr sz="1088" b="0" i="0" u="none" strike="noStrike" cap="none">
                <a:solidFill>
                  <a:schemeClr val="lt1"/>
                </a:solidFill>
                <a:latin typeface="Calibri"/>
                <a:ea typeface="Calibri"/>
                <a:cs typeface="Calibri"/>
                <a:sym typeface="Calibri"/>
              </a:defRPr>
            </a:lvl9pPr>
          </a:lstStyle>
          <a:p>
            <a:fld id="{00000000-1234-1234-1234-123412341234}" type="slidenum">
              <a:rPr lang="en" smtClean="0"/>
              <a:pPr/>
              <a:t>‹#›</a:t>
            </a:fld>
            <a:endParaRPr lang="en"/>
          </a:p>
        </p:txBody>
      </p:sp>
      <p:pic>
        <p:nvPicPr>
          <p:cNvPr id="112" name="Google Shape;112;p26"/>
          <p:cNvPicPr preferRelativeResize="0"/>
          <p:nvPr/>
        </p:nvPicPr>
        <p:blipFill rotWithShape="1">
          <a:blip r:embed="rId2">
            <a:alphaModFix/>
          </a:blip>
          <a:srcRect/>
          <a:stretch/>
        </p:blipFill>
        <p:spPr>
          <a:xfrm>
            <a:off x="271683" y="6582306"/>
            <a:ext cx="1428889" cy="242738"/>
          </a:xfrm>
          <a:prstGeom prst="rect">
            <a:avLst/>
          </a:prstGeom>
          <a:noFill/>
          <a:ln>
            <a:noFill/>
          </a:ln>
        </p:spPr>
      </p:pic>
    </p:spTree>
    <p:extLst>
      <p:ext uri="{BB962C8B-B14F-4D97-AF65-F5344CB8AC3E}">
        <p14:creationId xmlns:p14="http://schemas.microsoft.com/office/powerpoint/2010/main" val="29383471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5_Custom Layout">
  <p:cSld name="5_Custom Layout">
    <p:bg>
      <p:bgPr>
        <a:solidFill>
          <a:schemeClr val="dk1"/>
        </a:solidFill>
        <a:effectLst/>
      </p:bgPr>
    </p:bg>
    <p:spTree>
      <p:nvGrpSpPr>
        <p:cNvPr id="1" name="Shape 113"/>
        <p:cNvGrpSpPr/>
        <p:nvPr/>
      </p:nvGrpSpPr>
      <p:grpSpPr>
        <a:xfrm>
          <a:off x="0" y="0"/>
          <a:ext cx="0" cy="0"/>
          <a:chOff x="0" y="0"/>
          <a:chExt cx="0" cy="0"/>
        </a:xfrm>
      </p:grpSpPr>
      <p:sp>
        <p:nvSpPr>
          <p:cNvPr id="114" name="Google Shape;114;p27"/>
          <p:cNvSpPr txBox="1">
            <a:spLocks noGrp="1"/>
          </p:cNvSpPr>
          <p:nvPr>
            <p:ph type="body" idx="1"/>
          </p:nvPr>
        </p:nvSpPr>
        <p:spPr>
          <a:xfrm>
            <a:off x="494437" y="2161609"/>
            <a:ext cx="11423767" cy="2415141"/>
          </a:xfrm>
          <a:prstGeom prst="rect">
            <a:avLst/>
          </a:prstGeom>
          <a:noFill/>
          <a:ln>
            <a:noFill/>
          </a:ln>
        </p:spPr>
        <p:txBody>
          <a:bodyPr spcFirstLastPara="1" wrap="square" lIns="68575" tIns="68575" rIns="68575" bIns="68575" anchor="ctr" anchorCtr="0">
            <a:noAutofit/>
          </a:bodyPr>
          <a:lstStyle>
            <a:lvl1pPr marL="621746" marR="0" lvl="0" indent="-310873" algn="ctr" rtl="0">
              <a:lnSpc>
                <a:spcPct val="100000"/>
              </a:lnSpc>
              <a:spcBef>
                <a:spcPts val="1496"/>
              </a:spcBef>
              <a:spcAft>
                <a:spcPts val="0"/>
              </a:spcAft>
              <a:buClr>
                <a:schemeClr val="lt1"/>
              </a:buClr>
              <a:buSzPts val="2200"/>
              <a:buFont typeface="Arial"/>
              <a:buNone/>
              <a:defRPr sz="7343" b="0" i="0" u="none" strike="noStrike" cap="none">
                <a:solidFill>
                  <a:schemeClr val="lt1"/>
                </a:solidFill>
                <a:latin typeface="Source Sans Pro Light"/>
                <a:ea typeface="Source Sans Pro Light"/>
                <a:cs typeface="Source Sans Pro Light"/>
                <a:sym typeface="Source Sans Pro Light"/>
              </a:defRPr>
            </a:lvl1pPr>
            <a:lvl2pPr marL="1243493" marR="0" lvl="1" indent="-310873" algn="l" rtl="0">
              <a:lnSpc>
                <a:spcPct val="100000"/>
              </a:lnSpc>
              <a:spcBef>
                <a:spcPts val="544"/>
              </a:spcBef>
              <a:spcAft>
                <a:spcPts val="0"/>
              </a:spcAft>
              <a:buClr>
                <a:schemeClr val="lt1"/>
              </a:buClr>
              <a:buSzPts val="1800"/>
              <a:buFont typeface="Arial"/>
              <a:buNone/>
              <a:defRPr sz="2720" b="0" i="0" u="none" strike="noStrike" cap="none">
                <a:solidFill>
                  <a:schemeClr val="lt1"/>
                </a:solidFill>
                <a:latin typeface="Source Sans Pro Light"/>
                <a:ea typeface="Source Sans Pro Light"/>
                <a:cs typeface="Source Sans Pro Light"/>
                <a:sym typeface="Source Sans Pro Light"/>
              </a:defRPr>
            </a:lvl2pPr>
            <a:lvl3pPr marL="1865239" marR="0" lvl="2" indent="-310873" algn="l" rtl="0">
              <a:lnSpc>
                <a:spcPct val="100000"/>
              </a:lnSpc>
              <a:spcBef>
                <a:spcPts val="544"/>
              </a:spcBef>
              <a:spcAft>
                <a:spcPts val="0"/>
              </a:spcAft>
              <a:buClr>
                <a:schemeClr val="lt1"/>
              </a:buClr>
              <a:buSzPts val="1400"/>
              <a:buFont typeface="Merriweather Sans"/>
              <a:buNone/>
              <a:defRPr sz="2448" b="0" i="0" u="none" strike="noStrike" cap="none">
                <a:solidFill>
                  <a:schemeClr val="lt1"/>
                </a:solidFill>
                <a:latin typeface="Source Sans Pro Light"/>
                <a:ea typeface="Source Sans Pro Light"/>
                <a:cs typeface="Source Sans Pro Light"/>
                <a:sym typeface="Source Sans Pro Light"/>
              </a:defRPr>
            </a:lvl3pPr>
            <a:lvl4pPr marL="2486985" marR="0" lvl="3" indent="-310873" algn="l" rtl="0">
              <a:lnSpc>
                <a:spcPct val="100000"/>
              </a:lnSpc>
              <a:spcBef>
                <a:spcPts val="544"/>
              </a:spcBef>
              <a:spcAft>
                <a:spcPts val="0"/>
              </a:spcAft>
              <a:buClr>
                <a:schemeClr val="lt1"/>
              </a:buClr>
              <a:buSzPts val="1600"/>
              <a:buFont typeface="Arial"/>
              <a:buNone/>
              <a:defRPr sz="2448" b="0" i="0" u="none" strike="noStrike" cap="none">
                <a:solidFill>
                  <a:schemeClr val="lt1"/>
                </a:solidFill>
                <a:latin typeface="Source Sans Pro Light"/>
                <a:ea typeface="Source Sans Pro Light"/>
                <a:cs typeface="Source Sans Pro Light"/>
                <a:sym typeface="Source Sans Pro Light"/>
              </a:defRPr>
            </a:lvl4pPr>
            <a:lvl5pPr marL="3108731" marR="0" lvl="4" indent="-310873" algn="l" rtl="0">
              <a:lnSpc>
                <a:spcPct val="100000"/>
              </a:lnSpc>
              <a:spcBef>
                <a:spcPts val="408"/>
              </a:spcBef>
              <a:spcAft>
                <a:spcPts val="0"/>
              </a:spcAft>
              <a:buClr>
                <a:schemeClr val="lt1"/>
              </a:buClr>
              <a:buSzPts val="1300"/>
              <a:buFont typeface="Merriweather Sans"/>
              <a:buNone/>
              <a:defRPr sz="2176" b="0" i="0" u="none" strike="noStrike" cap="none">
                <a:solidFill>
                  <a:schemeClr val="lt1"/>
                </a:solidFill>
                <a:latin typeface="Source Sans Pro Light"/>
                <a:ea typeface="Source Sans Pro Light"/>
                <a:cs typeface="Source Sans Pro Light"/>
                <a:sym typeface="Source Sans Pro Light"/>
              </a:defRPr>
            </a:lvl5pPr>
            <a:lvl6pPr marL="3730478" marR="0" lvl="5"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775978151"/>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6_Custom Layout">
  <p:cSld name="6_Custom Layout">
    <p:bg>
      <p:bgPr>
        <a:solidFill>
          <a:schemeClr val="dk1"/>
        </a:solidFill>
        <a:effectLst/>
      </p:bgPr>
    </p:bg>
    <p:spTree>
      <p:nvGrpSpPr>
        <p:cNvPr id="1" name="Shape 115"/>
        <p:cNvGrpSpPr/>
        <p:nvPr/>
      </p:nvGrpSpPr>
      <p:grpSpPr>
        <a:xfrm>
          <a:off x="0" y="0"/>
          <a:ext cx="0" cy="0"/>
          <a:chOff x="0" y="0"/>
          <a:chExt cx="0" cy="0"/>
        </a:xfrm>
      </p:grpSpPr>
      <p:sp>
        <p:nvSpPr>
          <p:cNvPr id="116" name="Google Shape;116;p28"/>
          <p:cNvSpPr txBox="1">
            <a:spLocks noGrp="1"/>
          </p:cNvSpPr>
          <p:nvPr>
            <p:ph type="body" idx="1"/>
          </p:nvPr>
        </p:nvSpPr>
        <p:spPr>
          <a:xfrm>
            <a:off x="494437" y="2161609"/>
            <a:ext cx="11423767" cy="2415141"/>
          </a:xfrm>
          <a:prstGeom prst="rect">
            <a:avLst/>
          </a:prstGeom>
          <a:noFill/>
          <a:ln>
            <a:noFill/>
          </a:ln>
        </p:spPr>
        <p:txBody>
          <a:bodyPr spcFirstLastPara="1" wrap="square" lIns="68575" tIns="68575" rIns="68575" bIns="68575" anchor="ctr" anchorCtr="0">
            <a:noAutofit/>
          </a:bodyPr>
          <a:lstStyle>
            <a:lvl1pPr marL="621746" marR="0" lvl="0" indent="-310873" algn="ctr" rtl="0">
              <a:lnSpc>
                <a:spcPct val="100000"/>
              </a:lnSpc>
              <a:spcBef>
                <a:spcPts val="1496"/>
              </a:spcBef>
              <a:spcAft>
                <a:spcPts val="0"/>
              </a:spcAft>
              <a:buClr>
                <a:schemeClr val="lt1"/>
              </a:buClr>
              <a:buSzPts val="2200"/>
              <a:buFont typeface="Arial"/>
              <a:buNone/>
              <a:defRPr sz="7343" b="0" i="0" u="none" strike="noStrike" cap="none">
                <a:solidFill>
                  <a:schemeClr val="lt1"/>
                </a:solidFill>
                <a:latin typeface="Source Sans Pro Light"/>
                <a:ea typeface="Source Sans Pro Light"/>
                <a:cs typeface="Source Sans Pro Light"/>
                <a:sym typeface="Source Sans Pro Light"/>
              </a:defRPr>
            </a:lvl1pPr>
            <a:lvl2pPr marL="1243493" marR="0" lvl="1" indent="-310873" algn="l" rtl="0">
              <a:lnSpc>
                <a:spcPct val="100000"/>
              </a:lnSpc>
              <a:spcBef>
                <a:spcPts val="544"/>
              </a:spcBef>
              <a:spcAft>
                <a:spcPts val="0"/>
              </a:spcAft>
              <a:buClr>
                <a:schemeClr val="lt1"/>
              </a:buClr>
              <a:buSzPts val="1800"/>
              <a:buFont typeface="Arial"/>
              <a:buNone/>
              <a:defRPr sz="2720" b="0" i="0" u="none" strike="noStrike" cap="none">
                <a:solidFill>
                  <a:schemeClr val="lt1"/>
                </a:solidFill>
                <a:latin typeface="Source Sans Pro Light"/>
                <a:ea typeface="Source Sans Pro Light"/>
                <a:cs typeface="Source Sans Pro Light"/>
                <a:sym typeface="Source Sans Pro Light"/>
              </a:defRPr>
            </a:lvl2pPr>
            <a:lvl3pPr marL="1865239" marR="0" lvl="2" indent="-310873" algn="l" rtl="0">
              <a:lnSpc>
                <a:spcPct val="100000"/>
              </a:lnSpc>
              <a:spcBef>
                <a:spcPts val="544"/>
              </a:spcBef>
              <a:spcAft>
                <a:spcPts val="0"/>
              </a:spcAft>
              <a:buClr>
                <a:schemeClr val="lt1"/>
              </a:buClr>
              <a:buSzPts val="1400"/>
              <a:buFont typeface="Merriweather Sans"/>
              <a:buNone/>
              <a:defRPr sz="2448" b="0" i="0" u="none" strike="noStrike" cap="none">
                <a:solidFill>
                  <a:schemeClr val="lt1"/>
                </a:solidFill>
                <a:latin typeface="Source Sans Pro Light"/>
                <a:ea typeface="Source Sans Pro Light"/>
                <a:cs typeface="Source Sans Pro Light"/>
                <a:sym typeface="Source Sans Pro Light"/>
              </a:defRPr>
            </a:lvl3pPr>
            <a:lvl4pPr marL="2486985" marR="0" lvl="3" indent="-310873" algn="l" rtl="0">
              <a:lnSpc>
                <a:spcPct val="100000"/>
              </a:lnSpc>
              <a:spcBef>
                <a:spcPts val="544"/>
              </a:spcBef>
              <a:spcAft>
                <a:spcPts val="0"/>
              </a:spcAft>
              <a:buClr>
                <a:schemeClr val="lt1"/>
              </a:buClr>
              <a:buSzPts val="1600"/>
              <a:buFont typeface="Arial"/>
              <a:buNone/>
              <a:defRPr sz="2448" b="0" i="0" u="none" strike="noStrike" cap="none">
                <a:solidFill>
                  <a:schemeClr val="lt1"/>
                </a:solidFill>
                <a:latin typeface="Source Sans Pro Light"/>
                <a:ea typeface="Source Sans Pro Light"/>
                <a:cs typeface="Source Sans Pro Light"/>
                <a:sym typeface="Source Sans Pro Light"/>
              </a:defRPr>
            </a:lvl4pPr>
            <a:lvl5pPr marL="3108731" marR="0" lvl="4" indent="-310873" algn="l" rtl="0">
              <a:lnSpc>
                <a:spcPct val="100000"/>
              </a:lnSpc>
              <a:spcBef>
                <a:spcPts val="408"/>
              </a:spcBef>
              <a:spcAft>
                <a:spcPts val="0"/>
              </a:spcAft>
              <a:buClr>
                <a:schemeClr val="lt1"/>
              </a:buClr>
              <a:buSzPts val="1300"/>
              <a:buFont typeface="Merriweather Sans"/>
              <a:buNone/>
              <a:defRPr sz="2176" b="0" i="0" u="none" strike="noStrike" cap="none">
                <a:solidFill>
                  <a:schemeClr val="lt1"/>
                </a:solidFill>
                <a:latin typeface="Source Sans Pro Light"/>
                <a:ea typeface="Source Sans Pro Light"/>
                <a:cs typeface="Source Sans Pro Light"/>
                <a:sym typeface="Source Sans Pro Light"/>
              </a:defRPr>
            </a:lvl5pPr>
            <a:lvl6pPr marL="3730478" marR="0" lvl="5"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6pPr>
            <a:lvl7pPr marL="4352224" marR="0" lvl="6"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7pPr>
            <a:lvl8pPr marL="4973970" marR="0" lvl="7"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8pPr>
            <a:lvl9pPr marL="5595717" marR="0" lvl="8" indent="-483580" algn="l" rtl="0">
              <a:lnSpc>
                <a:spcPct val="100000"/>
              </a:lnSpc>
              <a:spcBef>
                <a:spcPts val="544"/>
              </a:spcBef>
              <a:spcAft>
                <a:spcPts val="0"/>
              </a:spcAft>
              <a:buClr>
                <a:schemeClr val="dk1"/>
              </a:buClr>
              <a:buSzPts val="2000"/>
              <a:buFont typeface="Arial"/>
              <a:buChar char="•"/>
              <a:defRPr sz="272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92642489"/>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wo Content">
  <p:cSld name="Two Content">
    <p:bg>
      <p:bgPr>
        <a:solidFill>
          <a:schemeClr val="dk1"/>
        </a:solidFill>
        <a:effectLst/>
      </p:bgPr>
    </p:bg>
    <p:spTree>
      <p:nvGrpSpPr>
        <p:cNvPr id="1" name="Shape 117"/>
        <p:cNvGrpSpPr/>
        <p:nvPr/>
      </p:nvGrpSpPr>
      <p:grpSpPr>
        <a:xfrm>
          <a:off x="0" y="0"/>
          <a:ext cx="0" cy="0"/>
          <a:chOff x="0" y="0"/>
          <a:chExt cx="0" cy="0"/>
        </a:xfrm>
      </p:grpSpPr>
      <p:sp>
        <p:nvSpPr>
          <p:cNvPr id="118" name="Google Shape;118;p29"/>
          <p:cNvSpPr txBox="1">
            <a:spLocks noGrp="1"/>
          </p:cNvSpPr>
          <p:nvPr>
            <p:ph type="body" idx="1"/>
          </p:nvPr>
        </p:nvSpPr>
        <p:spPr>
          <a:xfrm>
            <a:off x="346491" y="1799405"/>
            <a:ext cx="5764926" cy="4029858"/>
          </a:xfrm>
          <a:prstGeom prst="rect">
            <a:avLst/>
          </a:prstGeom>
          <a:noFill/>
          <a:ln>
            <a:noFill/>
          </a:ln>
        </p:spPr>
        <p:txBody>
          <a:bodyPr spcFirstLastPara="1" wrap="square" lIns="68575" tIns="68575" rIns="68575" bIns="68575" anchor="t" anchorCtr="0">
            <a:noAutofit/>
          </a:bodyPr>
          <a:lstStyle>
            <a:lvl1pPr marL="621746" marR="0" lvl="0" indent="-310873" algn="l" rtl="0">
              <a:lnSpc>
                <a:spcPct val="100000"/>
              </a:lnSpc>
              <a:spcBef>
                <a:spcPts val="544"/>
              </a:spcBef>
              <a:spcAft>
                <a:spcPts val="0"/>
              </a:spcAft>
              <a:buClr>
                <a:schemeClr val="lt1"/>
              </a:buClr>
              <a:buSzPts val="2200"/>
              <a:buFont typeface="Arial"/>
              <a:buNone/>
              <a:defRPr sz="2720" b="0"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448" b="0"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08"/>
              </a:spcBef>
              <a:spcAft>
                <a:spcPts val="0"/>
              </a:spcAft>
              <a:buClr>
                <a:schemeClr val="lt1"/>
              </a:buClr>
              <a:buSzPts val="1400"/>
              <a:buFont typeface="Merriweather Sans"/>
              <a:buNone/>
              <a:defRPr sz="1904" b="0"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272"/>
              </a:spcBef>
              <a:spcAft>
                <a:spcPts val="0"/>
              </a:spcAft>
              <a:buClr>
                <a:schemeClr val="lt1"/>
              </a:buClr>
              <a:buSzPts val="1600"/>
              <a:buFont typeface="Arial"/>
              <a:buNone/>
              <a:defRPr sz="1632" b="0"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272"/>
              </a:spcBef>
              <a:spcAft>
                <a:spcPts val="0"/>
              </a:spcAft>
              <a:buClr>
                <a:schemeClr val="lt1"/>
              </a:buClr>
              <a:buSzPts val="1300"/>
              <a:buFont typeface="Merriweather Sans"/>
              <a:buNone/>
              <a:defRPr sz="1632" b="0" i="0" u="none" strike="noStrike" cap="none">
                <a:solidFill>
                  <a:schemeClr val="lt1"/>
                </a:solidFill>
                <a:latin typeface="Source Sans Pro"/>
                <a:ea typeface="Source Sans Pro"/>
                <a:cs typeface="Source Sans Pro"/>
                <a:sym typeface="Source Sans Pro"/>
              </a:defRPr>
            </a:lvl5pPr>
            <a:lvl6pPr marL="3730478" marR="0" lvl="5"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6pPr>
            <a:lvl7pPr marL="4352224" marR="0" lvl="6"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7pPr>
            <a:lvl8pPr marL="4973970" marR="0" lvl="7"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8pPr>
            <a:lvl9pPr marL="5595717" marR="0" lvl="8"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9pPr>
          </a:lstStyle>
          <a:p>
            <a:endParaRPr/>
          </a:p>
        </p:txBody>
      </p:sp>
      <p:sp>
        <p:nvSpPr>
          <p:cNvPr id="119" name="Google Shape;119;p29"/>
          <p:cNvSpPr txBox="1">
            <a:spLocks noGrp="1"/>
          </p:cNvSpPr>
          <p:nvPr>
            <p:ph type="title"/>
          </p:nvPr>
        </p:nvSpPr>
        <p:spPr>
          <a:xfrm>
            <a:off x="346492" y="280645"/>
            <a:ext cx="11642874" cy="1165958"/>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chemeClr val="lt1"/>
              </a:buClr>
              <a:buSzPts val="1100"/>
              <a:buFont typeface="Source Sans Pro"/>
              <a:buNone/>
              <a:defRPr sz="544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2pPr>
            <a:lvl3pPr marR="0" lvl="2"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3pPr>
            <a:lvl4pPr marR="0" lvl="3"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4pPr>
            <a:lvl5pPr marR="0" lvl="4"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5pPr>
            <a:lvl6pPr marR="0" lvl="5"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6pPr>
            <a:lvl7pPr marR="0" lvl="6"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7pPr>
            <a:lvl8pPr marR="0" lvl="7"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8pPr>
            <a:lvl9pPr marR="0" lvl="8" algn="l" rtl="0">
              <a:lnSpc>
                <a:spcPct val="100000"/>
              </a:lnSpc>
              <a:spcBef>
                <a:spcPts val="0"/>
              </a:spcBef>
              <a:spcAft>
                <a:spcPts val="0"/>
              </a:spcAft>
              <a:buClr>
                <a:schemeClr val="lt1"/>
              </a:buClr>
              <a:buSzPts val="1100"/>
              <a:buFont typeface="Arial"/>
              <a:buNone/>
              <a:defRPr sz="5440" b="0" i="0" u="none" strike="noStrike" cap="none">
                <a:solidFill>
                  <a:schemeClr val="lt1"/>
                </a:solidFill>
                <a:latin typeface="Arial"/>
                <a:ea typeface="Arial"/>
                <a:cs typeface="Arial"/>
                <a:sym typeface="Arial"/>
              </a:defRPr>
            </a:lvl9pPr>
          </a:lstStyle>
          <a:p>
            <a:endParaRPr/>
          </a:p>
        </p:txBody>
      </p:sp>
      <p:sp>
        <p:nvSpPr>
          <p:cNvPr id="120" name="Google Shape;120;p29"/>
          <p:cNvSpPr txBox="1">
            <a:spLocks noGrp="1"/>
          </p:cNvSpPr>
          <p:nvPr>
            <p:ph type="body" idx="2"/>
          </p:nvPr>
        </p:nvSpPr>
        <p:spPr>
          <a:xfrm>
            <a:off x="6218237" y="1799405"/>
            <a:ext cx="5771047" cy="4029858"/>
          </a:xfrm>
          <a:prstGeom prst="rect">
            <a:avLst/>
          </a:prstGeom>
          <a:noFill/>
          <a:ln>
            <a:noFill/>
          </a:ln>
        </p:spPr>
        <p:txBody>
          <a:bodyPr spcFirstLastPara="1" wrap="square" lIns="68575" tIns="68575" rIns="68575" bIns="68575" anchor="t" anchorCtr="0">
            <a:noAutofit/>
          </a:bodyPr>
          <a:lstStyle>
            <a:lvl1pPr marL="621746" marR="0" lvl="0" indent="-310873" algn="l" rtl="0">
              <a:lnSpc>
                <a:spcPct val="100000"/>
              </a:lnSpc>
              <a:spcBef>
                <a:spcPts val="544"/>
              </a:spcBef>
              <a:spcAft>
                <a:spcPts val="0"/>
              </a:spcAft>
              <a:buClr>
                <a:schemeClr val="lt1"/>
              </a:buClr>
              <a:buSzPts val="2200"/>
              <a:buFont typeface="Arial"/>
              <a:buNone/>
              <a:defRPr sz="2720" b="0" i="0" u="none" strike="noStrike" cap="none">
                <a:solidFill>
                  <a:schemeClr val="lt1"/>
                </a:solidFill>
                <a:latin typeface="Source Sans Pro"/>
                <a:ea typeface="Source Sans Pro"/>
                <a:cs typeface="Source Sans Pro"/>
                <a:sym typeface="Source Sans Pro"/>
              </a:defRPr>
            </a:lvl1pPr>
            <a:lvl2pPr marL="1243493" marR="0" lvl="1" indent="-310873" algn="l" rtl="0">
              <a:lnSpc>
                <a:spcPct val="100000"/>
              </a:lnSpc>
              <a:spcBef>
                <a:spcPts val="544"/>
              </a:spcBef>
              <a:spcAft>
                <a:spcPts val="0"/>
              </a:spcAft>
              <a:buClr>
                <a:schemeClr val="lt1"/>
              </a:buClr>
              <a:buSzPts val="1800"/>
              <a:buFont typeface="Arial"/>
              <a:buNone/>
              <a:defRPr sz="2448" b="0" i="0" u="none" strike="noStrike" cap="none">
                <a:solidFill>
                  <a:schemeClr val="lt1"/>
                </a:solidFill>
                <a:latin typeface="Source Sans Pro"/>
                <a:ea typeface="Source Sans Pro"/>
                <a:cs typeface="Source Sans Pro"/>
                <a:sym typeface="Source Sans Pro"/>
              </a:defRPr>
            </a:lvl2pPr>
            <a:lvl3pPr marL="1865239" marR="0" lvl="2" indent="-310873" algn="l" rtl="0">
              <a:lnSpc>
                <a:spcPct val="100000"/>
              </a:lnSpc>
              <a:spcBef>
                <a:spcPts val="408"/>
              </a:spcBef>
              <a:spcAft>
                <a:spcPts val="0"/>
              </a:spcAft>
              <a:buClr>
                <a:schemeClr val="lt1"/>
              </a:buClr>
              <a:buSzPts val="1400"/>
              <a:buFont typeface="Merriweather Sans"/>
              <a:buNone/>
              <a:defRPr sz="1904" b="0" i="0" u="none" strike="noStrike" cap="none">
                <a:solidFill>
                  <a:schemeClr val="lt1"/>
                </a:solidFill>
                <a:latin typeface="Source Sans Pro"/>
                <a:ea typeface="Source Sans Pro"/>
                <a:cs typeface="Source Sans Pro"/>
                <a:sym typeface="Source Sans Pro"/>
              </a:defRPr>
            </a:lvl3pPr>
            <a:lvl4pPr marL="2486985" marR="0" lvl="3" indent="-310873" algn="l" rtl="0">
              <a:lnSpc>
                <a:spcPct val="100000"/>
              </a:lnSpc>
              <a:spcBef>
                <a:spcPts val="272"/>
              </a:spcBef>
              <a:spcAft>
                <a:spcPts val="0"/>
              </a:spcAft>
              <a:buClr>
                <a:schemeClr val="lt1"/>
              </a:buClr>
              <a:buSzPts val="1600"/>
              <a:buFont typeface="Arial"/>
              <a:buNone/>
              <a:defRPr sz="1632" b="0" i="0" u="none" strike="noStrike" cap="none">
                <a:solidFill>
                  <a:schemeClr val="lt1"/>
                </a:solidFill>
                <a:latin typeface="Source Sans Pro"/>
                <a:ea typeface="Source Sans Pro"/>
                <a:cs typeface="Source Sans Pro"/>
                <a:sym typeface="Source Sans Pro"/>
              </a:defRPr>
            </a:lvl4pPr>
            <a:lvl5pPr marL="3108731" marR="0" lvl="4" indent="-310873" algn="l" rtl="0">
              <a:lnSpc>
                <a:spcPct val="100000"/>
              </a:lnSpc>
              <a:spcBef>
                <a:spcPts val="272"/>
              </a:spcBef>
              <a:spcAft>
                <a:spcPts val="0"/>
              </a:spcAft>
              <a:buClr>
                <a:schemeClr val="lt1"/>
              </a:buClr>
              <a:buSzPts val="1300"/>
              <a:buFont typeface="Merriweather Sans"/>
              <a:buNone/>
              <a:defRPr sz="1632" b="0" i="0" u="none" strike="noStrike" cap="none">
                <a:solidFill>
                  <a:schemeClr val="lt1"/>
                </a:solidFill>
                <a:latin typeface="Source Sans Pro"/>
                <a:ea typeface="Source Sans Pro"/>
                <a:cs typeface="Source Sans Pro"/>
                <a:sym typeface="Source Sans Pro"/>
              </a:defRPr>
            </a:lvl5pPr>
            <a:lvl6pPr marL="3730478" marR="0" lvl="5"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6pPr>
            <a:lvl7pPr marL="4352224" marR="0" lvl="6"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7pPr>
            <a:lvl8pPr marL="4973970" marR="0" lvl="7"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8pPr>
            <a:lvl9pPr marL="5595717" marR="0" lvl="8" indent="-310873" algn="l" rtl="0">
              <a:lnSpc>
                <a:spcPct val="100000"/>
              </a:lnSpc>
              <a:spcBef>
                <a:spcPts val="408"/>
              </a:spcBef>
              <a:spcAft>
                <a:spcPts val="0"/>
              </a:spcAft>
              <a:buClr>
                <a:schemeClr val="lt1"/>
              </a:buClr>
              <a:buSzPts val="2000"/>
              <a:buFont typeface="Arial"/>
              <a:buNone/>
              <a:defRPr sz="2176" b="0" i="0" u="none" strike="noStrike" cap="none">
                <a:solidFill>
                  <a:schemeClr val="lt1"/>
                </a:solidFill>
                <a:latin typeface="Calibri"/>
                <a:ea typeface="Calibri"/>
                <a:cs typeface="Calibri"/>
                <a:sym typeface="Calibri"/>
              </a:defRPr>
            </a:lvl9pPr>
          </a:lstStyle>
          <a:p>
            <a:endParaRPr/>
          </a:p>
        </p:txBody>
      </p:sp>
      <p:pic>
        <p:nvPicPr>
          <p:cNvPr id="121" name="Google Shape;121;p29"/>
          <p:cNvPicPr preferRelativeResize="0"/>
          <p:nvPr/>
        </p:nvPicPr>
        <p:blipFill rotWithShape="1">
          <a:blip r:embed="rId2">
            <a:alphaModFix/>
          </a:blip>
          <a:srcRect/>
          <a:stretch/>
        </p:blipFill>
        <p:spPr>
          <a:xfrm>
            <a:off x="318177" y="6582304"/>
            <a:ext cx="1428889" cy="242738"/>
          </a:xfrm>
          <a:prstGeom prst="rect">
            <a:avLst/>
          </a:prstGeom>
          <a:noFill/>
          <a:ln>
            <a:noFill/>
          </a:ln>
        </p:spPr>
      </p:pic>
      <p:sp>
        <p:nvSpPr>
          <p:cNvPr id="122" name="Google Shape;122;p29"/>
          <p:cNvSpPr txBox="1">
            <a:spLocks noGrp="1"/>
          </p:cNvSpPr>
          <p:nvPr>
            <p:ph type="sldNum" idx="12"/>
          </p:nvPr>
        </p:nvSpPr>
        <p:spPr>
          <a:xfrm>
            <a:off x="11574270" y="6508607"/>
            <a:ext cx="746270" cy="535247"/>
          </a:xfrm>
          <a:prstGeom prst="rect">
            <a:avLst/>
          </a:prstGeom>
          <a:noFill/>
          <a:ln>
            <a:noFill/>
          </a:ln>
        </p:spPr>
        <p:txBody>
          <a:bodyPr spcFirstLastPara="1" wrap="square" lIns="68575" tIns="68575" rIns="68575" bIns="68575" anchor="t" anchorCtr="0">
            <a:noAutofit/>
          </a:bodyPr>
          <a:lstStyle>
            <a:lvl1pPr marL="0" marR="0" lvl="0"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SzPts val="1400"/>
              <a:buFont typeface="Arial"/>
              <a:buNone/>
              <a:defRPr sz="1904" b="0" i="0" u="none" strike="noStrike" cap="none">
                <a:solidFill>
                  <a:schemeClr val="dk1"/>
                </a:solidFill>
                <a:latin typeface="Calibri"/>
                <a:ea typeface="Calibri"/>
                <a:cs typeface="Calibri"/>
                <a:sym typeface="Calibri"/>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92668122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F8004-F775-4E93-B4B5-FFB45F3A7753}"/>
              </a:ext>
            </a:extLst>
          </p:cNvPr>
          <p:cNvSpPr>
            <a:spLocks noGrp="1"/>
          </p:cNvSpPr>
          <p:nvPr>
            <p:ph type="ctrTitle"/>
          </p:nvPr>
        </p:nvSpPr>
        <p:spPr>
          <a:xfrm>
            <a:off x="1554560" y="1144706"/>
            <a:ext cx="9327356" cy="2435131"/>
          </a:xfrm>
        </p:spPr>
        <p:txBody>
          <a:bodyPr anchor="b"/>
          <a:lstStyle>
            <a:lvl1pPr algn="ctr">
              <a:defRPr sz="6119"/>
            </a:lvl1pPr>
          </a:lstStyle>
          <a:p>
            <a:r>
              <a:rPr lang="en-US"/>
              <a:t>Click to edit Master title style</a:t>
            </a:r>
          </a:p>
        </p:txBody>
      </p:sp>
      <p:sp>
        <p:nvSpPr>
          <p:cNvPr id="3" name="Subtitle 2">
            <a:extLst>
              <a:ext uri="{FF2B5EF4-FFF2-40B4-BE49-F238E27FC236}">
                <a16:creationId xmlns:a16="http://schemas.microsoft.com/office/drawing/2014/main" id="{81FFBF83-41BC-4728-8A46-12C4E17E648C}"/>
              </a:ext>
            </a:extLst>
          </p:cNvPr>
          <p:cNvSpPr>
            <a:spLocks noGrp="1"/>
          </p:cNvSpPr>
          <p:nvPr>
            <p:ph type="subTitle" idx="1"/>
          </p:nvPr>
        </p:nvSpPr>
        <p:spPr>
          <a:xfrm>
            <a:off x="1554560" y="3673745"/>
            <a:ext cx="9327356" cy="1688724"/>
          </a:xfrm>
        </p:spPr>
        <p:txBody>
          <a:bodyPr/>
          <a:lstStyle>
            <a:lvl1pPr marL="0" indent="0" algn="ctr">
              <a:buNone/>
              <a:defRPr sz="2448"/>
            </a:lvl1pPr>
            <a:lvl2pPr marL="466298" indent="0" algn="ctr">
              <a:buNone/>
              <a:defRPr sz="2040"/>
            </a:lvl2pPr>
            <a:lvl3pPr marL="932597" indent="0" algn="ctr">
              <a:buNone/>
              <a:defRPr sz="1836"/>
            </a:lvl3pPr>
            <a:lvl4pPr marL="1398895" indent="0" algn="ctr">
              <a:buNone/>
              <a:defRPr sz="1632"/>
            </a:lvl4pPr>
            <a:lvl5pPr marL="1865193" indent="0" algn="ctr">
              <a:buNone/>
              <a:defRPr sz="1632"/>
            </a:lvl5pPr>
            <a:lvl6pPr marL="2331491" indent="0" algn="ctr">
              <a:buNone/>
              <a:defRPr sz="1632"/>
            </a:lvl6pPr>
            <a:lvl7pPr marL="2797790" indent="0" algn="ctr">
              <a:buNone/>
              <a:defRPr sz="1632"/>
            </a:lvl7pPr>
            <a:lvl8pPr marL="3264088" indent="0" algn="ctr">
              <a:buNone/>
              <a:defRPr sz="1632"/>
            </a:lvl8pPr>
            <a:lvl9pPr marL="3730386" indent="0" algn="ctr">
              <a:buNone/>
              <a:defRPr sz="1632"/>
            </a:lvl9pPr>
          </a:lstStyle>
          <a:p>
            <a:r>
              <a:rPr lang="en-US"/>
              <a:t>Click to edit Master subtitle style</a:t>
            </a:r>
          </a:p>
        </p:txBody>
      </p:sp>
      <p:sp>
        <p:nvSpPr>
          <p:cNvPr id="4" name="Date Placeholder 3">
            <a:extLst>
              <a:ext uri="{FF2B5EF4-FFF2-40B4-BE49-F238E27FC236}">
                <a16:creationId xmlns:a16="http://schemas.microsoft.com/office/drawing/2014/main" id="{6B828F1A-5CCF-490D-A7F7-85D077C0E1D1}"/>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5" name="Footer Placeholder 4">
            <a:extLst>
              <a:ext uri="{FF2B5EF4-FFF2-40B4-BE49-F238E27FC236}">
                <a16:creationId xmlns:a16="http://schemas.microsoft.com/office/drawing/2014/main" id="{82CF6332-237B-43D5-B242-F5F646A115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F033E7-D36C-421E-B49F-9E8CC0F8A150}"/>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2339141847"/>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BF59D-DF98-4B6D-88F4-29649434893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51E7F4-A369-4EDE-AC7E-777BEA2AC6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CE34B8C-6FC4-4508-8C17-F65631EC5948}"/>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5" name="Footer Placeholder 4">
            <a:extLst>
              <a:ext uri="{FF2B5EF4-FFF2-40B4-BE49-F238E27FC236}">
                <a16:creationId xmlns:a16="http://schemas.microsoft.com/office/drawing/2014/main" id="{AE014B06-9BA2-4245-A392-37D7061E67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3EFCF14-911E-4B8A-A78A-DBCD4353EA98}"/>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101804245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3D970-0729-4831-BE10-BB6EEDEAD296}"/>
              </a:ext>
            </a:extLst>
          </p:cNvPr>
          <p:cNvSpPr>
            <a:spLocks noGrp="1"/>
          </p:cNvSpPr>
          <p:nvPr>
            <p:ph type="title"/>
          </p:nvPr>
        </p:nvSpPr>
        <p:spPr>
          <a:xfrm>
            <a:off x="848530" y="1743775"/>
            <a:ext cx="10726460" cy="2909528"/>
          </a:xfrm>
        </p:spPr>
        <p:txBody>
          <a:bodyPr anchor="b"/>
          <a:lstStyle>
            <a:lvl1pPr>
              <a:defRPr sz="6119"/>
            </a:lvl1pPr>
          </a:lstStyle>
          <a:p>
            <a:r>
              <a:rPr lang="en-US"/>
              <a:t>Click to edit Master title style</a:t>
            </a:r>
          </a:p>
        </p:txBody>
      </p:sp>
      <p:sp>
        <p:nvSpPr>
          <p:cNvPr id="3" name="Text Placeholder 2">
            <a:extLst>
              <a:ext uri="{FF2B5EF4-FFF2-40B4-BE49-F238E27FC236}">
                <a16:creationId xmlns:a16="http://schemas.microsoft.com/office/drawing/2014/main" id="{9821057D-E988-4E5C-9E6A-3477D58BEE15}"/>
              </a:ext>
            </a:extLst>
          </p:cNvPr>
          <p:cNvSpPr>
            <a:spLocks noGrp="1"/>
          </p:cNvSpPr>
          <p:nvPr>
            <p:ph type="body" idx="1"/>
          </p:nvPr>
        </p:nvSpPr>
        <p:spPr>
          <a:xfrm>
            <a:off x="848530" y="4680828"/>
            <a:ext cx="10726460" cy="1530052"/>
          </a:xfrm>
        </p:spPr>
        <p:txBody>
          <a:bodyPr/>
          <a:lstStyle>
            <a:lvl1pPr marL="0" indent="0">
              <a:buNone/>
              <a:defRPr sz="2448">
                <a:solidFill>
                  <a:schemeClr val="tx1">
                    <a:tint val="75000"/>
                  </a:schemeClr>
                </a:solidFill>
              </a:defRPr>
            </a:lvl1pPr>
            <a:lvl2pPr marL="466298" indent="0">
              <a:buNone/>
              <a:defRPr sz="2040">
                <a:solidFill>
                  <a:schemeClr val="tx1">
                    <a:tint val="75000"/>
                  </a:schemeClr>
                </a:solidFill>
              </a:defRPr>
            </a:lvl2pPr>
            <a:lvl3pPr marL="932597" indent="0">
              <a:buNone/>
              <a:defRPr sz="1836">
                <a:solidFill>
                  <a:schemeClr val="tx1">
                    <a:tint val="75000"/>
                  </a:schemeClr>
                </a:solidFill>
              </a:defRPr>
            </a:lvl3pPr>
            <a:lvl4pPr marL="1398895" indent="0">
              <a:buNone/>
              <a:defRPr sz="1632">
                <a:solidFill>
                  <a:schemeClr val="tx1">
                    <a:tint val="75000"/>
                  </a:schemeClr>
                </a:solidFill>
              </a:defRPr>
            </a:lvl4pPr>
            <a:lvl5pPr marL="1865193" indent="0">
              <a:buNone/>
              <a:defRPr sz="1632">
                <a:solidFill>
                  <a:schemeClr val="tx1">
                    <a:tint val="75000"/>
                  </a:schemeClr>
                </a:solidFill>
              </a:defRPr>
            </a:lvl5pPr>
            <a:lvl6pPr marL="2331491" indent="0">
              <a:buNone/>
              <a:defRPr sz="1632">
                <a:solidFill>
                  <a:schemeClr val="tx1">
                    <a:tint val="75000"/>
                  </a:schemeClr>
                </a:solidFill>
              </a:defRPr>
            </a:lvl6pPr>
            <a:lvl7pPr marL="2797790" indent="0">
              <a:buNone/>
              <a:defRPr sz="1632">
                <a:solidFill>
                  <a:schemeClr val="tx1">
                    <a:tint val="75000"/>
                  </a:schemeClr>
                </a:solidFill>
              </a:defRPr>
            </a:lvl7pPr>
            <a:lvl8pPr marL="3264088" indent="0">
              <a:buNone/>
              <a:defRPr sz="1632">
                <a:solidFill>
                  <a:schemeClr val="tx1">
                    <a:tint val="75000"/>
                  </a:schemeClr>
                </a:solidFill>
              </a:defRPr>
            </a:lvl8pPr>
            <a:lvl9pPr marL="3730386" indent="0">
              <a:buNone/>
              <a:defRPr sz="1632">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E2494D-923C-4652-8B60-7159F93381DE}"/>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5" name="Footer Placeholder 4">
            <a:extLst>
              <a:ext uri="{FF2B5EF4-FFF2-40B4-BE49-F238E27FC236}">
                <a16:creationId xmlns:a16="http://schemas.microsoft.com/office/drawing/2014/main" id="{97066928-2F2C-41B6-B8A7-5AE38492A8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C54383-6640-4891-92FE-D2624647D5E4}"/>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3730490523"/>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CC008-E673-481C-954E-1F9BD907186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85A1481-65D2-4355-A59F-D8BD00B4A006}"/>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CB76145-758A-4F4A-9796-8549036DC050}"/>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2B98597-FF9A-4F0F-AF84-B21C93F163B9}"/>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6" name="Footer Placeholder 5">
            <a:extLst>
              <a:ext uri="{FF2B5EF4-FFF2-40B4-BE49-F238E27FC236}">
                <a16:creationId xmlns:a16="http://schemas.microsoft.com/office/drawing/2014/main" id="{B13132A0-3706-4B84-819F-4019B0F0BB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04D65A-952B-47F5-947F-FB9309BC3F97}"/>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42159062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8F1F30-F183-42B3-895C-936DAF52A1F1}"/>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2DBF7DD-500F-4304-A979-F9560DB83C5D}"/>
              </a:ext>
            </a:extLst>
          </p:cNvPr>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4" name="Content Placeholder 3">
            <a:extLst>
              <a:ext uri="{FF2B5EF4-FFF2-40B4-BE49-F238E27FC236}">
                <a16:creationId xmlns:a16="http://schemas.microsoft.com/office/drawing/2014/main" id="{17969A51-8FFD-4113-8D4E-821F48B454A4}"/>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F29C8BB-57CB-4EB5-87A2-A3F840B93C43}"/>
              </a:ext>
            </a:extLst>
          </p:cNvPr>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a:t>Click to edit Master text styles</a:t>
            </a:r>
          </a:p>
        </p:txBody>
      </p:sp>
      <p:sp>
        <p:nvSpPr>
          <p:cNvPr id="6" name="Content Placeholder 5">
            <a:extLst>
              <a:ext uri="{FF2B5EF4-FFF2-40B4-BE49-F238E27FC236}">
                <a16:creationId xmlns:a16="http://schemas.microsoft.com/office/drawing/2014/main" id="{2BC4E113-5452-44E7-9AB5-7DAD6315E4BB}"/>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221CCA-F157-4421-B2E9-B5B39B9AAAA5}"/>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8" name="Footer Placeholder 7">
            <a:extLst>
              <a:ext uri="{FF2B5EF4-FFF2-40B4-BE49-F238E27FC236}">
                <a16:creationId xmlns:a16="http://schemas.microsoft.com/office/drawing/2014/main" id="{2F410FD6-AB94-4B63-AE48-D21DD0C4A08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E07DEB-8B15-45AD-9358-D53BC3FA39E7}"/>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78789857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DF5597-B7A8-4C95-A5DD-D4EA9484738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324460A-126A-414A-B4A2-9AA2096302A3}"/>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4" name="Footer Placeholder 3">
            <a:extLst>
              <a:ext uri="{FF2B5EF4-FFF2-40B4-BE49-F238E27FC236}">
                <a16:creationId xmlns:a16="http://schemas.microsoft.com/office/drawing/2014/main" id="{7F87CC3F-9BE3-40A5-8D39-E1F7A2C13A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32426EA-F7CD-4D14-AA89-CA8168F3CC25}"/>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946571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hart layout">
  <p:cSld name="Chart layout">
    <p:spTree>
      <p:nvGrpSpPr>
        <p:cNvPr id="1" name="Shape 101"/>
        <p:cNvGrpSpPr/>
        <p:nvPr/>
      </p:nvGrpSpPr>
      <p:grpSpPr>
        <a:xfrm>
          <a:off x="0" y="0"/>
          <a:ext cx="0" cy="0"/>
          <a:chOff x="0" y="0"/>
          <a:chExt cx="0" cy="0"/>
        </a:xfrm>
      </p:grpSpPr>
      <p:sp>
        <p:nvSpPr>
          <p:cNvPr id="102" name="Google Shape;102;p15"/>
          <p:cNvSpPr>
            <a:spLocks noGrp="1"/>
          </p:cNvSpPr>
          <p:nvPr>
            <p:ph type="chart" idx="2"/>
          </p:nvPr>
        </p:nvSpPr>
        <p:spPr>
          <a:xfrm>
            <a:off x="465139" y="1989614"/>
            <a:ext cx="3690933" cy="36052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3" name="Google Shape;103;p15"/>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4" name="Google Shape;104;p15"/>
          <p:cNvSpPr txBox="1">
            <a:spLocks noGrp="1"/>
          </p:cNvSpPr>
          <p:nvPr>
            <p:ph type="body" idx="1"/>
          </p:nvPr>
        </p:nvSpPr>
        <p:spPr>
          <a:xfrm>
            <a:off x="465135" y="5973763"/>
            <a:ext cx="3690937" cy="30777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900"/>
              </a:spcBef>
              <a:spcAft>
                <a:spcPts val="0"/>
              </a:spcAft>
              <a:buClr>
                <a:schemeClr val="dk1"/>
              </a:buClr>
              <a:buSzPts val="900"/>
              <a:buFont typeface="Arial"/>
              <a:buNone/>
              <a:defRPr sz="1000" b="0" i="0">
                <a:solidFill>
                  <a:schemeClr val="dk1"/>
                </a:solidFill>
                <a:latin typeface="Quattrocento Sans"/>
                <a:ea typeface="Quattrocento Sans"/>
                <a:cs typeface="Quattrocento Sans"/>
                <a:sym typeface="Quattrocento Sans"/>
              </a:defRPr>
            </a:lvl1pPr>
            <a:lvl2pPr marL="914400" marR="0" lvl="1" indent="-228600" algn="l">
              <a:lnSpc>
                <a:spcPct val="120000"/>
              </a:lnSpc>
              <a:spcBef>
                <a:spcPts val="450"/>
              </a:spcBef>
              <a:spcAft>
                <a:spcPts val="0"/>
              </a:spcAft>
              <a:buClr>
                <a:schemeClr val="dk1"/>
              </a:buClr>
              <a:buSzPts val="900"/>
              <a:buFont typeface="Arial"/>
              <a:buNone/>
              <a:defRPr sz="10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5" name="Google Shape;105;p15"/>
          <p:cNvSpPr txBox="1">
            <a:spLocks noGrp="1"/>
          </p:cNvSpPr>
          <p:nvPr>
            <p:ph type="body" idx="3"/>
          </p:nvPr>
        </p:nvSpPr>
        <p:spPr>
          <a:xfrm>
            <a:off x="4389438" y="5973763"/>
            <a:ext cx="3679825" cy="3077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6" name="Google Shape;106;p15"/>
          <p:cNvSpPr>
            <a:spLocks noGrp="1"/>
          </p:cNvSpPr>
          <p:nvPr>
            <p:ph type="chart" idx="4"/>
          </p:nvPr>
        </p:nvSpPr>
        <p:spPr>
          <a:xfrm>
            <a:off x="4389438" y="1989614"/>
            <a:ext cx="3679825" cy="36052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7" name="Google Shape;107;p15"/>
          <p:cNvSpPr>
            <a:spLocks noGrp="1"/>
          </p:cNvSpPr>
          <p:nvPr>
            <p:ph type="chart" idx="5"/>
          </p:nvPr>
        </p:nvSpPr>
        <p:spPr>
          <a:xfrm>
            <a:off x="8302624" y="1989614"/>
            <a:ext cx="3695701" cy="3605213"/>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08" name="Google Shape;108;p15"/>
          <p:cNvSpPr txBox="1">
            <a:spLocks noGrp="1"/>
          </p:cNvSpPr>
          <p:nvPr>
            <p:ph type="body" idx="6"/>
          </p:nvPr>
        </p:nvSpPr>
        <p:spPr>
          <a:xfrm>
            <a:off x="465134" y="5783263"/>
            <a:ext cx="3702053" cy="199692"/>
          </a:xfrm>
          <a:prstGeom prst="rect">
            <a:avLst/>
          </a:prstGeom>
          <a:noFill/>
          <a:ln>
            <a:noFill/>
          </a:ln>
        </p:spPr>
        <p:txBody>
          <a:bodyPr spcFirstLastPara="1" wrap="square" lIns="0" tIns="0" rIns="146300" bIns="91425" anchor="t" anchorCtr="0">
            <a:noAutofit/>
          </a:bodyPr>
          <a:lstStyle>
            <a:lvl1pPr marL="457200" lvl="0" indent="-228600" algn="l">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09" name="Google Shape;109;p15"/>
          <p:cNvSpPr txBox="1">
            <a:spLocks noGrp="1"/>
          </p:cNvSpPr>
          <p:nvPr>
            <p:ph type="body" idx="7"/>
          </p:nvPr>
        </p:nvSpPr>
        <p:spPr>
          <a:xfrm>
            <a:off x="4400549" y="5783263"/>
            <a:ext cx="3702053" cy="199692"/>
          </a:xfrm>
          <a:prstGeom prst="rect">
            <a:avLst/>
          </a:prstGeom>
          <a:noFill/>
          <a:ln>
            <a:noFill/>
          </a:ln>
        </p:spPr>
        <p:txBody>
          <a:bodyPr spcFirstLastPara="1" wrap="square" lIns="0" tIns="0" rIns="146300" bIns="91425" anchor="t" anchorCtr="0">
            <a:noAutofit/>
          </a:bodyPr>
          <a:lstStyle>
            <a:lvl1pPr marL="457200" lvl="0" indent="-228600" algn="l">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0" name="Google Shape;110;p15"/>
          <p:cNvSpPr txBox="1">
            <a:spLocks noGrp="1"/>
          </p:cNvSpPr>
          <p:nvPr>
            <p:ph type="body" idx="8"/>
          </p:nvPr>
        </p:nvSpPr>
        <p:spPr>
          <a:xfrm>
            <a:off x="8302624" y="5783263"/>
            <a:ext cx="3702053" cy="199692"/>
          </a:xfrm>
          <a:prstGeom prst="rect">
            <a:avLst/>
          </a:prstGeom>
          <a:noFill/>
          <a:ln>
            <a:noFill/>
          </a:ln>
        </p:spPr>
        <p:txBody>
          <a:bodyPr spcFirstLastPara="1" wrap="square" lIns="0" tIns="0" rIns="146300" bIns="91425" anchor="t" anchorCtr="0">
            <a:noAutofit/>
          </a:bodyPr>
          <a:lstStyle>
            <a:lvl1pPr marL="457200" lvl="0" indent="-228600" algn="l">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11" name="Google Shape;111;p15"/>
          <p:cNvSpPr txBox="1">
            <a:spLocks noGrp="1"/>
          </p:cNvSpPr>
          <p:nvPr>
            <p:ph type="body" idx="9"/>
          </p:nvPr>
        </p:nvSpPr>
        <p:spPr>
          <a:xfrm>
            <a:off x="8302624" y="5973763"/>
            <a:ext cx="3679825" cy="30777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3F4FAB-2916-4183-AD34-00A8C9EFADA5}"/>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3" name="Footer Placeholder 2">
            <a:extLst>
              <a:ext uri="{FF2B5EF4-FFF2-40B4-BE49-F238E27FC236}">
                <a16:creationId xmlns:a16="http://schemas.microsoft.com/office/drawing/2014/main" id="{495C043F-66A6-44BA-9E32-68A40175EAC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ADFFDFD-C4C0-4707-B0F1-8D5D5C5631A5}"/>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1143434036"/>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1519F-2F68-442C-87FD-98B832593ADD}"/>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Content Placeholder 2">
            <a:extLst>
              <a:ext uri="{FF2B5EF4-FFF2-40B4-BE49-F238E27FC236}">
                <a16:creationId xmlns:a16="http://schemas.microsoft.com/office/drawing/2014/main" id="{89B1365F-F992-4561-8E7B-D76677D95C3F}"/>
              </a:ext>
            </a:extLst>
          </p:cNvPr>
          <p:cNvSpPr>
            <a:spLocks noGrp="1"/>
          </p:cNvSpPr>
          <p:nvPr>
            <p:ph idx="1"/>
          </p:nvPr>
        </p:nvSpPr>
        <p:spPr>
          <a:xfrm>
            <a:off x="5287122" y="1007083"/>
            <a:ext cx="6295965" cy="4970646"/>
          </a:xfrm>
        </p:spPr>
        <p:txBody>
          <a:bodyPr/>
          <a:lstStyle>
            <a:lvl1pPr>
              <a:defRPr sz="3264"/>
            </a:lvl1pPr>
            <a:lvl2pPr>
              <a:defRPr sz="2856"/>
            </a:lvl2pPr>
            <a:lvl3pPr>
              <a:defRPr sz="2448"/>
            </a:lvl3pPr>
            <a:lvl4pPr>
              <a:defRPr sz="2040"/>
            </a:lvl4pPr>
            <a:lvl5pPr>
              <a:defRPr sz="2040"/>
            </a:lvl5pPr>
            <a:lvl6pPr>
              <a:defRPr sz="2040"/>
            </a:lvl6pPr>
            <a:lvl7pPr>
              <a:defRPr sz="2040"/>
            </a:lvl7pPr>
            <a:lvl8pPr>
              <a:defRPr sz="2040"/>
            </a:lvl8pPr>
            <a:lvl9pPr>
              <a:defRPr sz="204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36A478-0BC0-41E5-B02C-262A9BE2DB07}"/>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EC6AF352-45DD-4142-AD68-7B51E7A84A9D}"/>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6" name="Footer Placeholder 5">
            <a:extLst>
              <a:ext uri="{FF2B5EF4-FFF2-40B4-BE49-F238E27FC236}">
                <a16:creationId xmlns:a16="http://schemas.microsoft.com/office/drawing/2014/main" id="{0B732F09-D983-4DA8-A263-9BE19855F1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34EB35-9640-49BE-B564-24CF82DA8355}"/>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225346653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D2CEE-37D6-4276-8A17-FD4F49F3F66B}"/>
              </a:ext>
            </a:extLst>
          </p:cNvPr>
          <p:cNvSpPr>
            <a:spLocks noGrp="1"/>
          </p:cNvSpPr>
          <p:nvPr>
            <p:ph type="title"/>
          </p:nvPr>
        </p:nvSpPr>
        <p:spPr>
          <a:xfrm>
            <a:off x="856628" y="466302"/>
            <a:ext cx="4011087" cy="1632056"/>
          </a:xfrm>
        </p:spPr>
        <p:txBody>
          <a:bodyPr anchor="b"/>
          <a:lstStyle>
            <a:lvl1pPr>
              <a:defRPr sz="3264"/>
            </a:lvl1pPr>
          </a:lstStyle>
          <a:p>
            <a:r>
              <a:rPr lang="en-US"/>
              <a:t>Click to edit Master title style</a:t>
            </a:r>
          </a:p>
        </p:txBody>
      </p:sp>
      <p:sp>
        <p:nvSpPr>
          <p:cNvPr id="3" name="Picture Placeholder 2">
            <a:extLst>
              <a:ext uri="{FF2B5EF4-FFF2-40B4-BE49-F238E27FC236}">
                <a16:creationId xmlns:a16="http://schemas.microsoft.com/office/drawing/2014/main" id="{2BC5D883-8846-4C60-86F3-730790D00A65}"/>
              </a:ext>
            </a:extLst>
          </p:cNvPr>
          <p:cNvSpPr>
            <a:spLocks noGrp="1"/>
          </p:cNvSpPr>
          <p:nvPr>
            <p:ph type="pic" idx="1"/>
          </p:nvPr>
        </p:nvSpPr>
        <p:spPr>
          <a:xfrm>
            <a:off x="5287122" y="1007083"/>
            <a:ext cx="6295965" cy="4970646"/>
          </a:xfrm>
        </p:spPr>
        <p:txBody>
          <a:bodyPr/>
          <a:lstStyle>
            <a:lvl1pPr marL="0" indent="0">
              <a:buNone/>
              <a:defRPr sz="3264"/>
            </a:lvl1pPr>
            <a:lvl2pPr marL="466298" indent="0">
              <a:buNone/>
              <a:defRPr sz="2856"/>
            </a:lvl2pPr>
            <a:lvl3pPr marL="932597" indent="0">
              <a:buNone/>
              <a:defRPr sz="2448"/>
            </a:lvl3pPr>
            <a:lvl4pPr marL="1398895" indent="0">
              <a:buNone/>
              <a:defRPr sz="2040"/>
            </a:lvl4pPr>
            <a:lvl5pPr marL="1865193" indent="0">
              <a:buNone/>
              <a:defRPr sz="2040"/>
            </a:lvl5pPr>
            <a:lvl6pPr marL="2331491" indent="0">
              <a:buNone/>
              <a:defRPr sz="2040"/>
            </a:lvl6pPr>
            <a:lvl7pPr marL="2797790" indent="0">
              <a:buNone/>
              <a:defRPr sz="2040"/>
            </a:lvl7pPr>
            <a:lvl8pPr marL="3264088" indent="0">
              <a:buNone/>
              <a:defRPr sz="2040"/>
            </a:lvl8pPr>
            <a:lvl9pPr marL="3730386" indent="0">
              <a:buNone/>
              <a:defRPr sz="2040"/>
            </a:lvl9pPr>
          </a:lstStyle>
          <a:p>
            <a:endParaRPr lang="en-US"/>
          </a:p>
        </p:txBody>
      </p:sp>
      <p:sp>
        <p:nvSpPr>
          <p:cNvPr id="4" name="Text Placeholder 3">
            <a:extLst>
              <a:ext uri="{FF2B5EF4-FFF2-40B4-BE49-F238E27FC236}">
                <a16:creationId xmlns:a16="http://schemas.microsoft.com/office/drawing/2014/main" id="{41100F1A-097A-4632-A689-A8182439BAD5}"/>
              </a:ext>
            </a:extLst>
          </p:cNvPr>
          <p:cNvSpPr>
            <a:spLocks noGrp="1"/>
          </p:cNvSpPr>
          <p:nvPr>
            <p:ph type="body" sz="half" idx="2"/>
          </p:nvPr>
        </p:nvSpPr>
        <p:spPr>
          <a:xfrm>
            <a:off x="856628" y="2098357"/>
            <a:ext cx="4011087" cy="3887467"/>
          </a:xfrm>
        </p:spPr>
        <p:txBody>
          <a:bodyPr/>
          <a:lstStyle>
            <a:lvl1pPr marL="0" indent="0">
              <a:buNone/>
              <a:defRPr sz="1632"/>
            </a:lvl1pPr>
            <a:lvl2pPr marL="466298" indent="0">
              <a:buNone/>
              <a:defRPr sz="1428"/>
            </a:lvl2pPr>
            <a:lvl3pPr marL="932597" indent="0">
              <a:buNone/>
              <a:defRPr sz="1224"/>
            </a:lvl3pPr>
            <a:lvl4pPr marL="1398895" indent="0">
              <a:buNone/>
              <a:defRPr sz="1020"/>
            </a:lvl4pPr>
            <a:lvl5pPr marL="1865193" indent="0">
              <a:buNone/>
              <a:defRPr sz="1020"/>
            </a:lvl5pPr>
            <a:lvl6pPr marL="2331491" indent="0">
              <a:buNone/>
              <a:defRPr sz="1020"/>
            </a:lvl6pPr>
            <a:lvl7pPr marL="2797790" indent="0">
              <a:buNone/>
              <a:defRPr sz="1020"/>
            </a:lvl7pPr>
            <a:lvl8pPr marL="3264088" indent="0">
              <a:buNone/>
              <a:defRPr sz="1020"/>
            </a:lvl8pPr>
            <a:lvl9pPr marL="3730386" indent="0">
              <a:buNone/>
              <a:defRPr sz="1020"/>
            </a:lvl9pPr>
          </a:lstStyle>
          <a:p>
            <a:pPr lvl="0"/>
            <a:r>
              <a:rPr lang="en-US"/>
              <a:t>Click to edit Master text styles</a:t>
            </a:r>
          </a:p>
        </p:txBody>
      </p:sp>
      <p:sp>
        <p:nvSpPr>
          <p:cNvPr id="5" name="Date Placeholder 4">
            <a:extLst>
              <a:ext uri="{FF2B5EF4-FFF2-40B4-BE49-F238E27FC236}">
                <a16:creationId xmlns:a16="http://schemas.microsoft.com/office/drawing/2014/main" id="{9867AFEB-B00C-46A6-B900-5B6D46F491F4}"/>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6" name="Footer Placeholder 5">
            <a:extLst>
              <a:ext uri="{FF2B5EF4-FFF2-40B4-BE49-F238E27FC236}">
                <a16:creationId xmlns:a16="http://schemas.microsoft.com/office/drawing/2014/main" id="{383B0715-B782-46CC-9F06-4113C4C6DDF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886BF4-8336-4D7C-928A-48FD44572268}"/>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767123299"/>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47AA9-0C03-4F5C-A4CA-E87ADD25BD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009EFB2-B1EB-46DA-AA9F-54AC2A005B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D205325-0DF4-48FF-B0C6-03AD6FC62426}"/>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5" name="Footer Placeholder 4">
            <a:extLst>
              <a:ext uri="{FF2B5EF4-FFF2-40B4-BE49-F238E27FC236}">
                <a16:creationId xmlns:a16="http://schemas.microsoft.com/office/drawing/2014/main" id="{8C38A2EE-9867-4F13-BF5E-436E64363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9B7B55F-EFF6-40BE-9E9F-0219A028D99F}"/>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208397358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17BFD5-13A7-41F9-B5FE-A9038E06F49E}"/>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71D8DB9-49EC-414C-AF47-39D410093BA4}"/>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F3DF3F-D0EB-498B-86ED-0E7F88DA0AC5}"/>
              </a:ext>
            </a:extLst>
          </p:cNvPr>
          <p:cNvSpPr>
            <a:spLocks noGrp="1"/>
          </p:cNvSpPr>
          <p:nvPr>
            <p:ph type="dt" sz="half" idx="10"/>
          </p:nvPr>
        </p:nvSpPr>
        <p:spPr/>
        <p:txBody>
          <a:bodyPr/>
          <a:lstStyle/>
          <a:p>
            <a:fld id="{5C94B3AB-8FF2-4E37-8DC5-37B6B75AEC3D}" type="datetimeFigureOut">
              <a:rPr lang="en-US" smtClean="0"/>
              <a:t>10/22/2020</a:t>
            </a:fld>
            <a:endParaRPr lang="en-US"/>
          </a:p>
        </p:txBody>
      </p:sp>
      <p:sp>
        <p:nvSpPr>
          <p:cNvPr id="5" name="Footer Placeholder 4">
            <a:extLst>
              <a:ext uri="{FF2B5EF4-FFF2-40B4-BE49-F238E27FC236}">
                <a16:creationId xmlns:a16="http://schemas.microsoft.com/office/drawing/2014/main" id="{297D9EEF-0ED7-457C-8E20-39AABF995A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318FF-5C69-46CD-B623-85564E24C570}"/>
              </a:ext>
            </a:extLst>
          </p:cNvPr>
          <p:cNvSpPr>
            <a:spLocks noGrp="1"/>
          </p:cNvSpPr>
          <p:nvPr>
            <p:ph type="sldNum" sz="quarter" idx="12"/>
          </p:nvPr>
        </p:nvSpPr>
        <p:spPr/>
        <p:txBody>
          <a:bodyPr/>
          <a:lstStyle/>
          <a:p>
            <a:fld id="{50C880C7-1E81-40BC-B01B-EFD8183A856C}" type="slidenum">
              <a:rPr lang="en-US" smtClean="0"/>
              <a:t>‹#›</a:t>
            </a:fld>
            <a:endParaRPr lang="en-US"/>
          </a:p>
        </p:txBody>
      </p:sp>
    </p:spTree>
    <p:extLst>
      <p:ext uri="{BB962C8B-B14F-4D97-AF65-F5344CB8AC3E}">
        <p14:creationId xmlns:p14="http://schemas.microsoft.com/office/powerpoint/2010/main" val="342742803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Title Only - dark">
    <p:bg>
      <p:bgPr>
        <a:solidFill>
          <a:schemeClr val="bg1">
            <a:lumMod val="85000"/>
          </a:schemeClr>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67E549-97A9-4362-8FA9-8843573F9D3E}"/>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4904468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160">
          <p15:clr>
            <a:srgbClr val="FBAE40"/>
          </p15:clr>
        </p15:guide>
        <p15:guide id="2" pos="3840">
          <p15:clr>
            <a:srgbClr val="FBAE40"/>
          </p15:clr>
        </p15:guide>
        <p15:guide id="3" pos="336">
          <p15:clr>
            <a:srgbClr val="FBAE40"/>
          </p15:clr>
        </p15:guide>
        <p15:guide id="4" orient="horz" pos="336">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112"/>
        <p:cNvGrpSpPr/>
        <p:nvPr/>
      </p:nvGrpSpPr>
      <p:grpSpPr>
        <a:xfrm>
          <a:off x="0" y="0"/>
          <a:ext cx="0" cy="0"/>
          <a:chOff x="0" y="0"/>
          <a:chExt cx="0" cy="0"/>
        </a:xfrm>
      </p:grpSpPr>
      <p:sp>
        <p:nvSpPr>
          <p:cNvPr id="113" name="Google Shape;113;p16"/>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losing medium teal">
  <p:cSld name="Closing medium teal">
    <p:bg>
      <p:bgPr>
        <a:solidFill>
          <a:schemeClr val="dk2"/>
        </a:solidFill>
        <a:effectLst/>
      </p:bgPr>
    </p:bg>
    <p:spTree>
      <p:nvGrpSpPr>
        <p:cNvPr id="1" name="Shape 114"/>
        <p:cNvGrpSpPr/>
        <p:nvPr/>
      </p:nvGrpSpPr>
      <p:grpSpPr>
        <a:xfrm>
          <a:off x="0" y="0"/>
          <a:ext cx="0" cy="0"/>
          <a:chOff x="0" y="0"/>
          <a:chExt cx="0" cy="0"/>
        </a:xfrm>
      </p:grpSpPr>
      <p:sp>
        <p:nvSpPr>
          <p:cNvPr id="115" name="Google Shape;115;p17"/>
          <p:cNvSpPr txBox="1">
            <a:spLocks noGrp="1"/>
          </p:cNvSpPr>
          <p:nvPr>
            <p:ph type="title"/>
          </p:nvPr>
        </p:nvSpPr>
        <p:spPr>
          <a:xfrm>
            <a:off x="465138" y="1882011"/>
            <a:ext cx="7604125" cy="1502728"/>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Clr>
                <a:schemeClr val="lt1"/>
              </a:buClr>
              <a:buSzPts val="2600"/>
              <a:buFont typeface="Quattrocento Sans"/>
              <a:buNone/>
              <a:defRPr sz="2600">
                <a:solidFill>
                  <a:schemeClr val="lt1"/>
                </a:solidFill>
              </a:defRPr>
            </a:lvl1pPr>
            <a:lvl2pPr lvl="1">
              <a:spcBef>
                <a:spcPts val="130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16" name="Google Shape;116;p17"/>
          <p:cNvGrpSpPr/>
          <p:nvPr/>
        </p:nvGrpSpPr>
        <p:grpSpPr>
          <a:xfrm>
            <a:off x="474162" y="426589"/>
            <a:ext cx="2764339" cy="249299"/>
            <a:chOff x="474162" y="426589"/>
            <a:chExt cx="2764339" cy="249299"/>
          </a:xfrm>
        </p:grpSpPr>
        <p:pic>
          <p:nvPicPr>
            <p:cNvPr id="117" name="Google Shape;117;p17" descr="A picture containing object&#10;&#10;Description automatically generated"/>
            <p:cNvPicPr preferRelativeResize="0"/>
            <p:nvPr/>
          </p:nvPicPr>
          <p:blipFill rotWithShape="1">
            <a:blip r:embed="rId2">
              <a:alphaModFix/>
            </a:blip>
            <a:srcRect b="-1"/>
            <a:stretch/>
          </p:blipFill>
          <p:spPr>
            <a:xfrm>
              <a:off x="474162" y="449263"/>
              <a:ext cx="202113" cy="191251"/>
            </a:xfrm>
            <a:prstGeom prst="rect">
              <a:avLst/>
            </a:prstGeom>
            <a:noFill/>
            <a:ln>
              <a:noFill/>
            </a:ln>
          </p:spPr>
        </p:pic>
        <p:sp>
          <p:nvSpPr>
            <p:cNvPr id="118" name="Google Shape;118;p17"/>
            <p:cNvSpPr txBox="1"/>
            <p:nvPr/>
          </p:nvSpPr>
          <p:spPr>
            <a:xfrm>
              <a:off x="764381" y="426589"/>
              <a:ext cx="2474120" cy="24929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775" b="0" i="0" u="none" strike="noStrike" cap="none">
                  <a:solidFill>
                    <a:schemeClr val="lt1"/>
                  </a:solidFill>
                  <a:latin typeface="Quattrocento Sans"/>
                  <a:ea typeface="Quattrocento Sans"/>
                  <a:cs typeface="Quattrocento Sans"/>
                  <a:sym typeface="Quattrocento Sans"/>
                </a:rPr>
                <a:t>Azure Databricks</a:t>
              </a:r>
              <a:endParaRPr/>
            </a:p>
          </p:txBody>
        </p:sp>
      </p:grpSp>
      <p:sp>
        <p:nvSpPr>
          <p:cNvPr id="119" name="Google Shape;119;p17"/>
          <p:cNvSpPr/>
          <p:nvPr/>
        </p:nvSpPr>
        <p:spPr>
          <a:xfrm>
            <a:off x="8069263" y="286327"/>
            <a:ext cx="4215101" cy="905886"/>
          </a:xfrm>
          <a:prstGeom prst="rect">
            <a:avLst/>
          </a:prstGeom>
          <a:solidFill>
            <a:srgbClr val="0078D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title 2">
  <p:cSld name="Section title 2">
    <p:bg>
      <p:bgPr>
        <a:solidFill>
          <a:schemeClr val="dk2"/>
        </a:solidFill>
        <a:effectLst/>
      </p:bgPr>
    </p:bg>
    <p:spTree>
      <p:nvGrpSpPr>
        <p:cNvPr id="1" name="Shape 120"/>
        <p:cNvGrpSpPr/>
        <p:nvPr/>
      </p:nvGrpSpPr>
      <p:grpSpPr>
        <a:xfrm>
          <a:off x="0" y="0"/>
          <a:ext cx="0" cy="0"/>
          <a:chOff x="0" y="0"/>
          <a:chExt cx="0" cy="0"/>
        </a:xfrm>
      </p:grpSpPr>
      <p:sp>
        <p:nvSpPr>
          <p:cNvPr id="121" name="Google Shape;121;p18"/>
          <p:cNvSpPr/>
          <p:nvPr/>
        </p:nvSpPr>
        <p:spPr>
          <a:xfrm>
            <a:off x="10269538" y="286327"/>
            <a:ext cx="2014800" cy="906000"/>
          </a:xfrm>
          <a:prstGeom prst="rect">
            <a:avLst/>
          </a:prstGeom>
          <a:solidFill>
            <a:srgbClr val="0078D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22" name="Google Shape;122;p18"/>
          <p:cNvSpPr/>
          <p:nvPr/>
        </p:nvSpPr>
        <p:spPr>
          <a:xfrm>
            <a:off x="8440738" y="187571"/>
            <a:ext cx="2014800" cy="906000"/>
          </a:xfrm>
          <a:prstGeom prst="rect">
            <a:avLst/>
          </a:prstGeom>
          <a:solidFill>
            <a:srgbClr val="0078D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23" name="Google Shape;123;p18"/>
          <p:cNvSpPr txBox="1">
            <a:spLocks noGrp="1"/>
          </p:cNvSpPr>
          <p:nvPr>
            <p:ph type="title"/>
          </p:nvPr>
        </p:nvSpPr>
        <p:spPr>
          <a:xfrm>
            <a:off x="465138" y="960438"/>
            <a:ext cx="7604124" cy="36290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2"/>
              </a:buClr>
              <a:buSzPts val="4800"/>
              <a:buFont typeface="Quattrocento Sans"/>
              <a:buNone/>
              <a:defRPr sz="4800">
                <a:solidFill>
                  <a:schemeClr val="lt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24" name="Google Shape;124;p18"/>
          <p:cNvGrpSpPr/>
          <p:nvPr/>
        </p:nvGrpSpPr>
        <p:grpSpPr>
          <a:xfrm>
            <a:off x="150637" y="6540502"/>
            <a:ext cx="2764319" cy="249300"/>
            <a:chOff x="-8895263" y="6451239"/>
            <a:chExt cx="2764319" cy="249300"/>
          </a:xfrm>
        </p:grpSpPr>
        <p:pic>
          <p:nvPicPr>
            <p:cNvPr id="125" name="Google Shape;125;p18" descr="A picture containing object&#10;&#10;Description automatically generated"/>
            <p:cNvPicPr preferRelativeResize="0"/>
            <p:nvPr/>
          </p:nvPicPr>
          <p:blipFill rotWithShape="1">
            <a:blip r:embed="rId2">
              <a:alphaModFix/>
            </a:blip>
            <a:srcRect/>
            <a:stretch/>
          </p:blipFill>
          <p:spPr>
            <a:xfrm>
              <a:off x="-8895263" y="6473913"/>
              <a:ext cx="202113" cy="191251"/>
            </a:xfrm>
            <a:prstGeom prst="rect">
              <a:avLst/>
            </a:prstGeom>
            <a:noFill/>
            <a:ln>
              <a:noFill/>
            </a:ln>
          </p:spPr>
        </p:pic>
        <p:sp>
          <p:nvSpPr>
            <p:cNvPr id="126" name="Google Shape;126;p18"/>
            <p:cNvSpPr txBox="1"/>
            <p:nvPr/>
          </p:nvSpPr>
          <p:spPr>
            <a:xfrm>
              <a:off x="-8605044" y="6451239"/>
              <a:ext cx="2474100" cy="249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775" b="0" i="0" u="none" strike="noStrike" cap="none">
                  <a:solidFill>
                    <a:schemeClr val="lt2"/>
                  </a:solidFill>
                  <a:latin typeface="Quattrocento Sans"/>
                  <a:ea typeface="Quattrocento Sans"/>
                  <a:cs typeface="Quattrocento Sans"/>
                  <a:sym typeface="Quattrocento Sans"/>
                </a:rPr>
                <a:t>Azure Databricks</a:t>
              </a:r>
              <a:endParaRPr/>
            </a:p>
          </p:txBody>
        </p:sp>
      </p:gr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3">
  <p:cSld name="Section title 3">
    <p:bg>
      <p:bgPr>
        <a:solidFill>
          <a:schemeClr val="dk1"/>
        </a:solidFill>
        <a:effectLst/>
      </p:bgPr>
    </p:bg>
    <p:spTree>
      <p:nvGrpSpPr>
        <p:cNvPr id="1" name="Shape 127"/>
        <p:cNvGrpSpPr/>
        <p:nvPr/>
      </p:nvGrpSpPr>
      <p:grpSpPr>
        <a:xfrm>
          <a:off x="0" y="0"/>
          <a:ext cx="0" cy="0"/>
          <a:chOff x="0" y="0"/>
          <a:chExt cx="0" cy="0"/>
        </a:xfrm>
      </p:grpSpPr>
      <p:sp>
        <p:nvSpPr>
          <p:cNvPr id="128" name="Google Shape;128;p19"/>
          <p:cNvSpPr txBox="1">
            <a:spLocks noGrp="1"/>
          </p:cNvSpPr>
          <p:nvPr>
            <p:ph type="title"/>
          </p:nvPr>
        </p:nvSpPr>
        <p:spPr>
          <a:xfrm>
            <a:off x="465138" y="960438"/>
            <a:ext cx="7604124" cy="36290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lt1"/>
              </a:buClr>
              <a:buSzPts val="4800"/>
              <a:buFont typeface="Quattrocento Sans"/>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grpSp>
        <p:nvGrpSpPr>
          <p:cNvPr id="129" name="Google Shape;129;p19"/>
          <p:cNvGrpSpPr/>
          <p:nvPr/>
        </p:nvGrpSpPr>
        <p:grpSpPr>
          <a:xfrm>
            <a:off x="474162" y="426589"/>
            <a:ext cx="2764339" cy="249299"/>
            <a:chOff x="474162" y="426589"/>
            <a:chExt cx="2764339" cy="249299"/>
          </a:xfrm>
        </p:grpSpPr>
        <p:pic>
          <p:nvPicPr>
            <p:cNvPr id="130" name="Google Shape;130;p19" descr="A picture containing object&#10;&#10;Description automatically generated"/>
            <p:cNvPicPr preferRelativeResize="0"/>
            <p:nvPr/>
          </p:nvPicPr>
          <p:blipFill rotWithShape="1">
            <a:blip r:embed="rId2">
              <a:alphaModFix/>
            </a:blip>
            <a:srcRect b="-1"/>
            <a:stretch/>
          </p:blipFill>
          <p:spPr>
            <a:xfrm>
              <a:off x="474162" y="449263"/>
              <a:ext cx="202113" cy="191251"/>
            </a:xfrm>
            <a:prstGeom prst="rect">
              <a:avLst/>
            </a:prstGeom>
            <a:noFill/>
            <a:ln>
              <a:noFill/>
            </a:ln>
          </p:spPr>
        </p:pic>
        <p:sp>
          <p:nvSpPr>
            <p:cNvPr id="131" name="Google Shape;131;p19"/>
            <p:cNvSpPr txBox="1"/>
            <p:nvPr/>
          </p:nvSpPr>
          <p:spPr>
            <a:xfrm>
              <a:off x="764381" y="426589"/>
              <a:ext cx="2474120" cy="249299"/>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r>
                <a:rPr lang="en-US" sz="1775" b="0" i="0" u="none" strike="noStrike" cap="none">
                  <a:solidFill>
                    <a:schemeClr val="lt2"/>
                  </a:solidFill>
                  <a:latin typeface="Quattrocento Sans"/>
                  <a:ea typeface="Quattrocento Sans"/>
                  <a:cs typeface="Quattrocento Sans"/>
                  <a:sym typeface="Quattrocento Sans"/>
                </a:rPr>
                <a:t>Azure Databricks</a:t>
              </a:r>
              <a:endParaRPr/>
            </a:p>
          </p:txBody>
        </p:sp>
      </p:grpSp>
      <p:sp>
        <p:nvSpPr>
          <p:cNvPr id="132" name="Google Shape;132;p19"/>
          <p:cNvSpPr/>
          <p:nvPr/>
        </p:nvSpPr>
        <p:spPr>
          <a:xfrm>
            <a:off x="10269538" y="286327"/>
            <a:ext cx="2014826" cy="905886"/>
          </a:xfrm>
          <a:prstGeom prst="rect">
            <a:avLst/>
          </a:prstGeom>
          <a:solidFill>
            <a:srgbClr val="3C3C4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33" name="Google Shape;133;p19"/>
          <p:cNvSpPr/>
          <p:nvPr/>
        </p:nvSpPr>
        <p:spPr>
          <a:xfrm>
            <a:off x="8461058" y="187571"/>
            <a:ext cx="2014826" cy="905886"/>
          </a:xfrm>
          <a:prstGeom prst="rect">
            <a:avLst/>
          </a:prstGeom>
          <a:solidFill>
            <a:srgbClr val="3C3C4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Slide">
  <p:cSld name="Title Slide">
    <p:bg>
      <p:bgPr>
        <a:blipFill>
          <a:blip r:embed="rId2">
            <a:alphaModFix/>
          </a:blip>
          <a:stretch>
            <a:fillRect/>
          </a:stretch>
        </a:blipFill>
        <a:effectLst/>
      </p:bgPr>
    </p:bg>
    <p:spTree>
      <p:nvGrpSpPr>
        <p:cNvPr id="1" name="Shape 134"/>
        <p:cNvGrpSpPr/>
        <p:nvPr/>
      </p:nvGrpSpPr>
      <p:grpSpPr>
        <a:xfrm>
          <a:off x="0" y="0"/>
          <a:ext cx="0" cy="0"/>
          <a:chOff x="0" y="0"/>
          <a:chExt cx="0" cy="0"/>
        </a:xfrm>
      </p:grpSpPr>
      <p:sp>
        <p:nvSpPr>
          <p:cNvPr id="135" name="Google Shape;135;p20"/>
          <p:cNvSpPr txBox="1">
            <a:spLocks noGrp="1"/>
          </p:cNvSpPr>
          <p:nvPr>
            <p:ph type="ctrTitle"/>
          </p:nvPr>
        </p:nvSpPr>
        <p:spPr>
          <a:xfrm>
            <a:off x="959605" y="2119740"/>
            <a:ext cx="11208181" cy="2533682"/>
          </a:xfrm>
          <a:prstGeom prst="rect">
            <a:avLst/>
          </a:prstGeom>
          <a:noFill/>
          <a:ln>
            <a:noFill/>
          </a:ln>
        </p:spPr>
        <p:txBody>
          <a:bodyPr spcFirstLastPara="1" wrap="square" lIns="124350" tIns="124350" rIns="124350" bIns="124350" anchor="ctr" anchorCtr="0">
            <a:noAutofit/>
          </a:bodyPr>
          <a:lstStyle>
            <a:lvl1pPr marL="0" marR="0" lvl="0" indent="0" algn="l" rtl="0">
              <a:lnSpc>
                <a:spcPct val="90000"/>
              </a:lnSpc>
              <a:spcBef>
                <a:spcPts val="0"/>
              </a:spcBef>
              <a:spcAft>
                <a:spcPts val="0"/>
              </a:spcAft>
              <a:buSzPts val="1900"/>
              <a:buFont typeface="Source Sans Pro"/>
              <a:buNone/>
              <a:defRPr sz="7300" b="0" i="0" u="none" strike="noStrike" cap="none">
                <a:solidFill>
                  <a:schemeClr val="lt1"/>
                </a:solidFill>
              </a:defRPr>
            </a:lvl1pPr>
            <a:lvl2pPr marL="0" marR="0" lvl="1"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5pPr>
            <a:lvl6pPr marL="622300" marR="0" lvl="5"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6pPr>
            <a:lvl7pPr marL="1244600" marR="0" lvl="6"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7pPr>
            <a:lvl8pPr marL="1866900" marR="0" lvl="7"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8pPr>
            <a:lvl9pPr marL="2489200" marR="0" lvl="8"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9pPr>
          </a:lstStyle>
          <a:p>
            <a:endParaRPr/>
          </a:p>
        </p:txBody>
      </p:sp>
      <p:sp>
        <p:nvSpPr>
          <p:cNvPr id="136" name="Google Shape;136;p20"/>
          <p:cNvSpPr txBox="1">
            <a:spLocks noGrp="1"/>
          </p:cNvSpPr>
          <p:nvPr>
            <p:ph type="subTitle" idx="1"/>
          </p:nvPr>
        </p:nvSpPr>
        <p:spPr>
          <a:xfrm>
            <a:off x="937894" y="5679724"/>
            <a:ext cx="8705532" cy="617198"/>
          </a:xfrm>
          <a:prstGeom prst="rect">
            <a:avLst/>
          </a:prstGeom>
          <a:noFill/>
          <a:ln>
            <a:noFill/>
          </a:ln>
        </p:spPr>
        <p:txBody>
          <a:bodyPr spcFirstLastPara="1" wrap="square" lIns="124350" tIns="124350" rIns="124350" bIns="124350" anchor="b" anchorCtr="0">
            <a:noAutofit/>
          </a:bodyPr>
          <a:lstStyle>
            <a:lvl1pPr marL="0" marR="0" lvl="0" indent="0" algn="l" rtl="0">
              <a:lnSpc>
                <a:spcPct val="100000"/>
              </a:lnSpc>
              <a:spcBef>
                <a:spcPts val="0"/>
              </a:spcBef>
              <a:spcAft>
                <a:spcPts val="0"/>
              </a:spcAft>
              <a:buClr>
                <a:schemeClr val="lt1"/>
              </a:buClr>
              <a:buSzPts val="1900"/>
              <a:buFont typeface="Arial"/>
              <a:buNone/>
              <a:defRPr sz="3300" b="0" i="0" u="none" strike="noStrike" cap="none">
                <a:solidFill>
                  <a:schemeClr val="lt1"/>
                </a:solidFill>
                <a:latin typeface="Source Sans Pro"/>
                <a:ea typeface="Source Sans Pro"/>
                <a:cs typeface="Source Sans Pro"/>
                <a:sym typeface="Source Sans Pro"/>
              </a:defRPr>
            </a:lvl1pPr>
            <a:lvl2pPr marL="622300" marR="0" lvl="1" indent="0" algn="ctr" rtl="0">
              <a:lnSpc>
                <a:spcPct val="100000"/>
              </a:lnSpc>
              <a:spcBef>
                <a:spcPts val="500"/>
              </a:spcBef>
              <a:spcAft>
                <a:spcPts val="0"/>
              </a:spcAft>
              <a:buClr>
                <a:srgbClr val="888888"/>
              </a:buClr>
              <a:buSzPts val="1900"/>
              <a:buFont typeface="Arial"/>
              <a:buNone/>
              <a:defRPr sz="2700" b="0" i="0" u="none" strike="noStrike" cap="none">
                <a:solidFill>
                  <a:srgbClr val="888888"/>
                </a:solidFill>
                <a:latin typeface="Source Sans Pro"/>
                <a:ea typeface="Source Sans Pro"/>
                <a:cs typeface="Source Sans Pro"/>
                <a:sym typeface="Source Sans Pro"/>
              </a:defRPr>
            </a:lvl2pPr>
            <a:lvl3pPr marL="1244600" marR="0" lvl="2" indent="0" algn="ctr" rtl="0">
              <a:lnSpc>
                <a:spcPct val="100000"/>
              </a:lnSpc>
              <a:spcBef>
                <a:spcPts val="500"/>
              </a:spcBef>
              <a:spcAft>
                <a:spcPts val="0"/>
              </a:spcAft>
              <a:buClr>
                <a:srgbClr val="888888"/>
              </a:buClr>
              <a:buSzPts val="1900"/>
              <a:buFont typeface="Merriweather Sans"/>
              <a:buNone/>
              <a:defRPr sz="2400" b="0" i="0" u="none" strike="noStrike" cap="none">
                <a:solidFill>
                  <a:srgbClr val="888888"/>
                </a:solidFill>
                <a:latin typeface="Source Sans Pro"/>
                <a:ea typeface="Source Sans Pro"/>
                <a:cs typeface="Source Sans Pro"/>
                <a:sym typeface="Source Sans Pro"/>
              </a:defRPr>
            </a:lvl3pPr>
            <a:lvl4pPr marL="1866900" marR="0" lvl="3" indent="0" algn="ctr" rtl="0">
              <a:lnSpc>
                <a:spcPct val="100000"/>
              </a:lnSpc>
              <a:spcBef>
                <a:spcPts val="500"/>
              </a:spcBef>
              <a:spcAft>
                <a:spcPts val="0"/>
              </a:spcAft>
              <a:buClr>
                <a:srgbClr val="888888"/>
              </a:buClr>
              <a:buSzPts val="1900"/>
              <a:buFont typeface="Arial"/>
              <a:buNone/>
              <a:defRPr sz="2400" b="0" i="0" u="none" strike="noStrike" cap="none">
                <a:solidFill>
                  <a:srgbClr val="888888"/>
                </a:solidFill>
                <a:latin typeface="Source Sans Pro"/>
                <a:ea typeface="Source Sans Pro"/>
                <a:cs typeface="Source Sans Pro"/>
                <a:sym typeface="Source Sans Pro"/>
              </a:defRPr>
            </a:lvl4pPr>
            <a:lvl5pPr marL="2489200" marR="0" lvl="4" indent="0" algn="ctr" rtl="0">
              <a:lnSpc>
                <a:spcPct val="100000"/>
              </a:lnSpc>
              <a:spcBef>
                <a:spcPts val="400"/>
              </a:spcBef>
              <a:spcAft>
                <a:spcPts val="0"/>
              </a:spcAft>
              <a:buClr>
                <a:srgbClr val="888888"/>
              </a:buClr>
              <a:buSzPts val="1900"/>
              <a:buFont typeface="Merriweather Sans"/>
              <a:buNone/>
              <a:defRPr sz="2200" b="0" i="0" u="none" strike="noStrike" cap="none">
                <a:solidFill>
                  <a:srgbClr val="888888"/>
                </a:solidFill>
                <a:latin typeface="Source Sans Pro"/>
                <a:ea typeface="Source Sans Pro"/>
                <a:cs typeface="Source Sans Pro"/>
                <a:sym typeface="Source Sans Pro"/>
              </a:defRPr>
            </a:lvl5pPr>
            <a:lvl6pPr marL="3111500" marR="0" lvl="5"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6pPr>
            <a:lvl7pPr marL="3733800" marR="0" lvl="6"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7pPr>
            <a:lvl8pPr marL="4356100" marR="0" lvl="7"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8pPr>
            <a:lvl9pPr marL="4978400" marR="0" lvl="8" indent="0" algn="ctr" rtl="0">
              <a:spcBef>
                <a:spcPts val="500"/>
              </a:spcBef>
              <a:spcAft>
                <a:spcPts val="0"/>
              </a:spcAft>
              <a:buClr>
                <a:srgbClr val="888888"/>
              </a:buClr>
              <a:buSzPts val="1900"/>
              <a:buFont typeface="Arial"/>
              <a:buNone/>
              <a:defRPr sz="2700" b="0" i="0" u="none" strike="noStrike" cap="none">
                <a:solidFill>
                  <a:srgbClr val="888888"/>
                </a:solidFill>
                <a:latin typeface="Calibri"/>
                <a:ea typeface="Calibri"/>
                <a:cs typeface="Calibri"/>
                <a:sym typeface="Calibri"/>
              </a:defRPr>
            </a:lvl9pPr>
          </a:lstStyle>
          <a:p>
            <a:endParaRPr/>
          </a:p>
        </p:txBody>
      </p:sp>
      <p:sp>
        <p:nvSpPr>
          <p:cNvPr id="137" name="Google Shape;137;p20"/>
          <p:cNvSpPr txBox="1">
            <a:spLocks noGrp="1"/>
          </p:cNvSpPr>
          <p:nvPr>
            <p:ph type="body" idx="2"/>
          </p:nvPr>
        </p:nvSpPr>
        <p:spPr>
          <a:xfrm>
            <a:off x="935377" y="6205833"/>
            <a:ext cx="8768148" cy="603032"/>
          </a:xfrm>
          <a:prstGeom prst="rect">
            <a:avLst/>
          </a:prstGeom>
          <a:noFill/>
          <a:ln>
            <a:noFill/>
          </a:ln>
        </p:spPr>
        <p:txBody>
          <a:bodyPr spcFirstLastPara="1" wrap="square" lIns="124350" tIns="124350" rIns="124350" bIns="124350" anchor="t" anchorCtr="0">
            <a:noAutofit/>
          </a:bodyPr>
          <a:lstStyle>
            <a:lvl1pPr marL="457200" marR="0" lvl="0" indent="-228600" algn="l" rtl="0">
              <a:lnSpc>
                <a:spcPct val="100000"/>
              </a:lnSpc>
              <a:spcBef>
                <a:spcPts val="400"/>
              </a:spcBef>
              <a:spcAft>
                <a:spcPts val="0"/>
              </a:spcAft>
              <a:buClr>
                <a:schemeClr val="lt1"/>
              </a:buClr>
              <a:buSzPts val="1900"/>
              <a:buFont typeface="Arial"/>
              <a:buNone/>
              <a:defRPr sz="1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55600" algn="l" rtl="0">
              <a:lnSpc>
                <a:spcPct val="100000"/>
              </a:lnSpc>
              <a:spcBef>
                <a:spcPts val="500"/>
              </a:spcBef>
              <a:spcAft>
                <a:spcPts val="0"/>
              </a:spcAft>
              <a:buClr>
                <a:schemeClr val="lt1"/>
              </a:buClr>
              <a:buSzPts val="20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36550" algn="l" rtl="0">
              <a:lnSpc>
                <a:spcPct val="100000"/>
              </a:lnSpc>
              <a:spcBef>
                <a:spcPts val="400"/>
              </a:spcBef>
              <a:spcAft>
                <a:spcPts val="0"/>
              </a:spcAft>
              <a:buClr>
                <a:schemeClr val="lt1"/>
              </a:buClr>
              <a:buSzPts val="1700"/>
              <a:buFont typeface="Merriweather Sans"/>
              <a:buChar char="–"/>
              <a:defRPr sz="2200" b="0" i="0" u="none" strike="noStrike" cap="none">
                <a:solidFill>
                  <a:schemeClr val="lt1"/>
                </a:solidFill>
                <a:latin typeface="Source Sans Pro"/>
                <a:ea typeface="Source Sans Pro"/>
                <a:cs typeface="Source Sans Pro"/>
                <a:sym typeface="Source Sans Pro"/>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465138" y="1192213"/>
            <a:ext cx="3690937" cy="91757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chemeClr val="dk1"/>
              </a:buClr>
              <a:buSzPts val="1800"/>
              <a:buFont typeface="Quattrocento Sans"/>
              <a:buNone/>
              <a:defRPr sz="1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 name="Google Shape;26;p3"/>
          <p:cNvSpPr txBox="1">
            <a:spLocks noGrp="1"/>
          </p:cNvSpPr>
          <p:nvPr>
            <p:ph type="body" idx="1"/>
          </p:nvPr>
        </p:nvSpPr>
        <p:spPr>
          <a:xfrm>
            <a:off x="6354764" y="1192213"/>
            <a:ext cx="3914774" cy="3862387"/>
          </a:xfrm>
          <a:prstGeom prst="rect">
            <a:avLst/>
          </a:prstGeom>
          <a:noFill/>
          <a:ln>
            <a:noFill/>
          </a:ln>
        </p:spPr>
        <p:txBody>
          <a:bodyPr spcFirstLastPara="1" wrap="square" lIns="0" tIns="0" rIns="0" bIns="0" anchor="t" anchorCtr="0">
            <a:noAutofit/>
          </a:bodyPr>
          <a:lstStyle>
            <a:lvl1pPr marL="457200" lvl="0" indent="-228600" algn="l">
              <a:lnSpc>
                <a:spcPct val="100000"/>
              </a:lnSpc>
              <a:spcBef>
                <a:spcPts val="0"/>
              </a:spcBef>
              <a:spcAft>
                <a:spcPts val="0"/>
              </a:spcAft>
              <a:buClr>
                <a:schemeClr val="dk2"/>
              </a:buClr>
              <a:buSzPts val="1620"/>
              <a:buNone/>
              <a:defRPr sz="1800">
                <a:solidFill>
                  <a:schemeClr val="dk2"/>
                </a:solidFill>
              </a:defRPr>
            </a:lvl1pPr>
            <a:lvl2pPr marL="914400" lvl="1" indent="-228600" algn="l">
              <a:lnSpc>
                <a:spcPct val="100000"/>
              </a:lnSpc>
              <a:spcBef>
                <a:spcPts val="500"/>
              </a:spcBef>
              <a:spcAft>
                <a:spcPts val="0"/>
              </a:spcAft>
              <a:buClr>
                <a:schemeClr val="dk1"/>
              </a:buClr>
              <a:buSzPts val="1620"/>
              <a:buNone/>
              <a:defRPr sz="1800"/>
            </a:lvl2pPr>
            <a:lvl3pPr marL="1371600" lvl="2" indent="-228600" algn="l">
              <a:lnSpc>
                <a:spcPct val="100000"/>
              </a:lnSpc>
              <a:spcBef>
                <a:spcPts val="0"/>
              </a:spcBef>
              <a:spcAft>
                <a:spcPts val="0"/>
              </a:spcAft>
              <a:buClr>
                <a:schemeClr val="dk2"/>
              </a:buClr>
              <a:buSzPts val="1620"/>
              <a:buNone/>
              <a:defRPr sz="1800"/>
            </a:lvl3pPr>
            <a:lvl4pPr marL="1828800" lvl="3" indent="-228600" algn="l">
              <a:lnSpc>
                <a:spcPct val="100000"/>
              </a:lnSpc>
              <a:spcBef>
                <a:spcPts val="0"/>
              </a:spcBef>
              <a:spcAft>
                <a:spcPts val="0"/>
              </a:spcAft>
              <a:buClr>
                <a:schemeClr val="dk1"/>
              </a:buClr>
              <a:buSzPts val="1620"/>
              <a:buNone/>
              <a:defRPr sz="1800"/>
            </a:lvl4pPr>
            <a:lvl5pPr marL="2286000" lvl="4" indent="-228600" algn="l">
              <a:lnSpc>
                <a:spcPct val="100000"/>
              </a:lnSpc>
              <a:spcBef>
                <a:spcPts val="0"/>
              </a:spcBef>
              <a:spcAft>
                <a:spcPts val="0"/>
              </a:spcAft>
              <a:buClr>
                <a:schemeClr val="dk1"/>
              </a:buClr>
              <a:buSzPts val="1620"/>
              <a:buNone/>
              <a:defRPr sz="1800"/>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dk1"/>
        </a:solidFill>
        <a:effectLst/>
      </p:bgPr>
    </p:bg>
    <p:spTree>
      <p:nvGrpSpPr>
        <p:cNvPr id="1" name="Shape 138"/>
        <p:cNvGrpSpPr/>
        <p:nvPr/>
      </p:nvGrpSpPr>
      <p:grpSpPr>
        <a:xfrm>
          <a:off x="0" y="0"/>
          <a:ext cx="0" cy="0"/>
          <a:chOff x="0" y="0"/>
          <a:chExt cx="0" cy="0"/>
        </a:xfrm>
      </p:grpSpPr>
      <p:sp>
        <p:nvSpPr>
          <p:cNvPr id="139" name="Google Shape;139;p21"/>
          <p:cNvSpPr txBox="1">
            <a:spLocks noGrp="1"/>
          </p:cNvSpPr>
          <p:nvPr>
            <p:ph type="title"/>
          </p:nvPr>
        </p:nvSpPr>
        <p:spPr>
          <a:xfrm>
            <a:off x="346491" y="280643"/>
            <a:ext cx="11642874" cy="1165958"/>
          </a:xfrm>
          <a:prstGeom prst="rect">
            <a:avLst/>
          </a:prstGeom>
          <a:noFill/>
          <a:ln>
            <a:noFill/>
          </a:ln>
        </p:spPr>
        <p:txBody>
          <a:bodyPr spcFirstLastPara="1" wrap="square" lIns="124350" tIns="124350" rIns="124350" bIns="124350" anchor="t" anchorCtr="0">
            <a:noAutofit/>
          </a:bodyPr>
          <a:lstStyle>
            <a:lvl1pPr marR="0" lvl="0" algn="l" rtl="0">
              <a:lnSpc>
                <a:spcPct val="90000"/>
              </a:lnSpc>
              <a:spcBef>
                <a:spcPts val="0"/>
              </a:spcBef>
              <a:spcAft>
                <a:spcPts val="0"/>
              </a:spcAft>
              <a:buClr>
                <a:schemeClr val="lt1"/>
              </a:buClr>
              <a:buSzPts val="1500"/>
              <a:buFont typeface="Source Sans Pro Light"/>
              <a:buNone/>
              <a:defRPr sz="4500" b="0" i="0" u="none" strike="noStrike" cap="none">
                <a:solidFill>
                  <a:schemeClr val="lt1"/>
                </a:solidFill>
                <a:latin typeface="Source Sans Pro Light"/>
                <a:ea typeface="Source Sans Pro Light"/>
                <a:cs typeface="Source Sans Pro Light"/>
                <a:sym typeface="Source Sans Pro Light"/>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140" name="Google Shape;140;p21"/>
          <p:cNvSpPr txBox="1">
            <a:spLocks noGrp="1"/>
          </p:cNvSpPr>
          <p:nvPr>
            <p:ph type="body" idx="1"/>
          </p:nvPr>
        </p:nvSpPr>
        <p:spPr>
          <a:xfrm>
            <a:off x="346491" y="1785332"/>
            <a:ext cx="11642874" cy="4615693"/>
          </a:xfrm>
          <a:prstGeom prst="rect">
            <a:avLst/>
          </a:prstGeom>
          <a:noFill/>
          <a:ln>
            <a:noFill/>
          </a:ln>
        </p:spPr>
        <p:txBody>
          <a:bodyPr spcFirstLastPara="1" wrap="square" lIns="124350" tIns="124350" rIns="124350" bIns="124350" anchor="t" anchorCtr="0">
            <a:noAutofit/>
          </a:bodyPr>
          <a:lstStyle>
            <a:lvl1pPr marL="457200" marR="0" lvl="0" indent="-412750" algn="l" rtl="0">
              <a:lnSpc>
                <a:spcPct val="90000"/>
              </a:lnSpc>
              <a:spcBef>
                <a:spcPts val="1100"/>
              </a:spcBef>
              <a:spcAft>
                <a:spcPts val="0"/>
              </a:spcAft>
              <a:buClr>
                <a:schemeClr val="lt1"/>
              </a:buClr>
              <a:buSzPts val="2900"/>
              <a:buFont typeface="Arial"/>
              <a:buChar char="•"/>
              <a:defRPr sz="29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Source Sans Pro"/>
                <a:ea typeface="Source Sans Pro"/>
                <a:cs typeface="Source Sans Pro"/>
                <a:sym typeface="Source Sans Pro"/>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Source Sans Pro"/>
                <a:ea typeface="Source Sans Pro"/>
                <a:cs typeface="Source Sans Pro"/>
                <a:sym typeface="Source Sans Pro"/>
              </a:defRPr>
            </a:lvl3pPr>
            <a:lvl4pPr marL="1828800" marR="0" lvl="3" indent="-349250"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Source Sans Pro"/>
                <a:ea typeface="Source Sans Pro"/>
                <a:cs typeface="Source Sans Pro"/>
                <a:sym typeface="Source Sans Pro"/>
              </a:defRPr>
            </a:lvl4pPr>
            <a:lvl5pPr marL="2286000" marR="0" lvl="4" indent="-349250"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Source Sans Pro"/>
                <a:ea typeface="Source Sans Pro"/>
                <a:cs typeface="Source Sans Pro"/>
                <a:sym typeface="Source Sans Pro"/>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Source Sans Pro"/>
                <a:ea typeface="Source Sans Pro"/>
                <a:cs typeface="Source Sans Pro"/>
                <a:sym typeface="Source Sans Pro"/>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Source Sans Pro"/>
                <a:ea typeface="Source Sans Pro"/>
                <a:cs typeface="Source Sans Pro"/>
                <a:sym typeface="Source Sans Pro"/>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Source Sans Pro"/>
                <a:ea typeface="Source Sans Pro"/>
                <a:cs typeface="Source Sans Pro"/>
                <a:sym typeface="Source Sans Pro"/>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Source Sans Pro"/>
                <a:ea typeface="Source Sans Pro"/>
                <a:cs typeface="Source Sans Pro"/>
                <a:sym typeface="Source Sans Pr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Content">
  <p:cSld name="OBJECT_1">
    <p:bg>
      <p:bgPr>
        <a:solidFill>
          <a:schemeClr val="dk1"/>
        </a:solidFill>
        <a:effectLst/>
      </p:bgPr>
    </p:bg>
    <p:spTree>
      <p:nvGrpSpPr>
        <p:cNvPr id="1" name="Shape 141"/>
        <p:cNvGrpSpPr/>
        <p:nvPr/>
      </p:nvGrpSpPr>
      <p:grpSpPr>
        <a:xfrm>
          <a:off x="0" y="0"/>
          <a:ext cx="0" cy="0"/>
          <a:chOff x="0" y="0"/>
          <a:chExt cx="0" cy="0"/>
        </a:xfrm>
      </p:grpSpPr>
      <p:sp>
        <p:nvSpPr>
          <p:cNvPr id="142" name="Google Shape;142;p22"/>
          <p:cNvSpPr txBox="1">
            <a:spLocks noGrp="1"/>
          </p:cNvSpPr>
          <p:nvPr>
            <p:ph type="title"/>
          </p:nvPr>
        </p:nvSpPr>
        <p:spPr>
          <a:xfrm>
            <a:off x="346491" y="280645"/>
            <a:ext cx="11642874" cy="1165958"/>
          </a:xfrm>
          <a:prstGeom prst="rect">
            <a:avLst/>
          </a:prstGeom>
          <a:noFill/>
          <a:ln>
            <a:noFill/>
          </a:ln>
        </p:spPr>
        <p:txBody>
          <a:bodyPr spcFirstLastPara="1" wrap="square" lIns="124350" tIns="124350" rIns="124350" bIns="124350" anchor="t" anchorCtr="0">
            <a:noAutofit/>
          </a:bodyPr>
          <a:lstStyle>
            <a:lvl1pPr marL="0" marR="0" lvl="0" indent="0" algn="l" rtl="0">
              <a:spcBef>
                <a:spcPts val="0"/>
              </a:spcBef>
              <a:spcAft>
                <a:spcPts val="0"/>
              </a:spcAft>
              <a:buSzPts val="1900"/>
              <a:buNone/>
              <a:defRPr sz="540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5pPr>
            <a:lvl6pPr marL="622300" marR="0" lvl="5"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6pPr>
            <a:lvl7pPr marL="1244600" marR="0" lvl="6"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7pPr>
            <a:lvl8pPr marL="1866900" marR="0" lvl="7"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8pPr>
            <a:lvl9pPr marL="2489200" marR="0" lvl="8"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9pPr>
          </a:lstStyle>
          <a:p>
            <a:endParaRPr/>
          </a:p>
        </p:txBody>
      </p:sp>
      <p:sp>
        <p:nvSpPr>
          <p:cNvPr id="143" name="Google Shape;143;p22"/>
          <p:cNvSpPr txBox="1">
            <a:spLocks noGrp="1"/>
          </p:cNvSpPr>
          <p:nvPr>
            <p:ph type="body" idx="1"/>
          </p:nvPr>
        </p:nvSpPr>
        <p:spPr>
          <a:xfrm>
            <a:off x="346491" y="1785332"/>
            <a:ext cx="11642874" cy="4615693"/>
          </a:xfrm>
          <a:prstGeom prst="rect">
            <a:avLst/>
          </a:prstGeom>
          <a:noFill/>
          <a:ln>
            <a:noFill/>
          </a:ln>
        </p:spPr>
        <p:txBody>
          <a:bodyPr spcFirstLastPara="1" wrap="square" lIns="124350" tIns="124350" rIns="124350" bIns="124350" anchor="t" anchorCtr="0">
            <a:noAutofit/>
          </a:bodyPr>
          <a:lstStyle>
            <a:lvl1pPr marL="457200" marR="0" lvl="0" indent="-419100" algn="l" rtl="0">
              <a:lnSpc>
                <a:spcPct val="100000"/>
              </a:lnSpc>
              <a:spcBef>
                <a:spcPts val="700"/>
              </a:spcBef>
              <a:spcAft>
                <a:spcPts val="0"/>
              </a:spcAft>
              <a:buClr>
                <a:schemeClr val="lt1"/>
              </a:buClr>
              <a:buSzPts val="3000"/>
              <a:buFont typeface="Arial"/>
              <a:buChar char="•"/>
              <a:defRPr sz="3300" b="0" i="0" u="none" strike="noStrike" cap="none">
                <a:solidFill>
                  <a:schemeClr val="lt1"/>
                </a:solidFill>
                <a:latin typeface="Source Sans Pro"/>
                <a:ea typeface="Source Sans Pro"/>
                <a:cs typeface="Source Sans Pro"/>
                <a:sym typeface="Source Sans Pro"/>
              </a:defRPr>
            </a:lvl1pPr>
            <a:lvl2pPr marL="914400" marR="0" lvl="1" indent="-381000" algn="l" rtl="0">
              <a:lnSpc>
                <a:spcPct val="100000"/>
              </a:lnSpc>
              <a:spcBef>
                <a:spcPts val="500"/>
              </a:spcBef>
              <a:spcAft>
                <a:spcPts val="0"/>
              </a:spcAft>
              <a:buClr>
                <a:schemeClr val="lt1"/>
              </a:buClr>
              <a:buSzPts val="2400"/>
              <a:buFont typeface="Arial"/>
              <a:buChar char="•"/>
              <a:defRPr sz="2700" b="0" i="0" u="none" strike="noStrike" cap="none">
                <a:solidFill>
                  <a:schemeClr val="lt1"/>
                </a:solidFill>
                <a:latin typeface="Source Sans Pro"/>
                <a:ea typeface="Source Sans Pro"/>
                <a:cs typeface="Source Sans Pro"/>
                <a:sym typeface="Source Sans Pro"/>
              </a:defRPr>
            </a:lvl2pPr>
            <a:lvl3pPr marL="1371600" marR="0" lvl="2" indent="-349250" algn="l" rtl="0">
              <a:lnSpc>
                <a:spcPct val="100000"/>
              </a:lnSpc>
              <a:spcBef>
                <a:spcPts val="500"/>
              </a:spcBef>
              <a:spcAft>
                <a:spcPts val="0"/>
              </a:spcAft>
              <a:buClr>
                <a:schemeClr val="lt1"/>
              </a:buClr>
              <a:buSzPts val="1900"/>
              <a:buFont typeface="Merriweather Sans"/>
              <a:buChar char="–"/>
              <a:defRPr sz="2400" b="0" i="0" u="none" strike="noStrike" cap="none">
                <a:solidFill>
                  <a:schemeClr val="lt1"/>
                </a:solidFill>
                <a:latin typeface="Source Sans Pro"/>
                <a:ea typeface="Source Sans Pro"/>
                <a:cs typeface="Source Sans Pro"/>
                <a:sym typeface="Source Sans Pro"/>
              </a:defRPr>
            </a:lvl3pPr>
            <a:lvl4pPr marL="1828800" marR="0" lvl="3" indent="-374650" algn="l" rtl="0">
              <a:lnSpc>
                <a:spcPct val="100000"/>
              </a:lnSpc>
              <a:spcBef>
                <a:spcPts val="500"/>
              </a:spcBef>
              <a:spcAft>
                <a:spcPts val="0"/>
              </a:spcAft>
              <a:buClr>
                <a:schemeClr val="lt1"/>
              </a:buClr>
              <a:buSzPts val="2300"/>
              <a:buFont typeface="Arial"/>
              <a:buChar char="•"/>
              <a:defRPr sz="2400" b="0" i="0" u="none" strike="noStrike" cap="none">
                <a:solidFill>
                  <a:schemeClr val="lt1"/>
                </a:solidFill>
                <a:latin typeface="Source Sans Pro"/>
                <a:ea typeface="Source Sans Pro"/>
                <a:cs typeface="Source Sans Pro"/>
                <a:sym typeface="Source Sans Pro"/>
              </a:defRPr>
            </a:lvl4pPr>
            <a:lvl5pPr marL="2286000" marR="0" lvl="4" indent="-342900" algn="l" rtl="0">
              <a:lnSpc>
                <a:spcPct val="100000"/>
              </a:lnSpc>
              <a:spcBef>
                <a:spcPts val="400"/>
              </a:spcBef>
              <a:spcAft>
                <a:spcPts val="0"/>
              </a:spcAft>
              <a:buClr>
                <a:schemeClr val="lt1"/>
              </a:buClr>
              <a:buSzPts val="1800"/>
              <a:buFont typeface="Merriweather Sans"/>
              <a:buChar char="–"/>
              <a:defRPr sz="2200" b="0" i="0" u="none" strike="noStrike" cap="none">
                <a:solidFill>
                  <a:schemeClr val="lt1"/>
                </a:solidFill>
                <a:latin typeface="Source Sans Pro"/>
                <a:ea typeface="Source Sans Pro"/>
                <a:cs typeface="Source Sans Pro"/>
                <a:sym typeface="Source Sans Pro"/>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144" name="Google Shape;144;p22"/>
          <p:cNvPicPr preferRelativeResize="0"/>
          <p:nvPr/>
        </p:nvPicPr>
        <p:blipFill rotWithShape="1">
          <a:blip r:embed="rId2">
            <a:alphaModFix/>
          </a:blip>
          <a:srcRect/>
          <a:stretch/>
        </p:blipFill>
        <p:spPr>
          <a:xfrm>
            <a:off x="271683" y="6582306"/>
            <a:ext cx="1428889" cy="242738"/>
          </a:xfrm>
          <a:prstGeom prst="rect">
            <a:avLst/>
          </a:prstGeom>
          <a:noFill/>
          <a:ln>
            <a:noFill/>
          </a:ln>
        </p:spPr>
      </p:pic>
      <p:sp>
        <p:nvSpPr>
          <p:cNvPr id="145" name="Google Shape;145;p22"/>
          <p:cNvSpPr txBox="1"/>
          <p:nvPr/>
        </p:nvSpPr>
        <p:spPr>
          <a:xfrm>
            <a:off x="11486468" y="6511888"/>
            <a:ext cx="692819" cy="376550"/>
          </a:xfrm>
          <a:prstGeom prst="rect">
            <a:avLst/>
          </a:prstGeom>
          <a:noFill/>
          <a:ln>
            <a:noFill/>
          </a:ln>
        </p:spPr>
        <p:txBody>
          <a:bodyPr spcFirstLastPara="1" wrap="square" lIns="124350" tIns="62150" rIns="124350" bIns="62150" anchor="t" anchorCtr="0">
            <a:noAutofit/>
          </a:bodyPr>
          <a:lstStyle/>
          <a:p>
            <a:pPr marL="0" marR="0" lvl="0" indent="0" algn="r" rtl="0">
              <a:spcBef>
                <a:spcPts val="0"/>
              </a:spcBef>
              <a:spcAft>
                <a:spcPts val="0"/>
              </a:spcAft>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a:t>
            </a:fld>
            <a:endParaRPr sz="1600" b="0" i="0" u="none" strike="noStrike" cap="none">
              <a:solidFill>
                <a:schemeClr val="lt1"/>
              </a:solidFill>
              <a:latin typeface="Source Sans Pro"/>
              <a:ea typeface="Source Sans Pro"/>
              <a:cs typeface="Source Sans Pro"/>
              <a:sym typeface="Source Sans Pro"/>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Closing Frame">
  <p:cSld name="Closing Frame">
    <p:bg>
      <p:bgPr>
        <a:blipFill>
          <a:blip r:embed="rId2">
            <a:alphaModFix/>
          </a:blip>
          <a:stretch>
            <a:fillRect/>
          </a:stretch>
        </a:blipFill>
        <a:effectLst/>
      </p:bgPr>
    </p:bg>
    <p:spTree>
      <p:nvGrpSpPr>
        <p:cNvPr id="1" name="Shape 146"/>
        <p:cNvGrpSpPr/>
        <p:nvPr/>
      </p:nvGrpSpPr>
      <p:grpSpPr>
        <a:xfrm>
          <a:off x="0" y="0"/>
          <a:ext cx="0" cy="0"/>
          <a:chOff x="0" y="0"/>
          <a:chExt cx="0" cy="0"/>
        </a:xfrm>
      </p:grpSpPr>
      <p:sp>
        <p:nvSpPr>
          <p:cNvPr id="147" name="Google Shape;147;p23"/>
          <p:cNvSpPr txBox="1">
            <a:spLocks noGrp="1"/>
          </p:cNvSpPr>
          <p:nvPr>
            <p:ph type="ctrTitle"/>
          </p:nvPr>
        </p:nvSpPr>
        <p:spPr>
          <a:xfrm>
            <a:off x="1228294" y="2449943"/>
            <a:ext cx="10526860" cy="1698260"/>
          </a:xfrm>
          <a:prstGeom prst="rect">
            <a:avLst/>
          </a:prstGeom>
          <a:noFill/>
          <a:ln>
            <a:noFill/>
          </a:ln>
        </p:spPr>
        <p:txBody>
          <a:bodyPr spcFirstLastPara="1" wrap="square" lIns="124350" tIns="124350" rIns="124350" bIns="124350" anchor="t" anchorCtr="0">
            <a:noAutofit/>
          </a:bodyPr>
          <a:lstStyle>
            <a:lvl1pPr marL="0" marR="0" lvl="0" indent="0" algn="l" rtl="0">
              <a:spcBef>
                <a:spcPts val="0"/>
              </a:spcBef>
              <a:spcAft>
                <a:spcPts val="0"/>
              </a:spcAft>
              <a:buSzPts val="1900"/>
              <a:buNone/>
              <a:defRPr sz="730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5pPr>
            <a:lvl6pPr marL="622300" marR="0" lvl="5"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6pPr>
            <a:lvl7pPr marL="1244600" marR="0" lvl="6"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7pPr>
            <a:lvl8pPr marL="1866900" marR="0" lvl="7"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8pPr>
            <a:lvl9pPr marL="2489200" marR="0" lvl="8" indent="0" algn="l" rtl="0">
              <a:spcBef>
                <a:spcPts val="0"/>
              </a:spcBef>
              <a:spcAft>
                <a:spcPts val="0"/>
              </a:spcAft>
              <a:buSzPts val="1900"/>
              <a:buNone/>
              <a:defRPr sz="5400" b="0" i="0" u="none" strike="noStrike" cap="none">
                <a:solidFill>
                  <a:schemeClr val="dk1"/>
                </a:solidFill>
                <a:latin typeface="Arial"/>
                <a:ea typeface="Arial"/>
                <a:cs typeface="Arial"/>
                <a:sym typeface="Arial"/>
              </a:defRPr>
            </a:lvl9pPr>
          </a:lstStyle>
          <a:p>
            <a:endParaRPr/>
          </a:p>
        </p:txBody>
      </p:sp>
      <p:sp>
        <p:nvSpPr>
          <p:cNvPr id="148" name="Google Shape;148;p23"/>
          <p:cNvSpPr txBox="1">
            <a:spLocks noGrp="1"/>
          </p:cNvSpPr>
          <p:nvPr>
            <p:ph type="body" idx="1"/>
          </p:nvPr>
        </p:nvSpPr>
        <p:spPr>
          <a:xfrm>
            <a:off x="1228294" y="3695063"/>
            <a:ext cx="8636200" cy="906277"/>
          </a:xfrm>
          <a:prstGeom prst="rect">
            <a:avLst/>
          </a:prstGeom>
          <a:noFill/>
          <a:ln>
            <a:noFill/>
          </a:ln>
        </p:spPr>
        <p:txBody>
          <a:bodyPr spcFirstLastPara="1" wrap="square" lIns="124350" tIns="124350" rIns="124350" bIns="124350" anchor="t" anchorCtr="0">
            <a:noAutofit/>
          </a:bodyPr>
          <a:lstStyle>
            <a:lvl1pPr marL="457200" marR="0" lvl="0" indent="-228600" algn="l" rtl="0">
              <a:lnSpc>
                <a:spcPct val="100000"/>
              </a:lnSpc>
              <a:spcBef>
                <a:spcPts val="700"/>
              </a:spcBef>
              <a:spcAft>
                <a:spcPts val="0"/>
              </a:spcAft>
              <a:buClr>
                <a:schemeClr val="lt1"/>
              </a:buClr>
              <a:buSzPts val="1900"/>
              <a:buFont typeface="Arial"/>
              <a:buNone/>
              <a:defRPr sz="3300" b="0" i="0" u="none" strike="noStrike" cap="none">
                <a:solidFill>
                  <a:schemeClr val="lt1"/>
                </a:solidFill>
                <a:latin typeface="Source Sans Pro"/>
                <a:ea typeface="Source Sans Pro"/>
                <a:cs typeface="Source Sans Pro"/>
                <a:sym typeface="Source Sans Pro"/>
              </a:defRPr>
            </a:lvl1pPr>
            <a:lvl2pPr marL="914400" marR="0" lvl="1" indent="-228600" algn="l" rtl="0">
              <a:lnSpc>
                <a:spcPct val="100000"/>
              </a:lnSpc>
              <a:spcBef>
                <a:spcPts val="300"/>
              </a:spcBef>
              <a:spcAft>
                <a:spcPts val="0"/>
              </a:spcAft>
              <a:buClr>
                <a:schemeClr val="lt1"/>
              </a:buClr>
              <a:buSzPts val="1900"/>
              <a:buFont typeface="Arial"/>
              <a:buNone/>
              <a:defRPr sz="1600" b="0" i="0" u="none" strike="noStrike" cap="none">
                <a:solidFill>
                  <a:schemeClr val="lt1"/>
                </a:solidFill>
                <a:latin typeface="Source Sans Pro"/>
                <a:ea typeface="Source Sans Pro"/>
                <a:cs typeface="Source Sans Pro"/>
                <a:sym typeface="Source Sans Pro"/>
              </a:defRPr>
            </a:lvl2pPr>
            <a:lvl3pPr marL="1371600" marR="0" lvl="2" indent="-228600" algn="l" rtl="0">
              <a:lnSpc>
                <a:spcPct val="100000"/>
              </a:lnSpc>
              <a:spcBef>
                <a:spcPts val="300"/>
              </a:spcBef>
              <a:spcAft>
                <a:spcPts val="0"/>
              </a:spcAft>
              <a:buClr>
                <a:schemeClr val="lt1"/>
              </a:buClr>
              <a:buSzPts val="1900"/>
              <a:buFont typeface="Merriweather Sans"/>
              <a:buNone/>
              <a:defRPr sz="1400" b="0" i="0" u="none" strike="noStrike" cap="none">
                <a:solidFill>
                  <a:schemeClr val="lt1"/>
                </a:solidFill>
                <a:latin typeface="Source Sans Pro"/>
                <a:ea typeface="Source Sans Pro"/>
                <a:cs typeface="Source Sans Pro"/>
                <a:sym typeface="Source Sans Pro"/>
              </a:defRPr>
            </a:lvl3pPr>
            <a:lvl4pPr marL="1828800" marR="0" lvl="3" indent="-228600" algn="l" rtl="0">
              <a:lnSpc>
                <a:spcPct val="100000"/>
              </a:lnSpc>
              <a:spcBef>
                <a:spcPts val="200"/>
              </a:spcBef>
              <a:spcAft>
                <a:spcPts val="0"/>
              </a:spcAft>
              <a:buClr>
                <a:schemeClr val="lt1"/>
              </a:buClr>
              <a:buSzPts val="1900"/>
              <a:buFont typeface="Arial"/>
              <a:buNone/>
              <a:defRPr sz="1200" b="0" i="0" u="none" strike="noStrike" cap="none">
                <a:solidFill>
                  <a:schemeClr val="lt1"/>
                </a:solidFill>
                <a:latin typeface="Source Sans Pro"/>
                <a:ea typeface="Source Sans Pro"/>
                <a:cs typeface="Source Sans Pro"/>
                <a:sym typeface="Source Sans Pro"/>
              </a:defRPr>
            </a:lvl4pPr>
            <a:lvl5pPr marL="2286000" marR="0" lvl="4" indent="-228600" algn="l" rtl="0">
              <a:lnSpc>
                <a:spcPct val="100000"/>
              </a:lnSpc>
              <a:spcBef>
                <a:spcPts val="200"/>
              </a:spcBef>
              <a:spcAft>
                <a:spcPts val="0"/>
              </a:spcAft>
              <a:buClr>
                <a:schemeClr val="lt1"/>
              </a:buClr>
              <a:buSzPts val="1900"/>
              <a:buFont typeface="Merriweather Sans"/>
              <a:buNone/>
              <a:defRPr sz="1200" b="0" i="0" u="none" strike="noStrike" cap="none">
                <a:solidFill>
                  <a:schemeClr val="lt1"/>
                </a:solidFill>
                <a:latin typeface="Source Sans Pro"/>
                <a:ea typeface="Source Sans Pro"/>
                <a:cs typeface="Source Sans Pro"/>
                <a:sym typeface="Source Sans Pro"/>
              </a:defRPr>
            </a:lvl5pPr>
            <a:lvl6pPr marL="2743200" marR="0" lvl="5" indent="-228600" algn="l" rtl="0">
              <a:spcBef>
                <a:spcPts val="200"/>
              </a:spcBef>
              <a:spcAft>
                <a:spcPts val="0"/>
              </a:spcAft>
              <a:buClr>
                <a:schemeClr val="dk1"/>
              </a:buClr>
              <a:buSzPts val="19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spcBef>
                <a:spcPts val="200"/>
              </a:spcBef>
              <a:spcAft>
                <a:spcPts val="0"/>
              </a:spcAft>
              <a:buClr>
                <a:schemeClr val="dk1"/>
              </a:buClr>
              <a:buSzPts val="19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spcBef>
                <a:spcPts val="200"/>
              </a:spcBef>
              <a:spcAft>
                <a:spcPts val="0"/>
              </a:spcAft>
              <a:buClr>
                <a:schemeClr val="dk1"/>
              </a:buClr>
              <a:buSzPts val="19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spcBef>
                <a:spcPts val="200"/>
              </a:spcBef>
              <a:spcAft>
                <a:spcPts val="0"/>
              </a:spcAft>
              <a:buClr>
                <a:schemeClr val="dk1"/>
              </a:buClr>
              <a:buSzPts val="1900"/>
              <a:buFont typeface="Arial"/>
              <a:buNone/>
              <a:defRPr sz="12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9"/>
        <p:cNvGrpSpPr/>
        <p:nvPr/>
      </p:nvGrpSpPr>
      <p:grpSpPr>
        <a:xfrm>
          <a:off x="0" y="0"/>
          <a:ext cx="0" cy="0"/>
          <a:chOff x="0" y="0"/>
          <a:chExt cx="0" cy="0"/>
        </a:xfrm>
      </p:grpSpPr>
      <p:sp>
        <p:nvSpPr>
          <p:cNvPr id="150" name="Google Shape;150;p24"/>
          <p:cNvSpPr txBox="1">
            <a:spLocks noGrp="1"/>
          </p:cNvSpPr>
          <p:nvPr>
            <p:ph type="sldNum" idx="12"/>
          </p:nvPr>
        </p:nvSpPr>
        <p:spPr>
          <a:xfrm>
            <a:off x="11523131" y="6341400"/>
            <a:ext cx="746400" cy="5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4_Insert Photo">
  <p:cSld name="4_Insert Photo">
    <p:spTree>
      <p:nvGrpSpPr>
        <p:cNvPr id="1" name="Shape 151"/>
        <p:cNvGrpSpPr/>
        <p:nvPr/>
      </p:nvGrpSpPr>
      <p:grpSpPr>
        <a:xfrm>
          <a:off x="0" y="0"/>
          <a:ext cx="0" cy="0"/>
          <a:chOff x="0" y="0"/>
          <a:chExt cx="0" cy="0"/>
        </a:xfrm>
      </p:grpSpPr>
      <p:sp>
        <p:nvSpPr>
          <p:cNvPr id="152" name="Google Shape;152;p25"/>
          <p:cNvSpPr txBox="1">
            <a:spLocks noGrp="1"/>
          </p:cNvSpPr>
          <p:nvPr>
            <p:ph type="ctrTitle"/>
          </p:nvPr>
        </p:nvSpPr>
        <p:spPr>
          <a:xfrm>
            <a:off x="626093" y="868145"/>
            <a:ext cx="4793700" cy="10644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7F7F7F"/>
              </a:buClr>
              <a:buSzPts val="2400"/>
              <a:buFont typeface="Quattrocento Sans"/>
              <a:buNone/>
              <a:defRPr sz="3300" b="1" i="0" u="none" strike="noStrike" cap="none">
                <a:solidFill>
                  <a:srgbClr val="7F7F7F"/>
                </a:solidFill>
                <a:latin typeface="Quattrocento Sans"/>
                <a:ea typeface="Quattrocento Sans"/>
                <a:cs typeface="Quattrocento Sans"/>
                <a:sym typeface="Quattrocento Sans"/>
              </a:defRPr>
            </a:lvl1pPr>
            <a:lvl2pPr lvl="1" algn="l" rtl="0">
              <a:lnSpc>
                <a:spcPct val="100000"/>
              </a:lnSpc>
              <a:spcBef>
                <a:spcPts val="0"/>
              </a:spcBef>
              <a:spcAft>
                <a:spcPts val="0"/>
              </a:spcAft>
              <a:buSzPts val="1100"/>
              <a:buNone/>
              <a:defRPr sz="1900"/>
            </a:lvl2pPr>
            <a:lvl3pPr lvl="2" algn="l" rtl="0">
              <a:lnSpc>
                <a:spcPct val="100000"/>
              </a:lnSpc>
              <a:spcBef>
                <a:spcPts val="0"/>
              </a:spcBef>
              <a:spcAft>
                <a:spcPts val="0"/>
              </a:spcAft>
              <a:buSzPts val="1100"/>
              <a:buNone/>
              <a:defRPr sz="1900"/>
            </a:lvl3pPr>
            <a:lvl4pPr lvl="3" algn="l" rtl="0">
              <a:lnSpc>
                <a:spcPct val="100000"/>
              </a:lnSpc>
              <a:spcBef>
                <a:spcPts val="0"/>
              </a:spcBef>
              <a:spcAft>
                <a:spcPts val="0"/>
              </a:spcAft>
              <a:buSzPts val="1100"/>
              <a:buNone/>
              <a:defRPr sz="1900"/>
            </a:lvl4pPr>
            <a:lvl5pPr lvl="4" algn="l" rtl="0">
              <a:lnSpc>
                <a:spcPct val="100000"/>
              </a:lnSpc>
              <a:spcBef>
                <a:spcPts val="0"/>
              </a:spcBef>
              <a:spcAft>
                <a:spcPts val="0"/>
              </a:spcAft>
              <a:buSzPts val="1100"/>
              <a:buNone/>
              <a:defRPr sz="1900"/>
            </a:lvl5pPr>
            <a:lvl6pPr lvl="5" algn="l" rtl="0">
              <a:lnSpc>
                <a:spcPct val="100000"/>
              </a:lnSpc>
              <a:spcBef>
                <a:spcPts val="0"/>
              </a:spcBef>
              <a:spcAft>
                <a:spcPts val="0"/>
              </a:spcAft>
              <a:buSzPts val="1100"/>
              <a:buNone/>
              <a:defRPr sz="1900"/>
            </a:lvl6pPr>
            <a:lvl7pPr lvl="6" algn="l" rtl="0">
              <a:lnSpc>
                <a:spcPct val="100000"/>
              </a:lnSpc>
              <a:spcBef>
                <a:spcPts val="0"/>
              </a:spcBef>
              <a:spcAft>
                <a:spcPts val="0"/>
              </a:spcAft>
              <a:buSzPts val="1100"/>
              <a:buNone/>
              <a:defRPr sz="1900"/>
            </a:lvl7pPr>
            <a:lvl8pPr lvl="7" algn="l" rtl="0">
              <a:lnSpc>
                <a:spcPct val="100000"/>
              </a:lnSpc>
              <a:spcBef>
                <a:spcPts val="0"/>
              </a:spcBef>
              <a:spcAft>
                <a:spcPts val="0"/>
              </a:spcAft>
              <a:buSzPts val="1100"/>
              <a:buNone/>
              <a:defRPr sz="1900"/>
            </a:lvl8pPr>
            <a:lvl9pPr lvl="8" algn="l" rtl="0">
              <a:lnSpc>
                <a:spcPct val="100000"/>
              </a:lnSpc>
              <a:spcBef>
                <a:spcPts val="0"/>
              </a:spcBef>
              <a:spcAft>
                <a:spcPts val="0"/>
              </a:spcAft>
              <a:buSzPts val="1100"/>
              <a:buNone/>
              <a:defRPr sz="1900"/>
            </a:lvl9pPr>
          </a:lstStyle>
          <a:p>
            <a:endParaRPr/>
          </a:p>
        </p:txBody>
      </p:sp>
      <p:sp>
        <p:nvSpPr>
          <p:cNvPr id="153" name="Google Shape;153;p25"/>
          <p:cNvSpPr txBox="1">
            <a:spLocks noGrp="1"/>
          </p:cNvSpPr>
          <p:nvPr>
            <p:ph type="body" idx="1"/>
          </p:nvPr>
        </p:nvSpPr>
        <p:spPr>
          <a:xfrm>
            <a:off x="634778" y="1968828"/>
            <a:ext cx="4819200" cy="3450000"/>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1100"/>
              </a:spcBef>
              <a:spcAft>
                <a:spcPts val="0"/>
              </a:spcAft>
              <a:buClr>
                <a:srgbClr val="3A3838"/>
              </a:buClr>
              <a:buSzPts val="1000"/>
              <a:buFont typeface="Arial"/>
              <a:buNone/>
              <a:defRPr sz="1200" b="0" i="0" u="none" strike="noStrike" cap="none">
                <a:solidFill>
                  <a:srgbClr val="3A3838"/>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154" name="Google Shape;154;p25"/>
          <p:cNvCxnSpPr/>
          <p:nvPr/>
        </p:nvCxnSpPr>
        <p:spPr>
          <a:xfrm>
            <a:off x="14242472" y="10226255"/>
            <a:ext cx="0" cy="647700"/>
          </a:xfrm>
          <a:prstGeom prst="straightConnector1">
            <a:avLst/>
          </a:prstGeom>
          <a:noFill/>
          <a:ln w="9525" cap="flat" cmpd="sng">
            <a:solidFill>
              <a:srgbClr val="BFBFBF"/>
            </a:solidFill>
            <a:prstDash val="solid"/>
            <a:miter lim="800000"/>
            <a:headEnd type="none" w="sm" len="sm"/>
            <a:tailEnd type="none" w="sm" len="sm"/>
          </a:ln>
        </p:spPr>
      </p:cxnSp>
      <p:sp>
        <p:nvSpPr>
          <p:cNvPr id="155" name="Google Shape;155;p25"/>
          <p:cNvSpPr/>
          <p:nvPr/>
        </p:nvSpPr>
        <p:spPr>
          <a:xfrm>
            <a:off x="0" y="5802865"/>
            <a:ext cx="12436500" cy="1191600"/>
          </a:xfrm>
          <a:prstGeom prst="rect">
            <a:avLst/>
          </a:prstGeom>
          <a:solidFill>
            <a:srgbClr val="F2F2F2"/>
          </a:solidFill>
          <a:ln>
            <a:noFill/>
          </a:ln>
        </p:spPr>
        <p:txBody>
          <a:bodyPr spcFirstLastPara="1" wrap="square" lIns="93250" tIns="46625" rIns="93250" bIns="4662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6" name="Google Shape;156;p25"/>
          <p:cNvSpPr txBox="1">
            <a:spLocks noGrp="1"/>
          </p:cNvSpPr>
          <p:nvPr>
            <p:ph type="body" idx="2"/>
          </p:nvPr>
        </p:nvSpPr>
        <p:spPr>
          <a:xfrm>
            <a:off x="11152550" y="6427360"/>
            <a:ext cx="857700" cy="3903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0"/>
              </a:spcBef>
              <a:spcAft>
                <a:spcPts val="0"/>
              </a:spcAft>
              <a:buClr>
                <a:srgbClr val="7F7F7F"/>
              </a:buClr>
              <a:buSzPts val="500"/>
              <a:buFont typeface="Arial"/>
              <a:buNone/>
              <a:defRPr sz="8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157" name="Google Shape;157;p25"/>
          <p:cNvCxnSpPr/>
          <p:nvPr/>
        </p:nvCxnSpPr>
        <p:spPr>
          <a:xfrm>
            <a:off x="10734624" y="6048969"/>
            <a:ext cx="0" cy="647700"/>
          </a:xfrm>
          <a:prstGeom prst="straightConnector1">
            <a:avLst/>
          </a:prstGeom>
          <a:noFill/>
          <a:ln w="9525" cap="flat" cmpd="sng">
            <a:solidFill>
              <a:srgbClr val="BFBFBF"/>
            </a:solidFill>
            <a:prstDash val="solid"/>
            <a:miter lim="800000"/>
            <a:headEnd type="none" w="sm" len="sm"/>
            <a:tailEnd type="none" w="sm" len="sm"/>
          </a:ln>
        </p:spPr>
      </p:cxnSp>
      <p:sp>
        <p:nvSpPr>
          <p:cNvPr id="158" name="Google Shape;158;p25"/>
          <p:cNvSpPr>
            <a:spLocks noGrp="1"/>
          </p:cNvSpPr>
          <p:nvPr>
            <p:ph type="pic" idx="3"/>
          </p:nvPr>
        </p:nvSpPr>
        <p:spPr>
          <a:xfrm>
            <a:off x="206558" y="6001865"/>
            <a:ext cx="2105700" cy="8511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1100"/>
              </a:spcBef>
              <a:spcAft>
                <a:spcPts val="0"/>
              </a:spcAft>
              <a:buClr>
                <a:srgbClr val="7030A0"/>
              </a:buClr>
              <a:buSzPts val="1200"/>
              <a:buFont typeface="Arial"/>
              <a:buNone/>
              <a:defRPr sz="1600" b="0" i="0" u="none" strike="noStrike" cap="none">
                <a:solidFill>
                  <a:srgbClr val="7030A0"/>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59" name="Google Shape;159;p25"/>
          <p:cNvSpPr txBox="1">
            <a:spLocks noGrp="1"/>
          </p:cNvSpPr>
          <p:nvPr>
            <p:ph type="body" idx="4"/>
          </p:nvPr>
        </p:nvSpPr>
        <p:spPr>
          <a:xfrm>
            <a:off x="7126485" y="6304303"/>
            <a:ext cx="8217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0" name="Google Shape;160;p25"/>
          <p:cNvSpPr txBox="1">
            <a:spLocks noGrp="1"/>
          </p:cNvSpPr>
          <p:nvPr>
            <p:ph type="body" idx="5"/>
          </p:nvPr>
        </p:nvSpPr>
        <p:spPr>
          <a:xfrm>
            <a:off x="5963582" y="6300818"/>
            <a:ext cx="8976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1" name="Google Shape;161;p25"/>
          <p:cNvSpPr txBox="1">
            <a:spLocks noGrp="1"/>
          </p:cNvSpPr>
          <p:nvPr>
            <p:ph type="body" idx="6"/>
          </p:nvPr>
        </p:nvSpPr>
        <p:spPr>
          <a:xfrm>
            <a:off x="4411704" y="6304303"/>
            <a:ext cx="10083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2" name="Google Shape;162;p25"/>
          <p:cNvSpPr txBox="1">
            <a:spLocks noGrp="1"/>
          </p:cNvSpPr>
          <p:nvPr>
            <p:ph type="body" idx="7"/>
          </p:nvPr>
        </p:nvSpPr>
        <p:spPr>
          <a:xfrm>
            <a:off x="2558333" y="6304303"/>
            <a:ext cx="15288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63" name="Google Shape;163;p25"/>
          <p:cNvSpPr txBox="1"/>
          <p:nvPr/>
        </p:nvSpPr>
        <p:spPr>
          <a:xfrm>
            <a:off x="3262120" y="6034190"/>
            <a:ext cx="15174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Products and Services</a:t>
            </a:r>
            <a:endParaRPr sz="1900" b="0" i="0" u="none" strike="noStrike" cap="none">
              <a:solidFill>
                <a:schemeClr val="dk1"/>
              </a:solidFill>
              <a:latin typeface="Calibri"/>
              <a:ea typeface="Calibri"/>
              <a:cs typeface="Calibri"/>
              <a:sym typeface="Calibri"/>
            </a:endParaRPr>
          </a:p>
        </p:txBody>
      </p:sp>
      <p:sp>
        <p:nvSpPr>
          <p:cNvPr id="164" name="Google Shape;164;p25"/>
          <p:cNvSpPr txBox="1"/>
          <p:nvPr/>
        </p:nvSpPr>
        <p:spPr>
          <a:xfrm>
            <a:off x="5110578" y="6040858"/>
            <a:ext cx="1272300" cy="15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Organization Size</a:t>
            </a:r>
            <a:endParaRPr sz="1900" b="0" i="0" u="none" strike="noStrike" cap="none">
              <a:solidFill>
                <a:schemeClr val="dk1"/>
              </a:solidFill>
              <a:latin typeface="Calibri"/>
              <a:ea typeface="Calibri"/>
              <a:cs typeface="Calibri"/>
              <a:sym typeface="Calibri"/>
            </a:endParaRPr>
          </a:p>
        </p:txBody>
      </p:sp>
      <p:sp>
        <p:nvSpPr>
          <p:cNvPr id="165" name="Google Shape;165;p25"/>
          <p:cNvSpPr txBox="1"/>
          <p:nvPr/>
        </p:nvSpPr>
        <p:spPr>
          <a:xfrm>
            <a:off x="6667371" y="6031968"/>
            <a:ext cx="10083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Industry</a:t>
            </a:r>
            <a:endParaRPr sz="1900" b="0" i="0" u="none" strike="noStrike" cap="none">
              <a:solidFill>
                <a:schemeClr val="dk1"/>
              </a:solidFill>
              <a:latin typeface="Calibri"/>
              <a:ea typeface="Calibri"/>
              <a:cs typeface="Calibri"/>
              <a:sym typeface="Calibri"/>
            </a:endParaRPr>
          </a:p>
        </p:txBody>
      </p:sp>
      <p:sp>
        <p:nvSpPr>
          <p:cNvPr id="166" name="Google Shape;166;p25"/>
          <p:cNvSpPr txBox="1"/>
          <p:nvPr/>
        </p:nvSpPr>
        <p:spPr>
          <a:xfrm>
            <a:off x="8203889" y="6032751"/>
            <a:ext cx="10083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Country</a:t>
            </a:r>
            <a:endParaRPr sz="1900" b="0" i="0" u="none" strike="noStrike" cap="none">
              <a:solidFill>
                <a:schemeClr val="dk1"/>
              </a:solidFill>
              <a:latin typeface="Calibri"/>
              <a:ea typeface="Calibri"/>
              <a:cs typeface="Calibri"/>
              <a:sym typeface="Calibri"/>
            </a:endParaRPr>
          </a:p>
        </p:txBody>
      </p:sp>
      <p:sp>
        <p:nvSpPr>
          <p:cNvPr id="167" name="Google Shape;167;p25"/>
          <p:cNvSpPr txBox="1">
            <a:spLocks noGrp="1"/>
          </p:cNvSpPr>
          <p:nvPr>
            <p:ph type="body" idx="8"/>
          </p:nvPr>
        </p:nvSpPr>
        <p:spPr>
          <a:xfrm>
            <a:off x="8271895" y="6307155"/>
            <a:ext cx="8217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4_Insert Photo 1">
  <p:cSld name="5_Insert Photo">
    <p:spTree>
      <p:nvGrpSpPr>
        <p:cNvPr id="1" name="Shape 168"/>
        <p:cNvGrpSpPr/>
        <p:nvPr/>
      </p:nvGrpSpPr>
      <p:grpSpPr>
        <a:xfrm>
          <a:off x="0" y="0"/>
          <a:ext cx="0" cy="0"/>
          <a:chOff x="0" y="0"/>
          <a:chExt cx="0" cy="0"/>
        </a:xfrm>
      </p:grpSpPr>
      <p:pic>
        <p:nvPicPr>
          <p:cNvPr id="169" name="Google Shape;169;p26"/>
          <p:cNvPicPr preferRelativeResize="0"/>
          <p:nvPr/>
        </p:nvPicPr>
        <p:blipFill rotWithShape="1">
          <a:blip r:embed="rId2">
            <a:alphaModFix/>
          </a:blip>
          <a:srcRect/>
          <a:stretch/>
        </p:blipFill>
        <p:spPr>
          <a:xfrm>
            <a:off x="6036745" y="-5077"/>
            <a:ext cx="6398826" cy="5796967"/>
          </a:xfrm>
          <a:prstGeom prst="rect">
            <a:avLst/>
          </a:prstGeom>
          <a:noFill/>
          <a:ln>
            <a:noFill/>
          </a:ln>
        </p:spPr>
      </p:pic>
      <p:sp>
        <p:nvSpPr>
          <p:cNvPr id="170" name="Google Shape;170;p26"/>
          <p:cNvSpPr>
            <a:spLocks noGrp="1"/>
          </p:cNvSpPr>
          <p:nvPr>
            <p:ph type="pic" idx="2"/>
          </p:nvPr>
        </p:nvSpPr>
        <p:spPr>
          <a:xfrm>
            <a:off x="6036744" y="0"/>
            <a:ext cx="6399900" cy="57981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1100"/>
              </a:spcBef>
              <a:spcAft>
                <a:spcPts val="0"/>
              </a:spcAft>
              <a:buClr>
                <a:schemeClr val="lt1"/>
              </a:buClr>
              <a:buSzPts val="2000"/>
              <a:buFont typeface="Arial"/>
              <a:buNone/>
              <a:defRPr sz="2900" b="0" i="0" u="none" strike="noStrike" cap="none">
                <a:solidFill>
                  <a:schemeClr val="lt1"/>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1" name="Google Shape;171;p26"/>
          <p:cNvSpPr txBox="1">
            <a:spLocks noGrp="1"/>
          </p:cNvSpPr>
          <p:nvPr>
            <p:ph type="ctrTitle"/>
          </p:nvPr>
        </p:nvSpPr>
        <p:spPr>
          <a:xfrm>
            <a:off x="626093" y="868145"/>
            <a:ext cx="4793700" cy="10644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7F7F7F"/>
              </a:buClr>
              <a:buSzPts val="2400"/>
              <a:buFont typeface="Quattrocento Sans"/>
              <a:buNone/>
              <a:defRPr sz="3300" b="1" i="0" u="none" strike="noStrike" cap="none">
                <a:solidFill>
                  <a:srgbClr val="7F7F7F"/>
                </a:solidFill>
                <a:latin typeface="Quattrocento Sans"/>
                <a:ea typeface="Quattrocento Sans"/>
                <a:cs typeface="Quattrocento Sans"/>
                <a:sym typeface="Quattrocento Sans"/>
              </a:defRPr>
            </a:lvl1pPr>
            <a:lvl2pPr lvl="1" algn="l" rtl="0">
              <a:lnSpc>
                <a:spcPct val="100000"/>
              </a:lnSpc>
              <a:spcBef>
                <a:spcPts val="0"/>
              </a:spcBef>
              <a:spcAft>
                <a:spcPts val="0"/>
              </a:spcAft>
              <a:buSzPts val="1100"/>
              <a:buNone/>
              <a:defRPr sz="1900"/>
            </a:lvl2pPr>
            <a:lvl3pPr lvl="2" algn="l" rtl="0">
              <a:lnSpc>
                <a:spcPct val="100000"/>
              </a:lnSpc>
              <a:spcBef>
                <a:spcPts val="0"/>
              </a:spcBef>
              <a:spcAft>
                <a:spcPts val="0"/>
              </a:spcAft>
              <a:buSzPts val="1100"/>
              <a:buNone/>
              <a:defRPr sz="1900"/>
            </a:lvl3pPr>
            <a:lvl4pPr lvl="3" algn="l" rtl="0">
              <a:lnSpc>
                <a:spcPct val="100000"/>
              </a:lnSpc>
              <a:spcBef>
                <a:spcPts val="0"/>
              </a:spcBef>
              <a:spcAft>
                <a:spcPts val="0"/>
              </a:spcAft>
              <a:buSzPts val="1100"/>
              <a:buNone/>
              <a:defRPr sz="1900"/>
            </a:lvl4pPr>
            <a:lvl5pPr lvl="4" algn="l" rtl="0">
              <a:lnSpc>
                <a:spcPct val="100000"/>
              </a:lnSpc>
              <a:spcBef>
                <a:spcPts val="0"/>
              </a:spcBef>
              <a:spcAft>
                <a:spcPts val="0"/>
              </a:spcAft>
              <a:buSzPts val="1100"/>
              <a:buNone/>
              <a:defRPr sz="1900"/>
            </a:lvl5pPr>
            <a:lvl6pPr lvl="5" algn="l" rtl="0">
              <a:lnSpc>
                <a:spcPct val="100000"/>
              </a:lnSpc>
              <a:spcBef>
                <a:spcPts val="0"/>
              </a:spcBef>
              <a:spcAft>
                <a:spcPts val="0"/>
              </a:spcAft>
              <a:buSzPts val="1100"/>
              <a:buNone/>
              <a:defRPr sz="1900"/>
            </a:lvl6pPr>
            <a:lvl7pPr lvl="6" algn="l" rtl="0">
              <a:lnSpc>
                <a:spcPct val="100000"/>
              </a:lnSpc>
              <a:spcBef>
                <a:spcPts val="0"/>
              </a:spcBef>
              <a:spcAft>
                <a:spcPts val="0"/>
              </a:spcAft>
              <a:buSzPts val="1100"/>
              <a:buNone/>
              <a:defRPr sz="1900"/>
            </a:lvl7pPr>
            <a:lvl8pPr lvl="7" algn="l" rtl="0">
              <a:lnSpc>
                <a:spcPct val="100000"/>
              </a:lnSpc>
              <a:spcBef>
                <a:spcPts val="0"/>
              </a:spcBef>
              <a:spcAft>
                <a:spcPts val="0"/>
              </a:spcAft>
              <a:buSzPts val="1100"/>
              <a:buNone/>
              <a:defRPr sz="1900"/>
            </a:lvl8pPr>
            <a:lvl9pPr lvl="8" algn="l" rtl="0">
              <a:lnSpc>
                <a:spcPct val="100000"/>
              </a:lnSpc>
              <a:spcBef>
                <a:spcPts val="0"/>
              </a:spcBef>
              <a:spcAft>
                <a:spcPts val="0"/>
              </a:spcAft>
              <a:buSzPts val="1100"/>
              <a:buNone/>
              <a:defRPr sz="1900"/>
            </a:lvl9pPr>
          </a:lstStyle>
          <a:p>
            <a:endParaRPr/>
          </a:p>
        </p:txBody>
      </p:sp>
      <p:sp>
        <p:nvSpPr>
          <p:cNvPr id="172" name="Google Shape;172;p26"/>
          <p:cNvSpPr txBox="1">
            <a:spLocks noGrp="1"/>
          </p:cNvSpPr>
          <p:nvPr>
            <p:ph type="body" idx="1"/>
          </p:nvPr>
        </p:nvSpPr>
        <p:spPr>
          <a:xfrm>
            <a:off x="634778" y="1968828"/>
            <a:ext cx="4819200" cy="3450000"/>
          </a:xfrm>
          <a:prstGeom prst="rect">
            <a:avLst/>
          </a:prstGeom>
          <a:noFill/>
          <a:ln>
            <a:noFill/>
          </a:ln>
        </p:spPr>
        <p:txBody>
          <a:bodyPr spcFirstLastPara="1" wrap="square" lIns="0" tIns="0" rIns="0" bIns="0" anchor="t" anchorCtr="0">
            <a:noAutofit/>
          </a:bodyPr>
          <a:lstStyle>
            <a:lvl1pPr marL="457200" marR="0" lvl="0" indent="-228600" algn="l" rtl="0">
              <a:lnSpc>
                <a:spcPct val="150000"/>
              </a:lnSpc>
              <a:spcBef>
                <a:spcPts val="1100"/>
              </a:spcBef>
              <a:spcAft>
                <a:spcPts val="0"/>
              </a:spcAft>
              <a:buClr>
                <a:srgbClr val="3A3838"/>
              </a:buClr>
              <a:buSzPts val="1000"/>
              <a:buFont typeface="Arial"/>
              <a:buNone/>
              <a:defRPr sz="1200" b="0" i="0" u="none" strike="noStrike" cap="none">
                <a:solidFill>
                  <a:srgbClr val="3A3838"/>
                </a:solidFill>
                <a:latin typeface="Quattrocento Sans"/>
                <a:ea typeface="Quattrocento Sans"/>
                <a:cs typeface="Quattrocento Sans"/>
                <a:sym typeface="Quattrocento Sans"/>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23850"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L="2286000" marR="0" lvl="4"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173" name="Google Shape;173;p26"/>
          <p:cNvCxnSpPr/>
          <p:nvPr/>
        </p:nvCxnSpPr>
        <p:spPr>
          <a:xfrm>
            <a:off x="14242472" y="10226255"/>
            <a:ext cx="0" cy="647700"/>
          </a:xfrm>
          <a:prstGeom prst="straightConnector1">
            <a:avLst/>
          </a:prstGeom>
          <a:noFill/>
          <a:ln w="9525" cap="flat" cmpd="sng">
            <a:solidFill>
              <a:srgbClr val="BFBFBF"/>
            </a:solidFill>
            <a:prstDash val="solid"/>
            <a:miter lim="800000"/>
            <a:headEnd type="none" w="sm" len="sm"/>
            <a:tailEnd type="none" w="sm" len="sm"/>
          </a:ln>
        </p:spPr>
      </p:cxnSp>
      <p:sp>
        <p:nvSpPr>
          <p:cNvPr id="174" name="Google Shape;174;p26"/>
          <p:cNvSpPr/>
          <p:nvPr/>
        </p:nvSpPr>
        <p:spPr>
          <a:xfrm>
            <a:off x="0" y="5802865"/>
            <a:ext cx="12436500" cy="1191600"/>
          </a:xfrm>
          <a:prstGeom prst="rect">
            <a:avLst/>
          </a:prstGeom>
          <a:solidFill>
            <a:srgbClr val="F2F2F2"/>
          </a:solidFill>
          <a:ln>
            <a:noFill/>
          </a:ln>
        </p:spPr>
        <p:txBody>
          <a:bodyPr spcFirstLastPara="1" wrap="square" lIns="93250" tIns="46625" rIns="93250" bIns="46625" anchor="ctr" anchorCtr="0">
            <a:noAutofit/>
          </a:bodyPr>
          <a:lstStyle/>
          <a:p>
            <a:pPr marL="0" marR="0" lvl="0" indent="0" algn="ctr" rtl="0">
              <a:lnSpc>
                <a:spcPct val="100000"/>
              </a:lnSpc>
              <a:spcBef>
                <a:spcPts val="0"/>
              </a:spcBef>
              <a:spcAft>
                <a:spcPts val="0"/>
              </a:spcAft>
              <a:buClr>
                <a:schemeClr val="dk1"/>
              </a:buClr>
              <a:buSzPts val="1400"/>
              <a:buFont typeface="Calibri"/>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75" name="Google Shape;175;p26"/>
          <p:cNvSpPr txBox="1">
            <a:spLocks noGrp="1"/>
          </p:cNvSpPr>
          <p:nvPr>
            <p:ph type="body" idx="3"/>
          </p:nvPr>
        </p:nvSpPr>
        <p:spPr>
          <a:xfrm>
            <a:off x="11152550" y="6427360"/>
            <a:ext cx="857700" cy="390300"/>
          </a:xfrm>
          <a:prstGeom prst="rect">
            <a:avLst/>
          </a:prstGeom>
          <a:noFill/>
          <a:ln>
            <a:noFill/>
          </a:ln>
        </p:spPr>
        <p:txBody>
          <a:bodyPr spcFirstLastPara="1" wrap="square" lIns="0" tIns="0" rIns="0" bIns="0" anchor="t" anchorCtr="0">
            <a:noAutofit/>
          </a:bodyPr>
          <a:lstStyle>
            <a:lvl1pPr marL="457200" marR="0" lvl="0" indent="-228600" algn="ctr" rtl="0">
              <a:lnSpc>
                <a:spcPct val="90000"/>
              </a:lnSpc>
              <a:spcBef>
                <a:spcPts val="0"/>
              </a:spcBef>
              <a:spcAft>
                <a:spcPts val="0"/>
              </a:spcAft>
              <a:buClr>
                <a:srgbClr val="7F7F7F"/>
              </a:buClr>
              <a:buSzPts val="500"/>
              <a:buFont typeface="Arial"/>
              <a:buNone/>
              <a:defRPr sz="8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cxnSp>
        <p:nvCxnSpPr>
          <p:cNvPr id="176" name="Google Shape;176;p26"/>
          <p:cNvCxnSpPr/>
          <p:nvPr/>
        </p:nvCxnSpPr>
        <p:spPr>
          <a:xfrm>
            <a:off x="10734624" y="6048969"/>
            <a:ext cx="0" cy="647700"/>
          </a:xfrm>
          <a:prstGeom prst="straightConnector1">
            <a:avLst/>
          </a:prstGeom>
          <a:noFill/>
          <a:ln w="9525" cap="flat" cmpd="sng">
            <a:solidFill>
              <a:srgbClr val="BFBFBF"/>
            </a:solidFill>
            <a:prstDash val="solid"/>
            <a:miter lim="800000"/>
            <a:headEnd type="none" w="sm" len="sm"/>
            <a:tailEnd type="none" w="sm" len="sm"/>
          </a:ln>
        </p:spPr>
      </p:cxnSp>
      <p:sp>
        <p:nvSpPr>
          <p:cNvPr id="177" name="Google Shape;177;p26"/>
          <p:cNvSpPr>
            <a:spLocks noGrp="1"/>
          </p:cNvSpPr>
          <p:nvPr>
            <p:ph type="pic" idx="4"/>
          </p:nvPr>
        </p:nvSpPr>
        <p:spPr>
          <a:xfrm>
            <a:off x="206558" y="6001865"/>
            <a:ext cx="2105700" cy="851100"/>
          </a:xfrm>
          <a:prstGeom prst="rect">
            <a:avLst/>
          </a:prstGeom>
          <a:noFill/>
          <a:ln>
            <a:noFill/>
          </a:ln>
        </p:spPr>
        <p:txBody>
          <a:bodyPr spcFirstLastPara="1" wrap="square" lIns="68575" tIns="34275" rIns="68575" bIns="34275" anchor="ctr" anchorCtr="0">
            <a:noAutofit/>
          </a:bodyPr>
          <a:lstStyle>
            <a:lvl1pPr marR="0" lvl="0" algn="ctr" rtl="0">
              <a:lnSpc>
                <a:spcPct val="90000"/>
              </a:lnSpc>
              <a:spcBef>
                <a:spcPts val="1100"/>
              </a:spcBef>
              <a:spcAft>
                <a:spcPts val="0"/>
              </a:spcAft>
              <a:buClr>
                <a:srgbClr val="7030A0"/>
              </a:buClr>
              <a:buSzPts val="1200"/>
              <a:buFont typeface="Arial"/>
              <a:buNone/>
              <a:defRPr sz="1600" b="0" i="0" u="none" strike="noStrike" cap="none">
                <a:solidFill>
                  <a:srgbClr val="7030A0"/>
                </a:solidFill>
                <a:latin typeface="Quattrocento Sans"/>
                <a:ea typeface="Quattrocento Sans"/>
                <a:cs typeface="Quattrocento Sans"/>
                <a:sym typeface="Quattrocento Sans"/>
              </a:defRPr>
            </a:lvl1pPr>
            <a:lvl2pPr marR="0" lvl="1"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R="0" lvl="2" algn="l" rtl="0">
              <a:lnSpc>
                <a:spcPct val="90000"/>
              </a:lnSpc>
              <a:spcBef>
                <a:spcPts val="500"/>
              </a:spcBef>
              <a:spcAft>
                <a:spcPts val="0"/>
              </a:spcAft>
              <a:buClr>
                <a:schemeClr val="dk1"/>
              </a:buClr>
              <a:buSzPts val="15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R="0" lvl="3"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4pPr>
            <a:lvl5pPr marR="0" lvl="4"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8" name="Google Shape;178;p26"/>
          <p:cNvSpPr txBox="1">
            <a:spLocks noGrp="1"/>
          </p:cNvSpPr>
          <p:nvPr>
            <p:ph type="body" idx="5"/>
          </p:nvPr>
        </p:nvSpPr>
        <p:spPr>
          <a:xfrm>
            <a:off x="9071159" y="6278664"/>
            <a:ext cx="8217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79" name="Google Shape;179;p26"/>
          <p:cNvSpPr txBox="1">
            <a:spLocks noGrp="1"/>
          </p:cNvSpPr>
          <p:nvPr>
            <p:ph type="body" idx="6"/>
          </p:nvPr>
        </p:nvSpPr>
        <p:spPr>
          <a:xfrm>
            <a:off x="7449108" y="6304303"/>
            <a:ext cx="8976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0" name="Google Shape;180;p26"/>
          <p:cNvSpPr txBox="1">
            <a:spLocks noGrp="1"/>
          </p:cNvSpPr>
          <p:nvPr>
            <p:ph type="body" idx="7"/>
          </p:nvPr>
        </p:nvSpPr>
        <p:spPr>
          <a:xfrm>
            <a:off x="5413672" y="6278664"/>
            <a:ext cx="10083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1" name="Google Shape;181;p26"/>
          <p:cNvSpPr txBox="1">
            <a:spLocks noGrp="1"/>
          </p:cNvSpPr>
          <p:nvPr>
            <p:ph type="body" idx="8"/>
          </p:nvPr>
        </p:nvSpPr>
        <p:spPr>
          <a:xfrm>
            <a:off x="3149168" y="6294376"/>
            <a:ext cx="1535400" cy="4731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0"/>
              </a:spcBef>
              <a:spcAft>
                <a:spcPts val="0"/>
              </a:spcAft>
              <a:buClr>
                <a:srgbClr val="7F7F7F"/>
              </a:buClr>
              <a:buSzPts val="800"/>
              <a:buFont typeface="Arial"/>
              <a:buNone/>
              <a:defRPr sz="1100" b="0" i="0" u="none" strike="noStrike" cap="none">
                <a:solidFill>
                  <a:srgbClr val="7F7F7F"/>
                </a:solidFill>
                <a:latin typeface="Quattrocento Sans"/>
                <a:ea typeface="Quattrocento Sans"/>
                <a:cs typeface="Quattrocento Sans"/>
                <a:sym typeface="Quattrocento Sans"/>
              </a:defRPr>
            </a:lvl1pPr>
            <a:lvl2pPr marL="914400" marR="0" lvl="1"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3pPr>
            <a:lvl4pPr marL="1828800" marR="0" lvl="3"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90000"/>
              </a:lnSpc>
              <a:spcBef>
                <a:spcPts val="500"/>
              </a:spcBef>
              <a:spcAft>
                <a:spcPts val="0"/>
              </a:spcAft>
              <a:buClr>
                <a:schemeClr val="dk1"/>
              </a:buClr>
              <a:buSzPts val="500"/>
              <a:buFont typeface="Arial"/>
              <a:buNone/>
              <a:defRPr sz="800" b="0" i="0" u="none" strike="noStrike" cap="none">
                <a:solidFill>
                  <a:schemeClr val="dk1"/>
                </a:solidFill>
                <a:latin typeface="Quattrocento Sans"/>
                <a:ea typeface="Quattrocento Sans"/>
                <a:cs typeface="Quattrocento Sans"/>
                <a:sym typeface="Quattrocento Sans"/>
              </a:defRPr>
            </a:lvl5pPr>
            <a:lvl6pPr marL="2743200" marR="0" lvl="5"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6pPr>
            <a:lvl7pPr marL="3200400" marR="0" lvl="6"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7pPr>
            <a:lvl8pPr marL="3657600" marR="0" lvl="7"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8pPr>
            <a:lvl9pPr marL="4114800" marR="0" lvl="8" indent="-317500" algn="l" rtl="0">
              <a:lnSpc>
                <a:spcPct val="90000"/>
              </a:lnSpc>
              <a:spcBef>
                <a:spcPts val="500"/>
              </a:spcBef>
              <a:spcAft>
                <a:spcPts val="0"/>
              </a:spcAft>
              <a:buClr>
                <a:schemeClr val="dk1"/>
              </a:buClr>
              <a:buSzPts val="1400"/>
              <a:buFont typeface="Arial"/>
              <a:buChar char="•"/>
              <a:defRPr sz="19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82" name="Google Shape;182;p26"/>
          <p:cNvSpPr txBox="1"/>
          <p:nvPr/>
        </p:nvSpPr>
        <p:spPr>
          <a:xfrm>
            <a:off x="3262120" y="6034190"/>
            <a:ext cx="15174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Products and Services</a:t>
            </a:r>
            <a:endParaRPr sz="1900" b="0" i="0" u="none" strike="noStrike" cap="none">
              <a:solidFill>
                <a:schemeClr val="dk1"/>
              </a:solidFill>
              <a:latin typeface="Calibri"/>
              <a:ea typeface="Calibri"/>
              <a:cs typeface="Calibri"/>
              <a:sym typeface="Calibri"/>
            </a:endParaRPr>
          </a:p>
        </p:txBody>
      </p:sp>
      <p:sp>
        <p:nvSpPr>
          <p:cNvPr id="183" name="Google Shape;183;p26"/>
          <p:cNvSpPr txBox="1"/>
          <p:nvPr/>
        </p:nvSpPr>
        <p:spPr>
          <a:xfrm>
            <a:off x="5400717" y="6029739"/>
            <a:ext cx="1272300" cy="158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Organization Size</a:t>
            </a:r>
            <a:endParaRPr sz="1900" b="0" i="0" u="none" strike="noStrike" cap="none">
              <a:solidFill>
                <a:schemeClr val="dk1"/>
              </a:solidFill>
              <a:latin typeface="Calibri"/>
              <a:ea typeface="Calibri"/>
              <a:cs typeface="Calibri"/>
              <a:sym typeface="Calibri"/>
            </a:endParaRPr>
          </a:p>
        </p:txBody>
      </p:sp>
      <p:sp>
        <p:nvSpPr>
          <p:cNvPr id="184" name="Google Shape;184;p26"/>
          <p:cNvSpPr txBox="1"/>
          <p:nvPr/>
        </p:nvSpPr>
        <p:spPr>
          <a:xfrm>
            <a:off x="7614214" y="6033595"/>
            <a:ext cx="10083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Industry</a:t>
            </a:r>
            <a:endParaRPr sz="1900" b="0" i="0" u="none" strike="noStrike" cap="none">
              <a:solidFill>
                <a:schemeClr val="dk1"/>
              </a:solidFill>
              <a:latin typeface="Calibri"/>
              <a:ea typeface="Calibri"/>
              <a:cs typeface="Calibri"/>
              <a:sym typeface="Calibri"/>
            </a:endParaRPr>
          </a:p>
        </p:txBody>
      </p:sp>
      <p:sp>
        <p:nvSpPr>
          <p:cNvPr id="185" name="Google Shape;185;p26"/>
          <p:cNvSpPr txBox="1"/>
          <p:nvPr/>
        </p:nvSpPr>
        <p:spPr>
          <a:xfrm>
            <a:off x="9174419" y="6048969"/>
            <a:ext cx="1008300" cy="157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7F7F7F"/>
              </a:buClr>
              <a:buSzPts val="800"/>
              <a:buFont typeface="Quattrocento Sans"/>
              <a:buNone/>
            </a:pPr>
            <a:r>
              <a:rPr lang="en-US" sz="1100" b="1" i="0" u="none" strike="noStrike" cap="none">
                <a:solidFill>
                  <a:srgbClr val="7F7F7F"/>
                </a:solidFill>
                <a:latin typeface="Quattrocento Sans"/>
                <a:ea typeface="Quattrocento Sans"/>
                <a:cs typeface="Quattrocento Sans"/>
                <a:sym typeface="Quattrocento Sans"/>
              </a:rPr>
              <a:t>Country</a:t>
            </a:r>
            <a:endParaRPr sz="19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86"/>
        <p:cNvGrpSpPr/>
        <p:nvPr/>
      </p:nvGrpSpPr>
      <p:grpSpPr>
        <a:xfrm>
          <a:off x="0" y="0"/>
          <a:ext cx="0" cy="0"/>
          <a:chOff x="0" y="0"/>
          <a:chExt cx="0" cy="0"/>
        </a:xfrm>
      </p:grpSpPr>
      <p:sp>
        <p:nvSpPr>
          <p:cNvPr id="187" name="Google Shape;187;p27"/>
          <p:cNvSpPr txBox="1">
            <a:spLocks noGrp="1"/>
          </p:cNvSpPr>
          <p:nvPr>
            <p:ph type="title"/>
          </p:nvPr>
        </p:nvSpPr>
        <p:spPr>
          <a:xfrm>
            <a:off x="423934" y="605179"/>
            <a:ext cx="11588700" cy="77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2900"/>
              <a:buFont typeface="Quattrocento Sans"/>
              <a:buNone/>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188" name="Google Shape;188;p27"/>
          <p:cNvSpPr txBox="1">
            <a:spLocks noGrp="1"/>
          </p:cNvSpPr>
          <p:nvPr>
            <p:ph type="sldNum" idx="12"/>
          </p:nvPr>
        </p:nvSpPr>
        <p:spPr>
          <a:xfrm>
            <a:off x="11523131" y="6341400"/>
            <a:ext cx="746400" cy="5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Slide 1 1">
  <p:cSld name="Title Slide 1_1">
    <p:bg>
      <p:bgPr>
        <a:solidFill>
          <a:schemeClr val="lt2"/>
        </a:solidFill>
        <a:effectLst/>
      </p:bgPr>
    </p:bg>
    <p:spTree>
      <p:nvGrpSpPr>
        <p:cNvPr id="1" name="Shape 189"/>
        <p:cNvGrpSpPr/>
        <p:nvPr/>
      </p:nvGrpSpPr>
      <p:grpSpPr>
        <a:xfrm>
          <a:off x="0" y="0"/>
          <a:ext cx="0" cy="0"/>
          <a:chOff x="0" y="0"/>
          <a:chExt cx="0" cy="0"/>
        </a:xfrm>
      </p:grpSpPr>
      <p:sp>
        <p:nvSpPr>
          <p:cNvPr id="190" name="Google Shape;190;p28"/>
          <p:cNvSpPr txBox="1">
            <a:spLocks noGrp="1"/>
          </p:cNvSpPr>
          <p:nvPr>
            <p:ph type="title"/>
          </p:nvPr>
        </p:nvSpPr>
        <p:spPr>
          <a:xfrm>
            <a:off x="414946" y="3090314"/>
            <a:ext cx="9823500" cy="1828800"/>
          </a:xfrm>
          <a:prstGeom prst="rect">
            <a:avLst/>
          </a:prstGeom>
          <a:noFill/>
          <a:ln>
            <a:noFill/>
          </a:ln>
        </p:spPr>
        <p:txBody>
          <a:bodyPr spcFirstLastPara="1" wrap="square" lIns="0" tIns="0" rIns="0" bIns="182875" anchor="b" anchorCtr="0">
            <a:noAutofit/>
          </a:bodyPr>
          <a:lstStyle>
            <a:lvl1pPr lvl="0" algn="l" rtl="0">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91" name="Google Shape;191;p28"/>
          <p:cNvSpPr txBox="1">
            <a:spLocks noGrp="1"/>
          </p:cNvSpPr>
          <p:nvPr>
            <p:ph type="body" idx="1"/>
          </p:nvPr>
        </p:nvSpPr>
        <p:spPr>
          <a:xfrm>
            <a:off x="474162" y="4944165"/>
            <a:ext cx="9795300" cy="7599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600"/>
              <a:buNone/>
              <a:defRPr sz="1800"/>
            </a:lvl1pPr>
            <a:lvl2pPr marL="914400" lvl="1" indent="-228600" algn="l" rtl="0">
              <a:lnSpc>
                <a:spcPct val="100000"/>
              </a:lnSpc>
              <a:spcBef>
                <a:spcPts val="0"/>
              </a:spcBef>
              <a:spcAft>
                <a:spcPts val="0"/>
              </a:spcAft>
              <a:buClr>
                <a:schemeClr val="dk1"/>
              </a:buClr>
              <a:buSzPts val="1600"/>
              <a:buNone/>
              <a:defRPr sz="1800"/>
            </a:lvl2pPr>
            <a:lvl3pPr marL="1371600" lvl="2" indent="-228600" algn="l" rtl="0">
              <a:lnSpc>
                <a:spcPct val="100000"/>
              </a:lnSpc>
              <a:spcBef>
                <a:spcPts val="0"/>
              </a:spcBef>
              <a:spcAft>
                <a:spcPts val="0"/>
              </a:spcAft>
              <a:buClr>
                <a:schemeClr val="dk2"/>
              </a:buClr>
              <a:buSzPts val="1200"/>
              <a:buNone/>
              <a:defRPr sz="1400"/>
            </a:lvl3pPr>
            <a:lvl4pPr marL="1828800" lvl="3" indent="-228600" algn="l" rtl="0">
              <a:lnSpc>
                <a:spcPct val="100000"/>
              </a:lnSpc>
              <a:spcBef>
                <a:spcPts val="0"/>
              </a:spcBef>
              <a:spcAft>
                <a:spcPts val="0"/>
              </a:spcAft>
              <a:buClr>
                <a:schemeClr val="dk1"/>
              </a:buClr>
              <a:buSzPts val="1200"/>
              <a:buNone/>
              <a:defRPr sz="1400"/>
            </a:lvl4pPr>
            <a:lvl5pPr marL="2286000" lvl="4" indent="-228600" algn="l" rtl="0">
              <a:lnSpc>
                <a:spcPct val="100000"/>
              </a:lnSpc>
              <a:spcBef>
                <a:spcPts val="0"/>
              </a:spcBef>
              <a:spcAft>
                <a:spcPts val="0"/>
              </a:spcAft>
              <a:buClr>
                <a:schemeClr val="dk1"/>
              </a:buClr>
              <a:buSzPts val="1000"/>
              <a:buNone/>
              <a:defRPr sz="1100"/>
            </a:lvl5pPr>
            <a:lvl6pPr marL="2743200" lvl="5" indent="-228600" algn="l" rtl="0">
              <a:lnSpc>
                <a:spcPct val="100000"/>
              </a:lnSpc>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lnSpc>
                <a:spcPct val="100000"/>
              </a:lnSpc>
              <a:spcBef>
                <a:spcPts val="400"/>
              </a:spcBef>
              <a:spcAft>
                <a:spcPts val="0"/>
              </a:spcAft>
              <a:buClr>
                <a:schemeClr val="dk1"/>
              </a:buClr>
              <a:buSzPts val="1800"/>
              <a:buChar char="•"/>
              <a:defRPr/>
            </a:lvl8pPr>
            <a:lvl9pPr marL="4114800" lvl="8" indent="-342900" algn="l" rtl="0">
              <a:lnSpc>
                <a:spcPct val="100000"/>
              </a:lnSpc>
              <a:spcBef>
                <a:spcPts val="400"/>
              </a:spcBef>
              <a:spcAft>
                <a:spcPts val="0"/>
              </a:spcAft>
              <a:buClr>
                <a:schemeClr val="dk1"/>
              </a:buClr>
              <a:buSzPts val="1800"/>
              <a:buChar char="•"/>
              <a:defRPr/>
            </a:lvl9pPr>
          </a:lstStyle>
          <a:p>
            <a:endParaRPr/>
          </a:p>
        </p:txBody>
      </p:sp>
      <p:sp>
        <p:nvSpPr>
          <p:cNvPr id="192" name="Google Shape;192;p28"/>
          <p:cNvSpPr/>
          <p:nvPr/>
        </p:nvSpPr>
        <p:spPr>
          <a:xfrm>
            <a:off x="10037763" y="3048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grpSp>
        <p:nvGrpSpPr>
          <p:cNvPr id="193" name="Google Shape;193;p28"/>
          <p:cNvGrpSpPr/>
          <p:nvPr/>
        </p:nvGrpSpPr>
        <p:grpSpPr>
          <a:xfrm>
            <a:off x="474209" y="426632"/>
            <a:ext cx="2764595" cy="249325"/>
            <a:chOff x="474162" y="426589"/>
            <a:chExt cx="2764319" cy="249300"/>
          </a:xfrm>
        </p:grpSpPr>
        <p:pic>
          <p:nvPicPr>
            <p:cNvPr id="194" name="Google Shape;194;p28" descr="A picture containing object&#10;&#10;Description automatically generated"/>
            <p:cNvPicPr preferRelativeResize="0"/>
            <p:nvPr/>
          </p:nvPicPr>
          <p:blipFill rotWithShape="1">
            <a:blip r:embed="rId2">
              <a:alphaModFix/>
            </a:blip>
            <a:srcRect/>
            <a:stretch/>
          </p:blipFill>
          <p:spPr>
            <a:xfrm>
              <a:off x="474162" y="449263"/>
              <a:ext cx="202113" cy="191251"/>
            </a:xfrm>
            <a:prstGeom prst="rect">
              <a:avLst/>
            </a:prstGeom>
            <a:noFill/>
            <a:ln>
              <a:noFill/>
            </a:ln>
          </p:spPr>
        </p:pic>
        <p:sp>
          <p:nvSpPr>
            <p:cNvPr id="195" name="Google Shape;195;p28"/>
            <p:cNvSpPr txBox="1"/>
            <p:nvPr/>
          </p:nvSpPr>
          <p:spPr>
            <a:xfrm>
              <a:off x="764381" y="426589"/>
              <a:ext cx="2474100" cy="249300"/>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dk2"/>
                  </a:solidFill>
                  <a:latin typeface="Quattrocento Sans"/>
                  <a:ea typeface="Quattrocento Sans"/>
                  <a:cs typeface="Quattrocento Sans"/>
                  <a:sym typeface="Quattrocento Sans"/>
                </a:rPr>
                <a:t>Azure Databricks</a:t>
              </a:r>
              <a:endParaRPr sz="1400" b="0" i="0" u="none" strike="noStrike" cap="none">
                <a:solidFill>
                  <a:srgbClr val="000000"/>
                </a:solidFill>
                <a:latin typeface="Arial"/>
                <a:ea typeface="Arial"/>
                <a:cs typeface="Arial"/>
                <a:sym typeface="Arial"/>
              </a:endParaRPr>
            </a:p>
          </p:txBody>
        </p:sp>
      </p:grpSp>
      <p:sp>
        <p:nvSpPr>
          <p:cNvPr id="196" name="Google Shape;196;p28"/>
          <p:cNvSpPr/>
          <p:nvPr/>
        </p:nvSpPr>
        <p:spPr>
          <a:xfrm>
            <a:off x="8432483" y="232181"/>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4_Custom Layout 1">
  <p:cSld name="Blank">
    <p:spTree>
      <p:nvGrpSpPr>
        <p:cNvPr id="1" name="Shape 197"/>
        <p:cNvGrpSpPr/>
        <p:nvPr/>
      </p:nvGrpSpPr>
      <p:grpSpPr>
        <a:xfrm>
          <a:off x="0" y="0"/>
          <a:ext cx="0" cy="0"/>
          <a:chOff x="0" y="0"/>
          <a:chExt cx="0" cy="0"/>
        </a:xfrm>
      </p:grpSpPr>
      <p:pic>
        <p:nvPicPr>
          <p:cNvPr id="198" name="Google Shape;198;p29"/>
          <p:cNvPicPr preferRelativeResize="0"/>
          <p:nvPr/>
        </p:nvPicPr>
        <p:blipFill rotWithShape="1">
          <a:blip r:embed="rId2">
            <a:alphaModFix/>
          </a:blip>
          <a:srcRect/>
          <a:stretch/>
        </p:blipFill>
        <p:spPr>
          <a:xfrm>
            <a:off x="271683" y="6612303"/>
            <a:ext cx="1405745" cy="212857"/>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346491" y="280645"/>
            <a:ext cx="11643000" cy="1166100"/>
          </a:xfrm>
          <a:prstGeom prst="rect">
            <a:avLst/>
          </a:prstGeom>
          <a:noFill/>
          <a:ln>
            <a:noFill/>
          </a:ln>
        </p:spPr>
        <p:txBody>
          <a:bodyPr spcFirstLastPara="1" wrap="square" lIns="124350" tIns="62150" rIns="124350" bIns="62150" anchor="t" anchorCtr="0">
            <a:noAutofit/>
          </a:bodyPr>
          <a:lstStyle>
            <a:lvl1pPr marR="0" lvl="0" algn="l" rtl="0">
              <a:lnSpc>
                <a:spcPct val="100000"/>
              </a:lnSpc>
              <a:spcBef>
                <a:spcPts val="0"/>
              </a:spcBef>
              <a:spcAft>
                <a:spcPts val="0"/>
              </a:spcAft>
              <a:buClr>
                <a:srgbClr val="000000"/>
              </a:buClr>
              <a:buSzPts val="1900"/>
              <a:buFont typeface="Arial"/>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xt Layout">
  <p:cSld name="Text Layou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465138" y="1961079"/>
            <a:ext cx="11533187" cy="615553"/>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a:lnSpc>
                <a:spcPct val="12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0" name="Google Shape;30;p4"/>
          <p:cNvSpPr txBox="1">
            <a:spLocks noGrp="1"/>
          </p:cNvSpPr>
          <p:nvPr>
            <p:ph type="body" idx="2"/>
          </p:nvPr>
        </p:nvSpPr>
        <p:spPr>
          <a:xfrm>
            <a:off x="465138" y="3214124"/>
            <a:ext cx="11533187" cy="44460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lvl="1" indent="-228600" algn="l">
              <a:lnSpc>
                <a:spcPct val="128571"/>
              </a:lnSpc>
              <a:spcBef>
                <a:spcPts val="0"/>
              </a:spcBef>
              <a:spcAft>
                <a:spcPts val="0"/>
              </a:spcAft>
              <a:buClr>
                <a:schemeClr val="dk1"/>
              </a:buClr>
              <a:buSzPts val="1260"/>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1" name="Google Shape;31;p4"/>
          <p:cNvSpPr txBox="1">
            <a:spLocks noGrp="1"/>
          </p:cNvSpPr>
          <p:nvPr>
            <p:ph type="body" idx="3"/>
          </p:nvPr>
        </p:nvSpPr>
        <p:spPr>
          <a:xfrm>
            <a:off x="465138" y="4439603"/>
            <a:ext cx="11533187" cy="338554"/>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900"/>
              <a:buNone/>
              <a:defRPr sz="1000">
                <a:solidFill>
                  <a:schemeClr val="dk1"/>
                </a:solidFill>
              </a:defRPr>
            </a:lvl1pPr>
            <a:lvl2pPr marL="914400" lvl="1" indent="-228600" algn="l">
              <a:lnSpc>
                <a:spcPct val="100000"/>
              </a:lnSpc>
              <a:spcBef>
                <a:spcPts val="0"/>
              </a:spcBef>
              <a:spcAft>
                <a:spcPts val="0"/>
              </a:spcAft>
              <a:buClr>
                <a:schemeClr val="dk1"/>
              </a:buClr>
              <a:buSzPts val="900"/>
              <a:buNone/>
              <a:defRPr sz="10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201"/>
        <p:cNvGrpSpPr/>
        <p:nvPr/>
      </p:nvGrpSpPr>
      <p:grpSpPr>
        <a:xfrm>
          <a:off x="0" y="0"/>
          <a:ext cx="0" cy="0"/>
          <a:chOff x="0" y="0"/>
          <a:chExt cx="0" cy="0"/>
        </a:xfrm>
      </p:grpSpPr>
      <p:pic>
        <p:nvPicPr>
          <p:cNvPr id="202" name="Google Shape;202;p31"/>
          <p:cNvPicPr preferRelativeResize="0"/>
          <p:nvPr/>
        </p:nvPicPr>
        <p:blipFill rotWithShape="1">
          <a:blip r:embed="rId2">
            <a:alphaModFix/>
          </a:blip>
          <a:srcRect/>
          <a:stretch/>
        </p:blipFill>
        <p:spPr>
          <a:xfrm>
            <a:off x="10771637" y="6582306"/>
            <a:ext cx="1428558" cy="242855"/>
          </a:xfrm>
          <a:prstGeom prst="rect">
            <a:avLst/>
          </a:prstGeom>
          <a:noFill/>
          <a:ln>
            <a:noFill/>
          </a:ln>
        </p:spPr>
      </p:pic>
      <p:sp>
        <p:nvSpPr>
          <p:cNvPr id="203" name="Google Shape;203;p31"/>
          <p:cNvSpPr txBox="1">
            <a:spLocks noGrp="1"/>
          </p:cNvSpPr>
          <p:nvPr>
            <p:ph type="body" idx="1"/>
          </p:nvPr>
        </p:nvSpPr>
        <p:spPr>
          <a:xfrm>
            <a:off x="494437" y="2161611"/>
            <a:ext cx="11423700" cy="2415000"/>
          </a:xfrm>
          <a:prstGeom prst="rect">
            <a:avLst/>
          </a:prstGeom>
          <a:noFill/>
          <a:ln>
            <a:noFill/>
          </a:ln>
        </p:spPr>
        <p:txBody>
          <a:bodyPr spcFirstLastPara="1" wrap="square" lIns="0" tIns="91425" rIns="146300" bIns="91425" anchor="ctr" anchorCtr="0">
            <a:noAutofit/>
          </a:bodyPr>
          <a:lstStyle>
            <a:lvl1pPr marL="457200" marR="0" lvl="0" indent="-228600" algn="ctr" rtl="0">
              <a:lnSpc>
                <a:spcPct val="100000"/>
              </a:lnSpc>
              <a:spcBef>
                <a:spcPts val="1500"/>
              </a:spcBef>
              <a:spcAft>
                <a:spcPts val="0"/>
              </a:spcAft>
              <a:buClr>
                <a:schemeClr val="lt1"/>
              </a:buClr>
              <a:buSzPts val="6600"/>
              <a:buFont typeface="Arial"/>
              <a:buNone/>
              <a:defRPr sz="73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20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2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204"/>
        <p:cNvGrpSpPr/>
        <p:nvPr/>
      </p:nvGrpSpPr>
      <p:grpSpPr>
        <a:xfrm>
          <a:off x="0" y="0"/>
          <a:ext cx="0" cy="0"/>
          <a:chOff x="0" y="0"/>
          <a:chExt cx="0" cy="0"/>
        </a:xfrm>
      </p:grpSpPr>
      <p:sp>
        <p:nvSpPr>
          <p:cNvPr id="205" name="Google Shape;205;p32"/>
          <p:cNvSpPr txBox="1">
            <a:spLocks noGrp="1"/>
          </p:cNvSpPr>
          <p:nvPr>
            <p:ph type="title"/>
          </p:nvPr>
        </p:nvSpPr>
        <p:spPr>
          <a:xfrm>
            <a:off x="465138" y="567457"/>
            <a:ext cx="11533200" cy="830100"/>
          </a:xfrm>
          <a:prstGeom prst="rect">
            <a:avLst/>
          </a:prstGeom>
          <a:noFill/>
          <a:ln>
            <a:noFill/>
          </a:ln>
        </p:spPr>
        <p:txBody>
          <a:bodyPr spcFirstLastPara="1" wrap="square" lIns="0" tIns="93250" rIns="149225" bIns="93250" anchor="t"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Section Title Accent Color 3">
  <p:cSld name="Section Title Accent Color 3">
    <p:bg>
      <p:bgPr>
        <a:solidFill>
          <a:schemeClr val="accent3"/>
        </a:solidFill>
        <a:effectLst/>
      </p:bgPr>
    </p:bg>
    <p:spTree>
      <p:nvGrpSpPr>
        <p:cNvPr id="1" name="Shape 206"/>
        <p:cNvGrpSpPr/>
        <p:nvPr/>
      </p:nvGrpSpPr>
      <p:grpSpPr>
        <a:xfrm>
          <a:off x="0" y="0"/>
          <a:ext cx="0" cy="0"/>
          <a:chOff x="0" y="0"/>
          <a:chExt cx="0" cy="0"/>
        </a:xfrm>
      </p:grpSpPr>
      <p:sp>
        <p:nvSpPr>
          <p:cNvPr id="207" name="Google Shape;207;p33"/>
          <p:cNvSpPr txBox="1">
            <a:spLocks noGrp="1"/>
          </p:cNvSpPr>
          <p:nvPr>
            <p:ph type="title"/>
          </p:nvPr>
        </p:nvSpPr>
        <p:spPr>
          <a:xfrm>
            <a:off x="274638" y="2125663"/>
            <a:ext cx="11887200" cy="1831800"/>
          </a:xfrm>
          <a:prstGeom prst="rect">
            <a:avLst/>
          </a:prstGeom>
          <a:noFill/>
          <a:ln>
            <a:noFill/>
          </a:ln>
        </p:spPr>
        <p:txBody>
          <a:bodyPr spcFirstLastPara="1" wrap="square" lIns="149225" tIns="93250" rIns="149225" bIns="93250" anchor="t" anchorCtr="0">
            <a:noAutofit/>
          </a:bodyPr>
          <a:lstStyle>
            <a:lvl1pPr lvl="0" algn="l" rtl="0">
              <a:lnSpc>
                <a:spcPct val="90000"/>
              </a:lnSpc>
              <a:spcBef>
                <a:spcPts val="0"/>
              </a:spcBef>
              <a:spcAft>
                <a:spcPts val="0"/>
              </a:spcAft>
              <a:buClr>
                <a:schemeClr val="lt1"/>
              </a:buClr>
              <a:buSzPts val="8800"/>
              <a:buFont typeface="Quattrocento Sans"/>
              <a:buNone/>
              <a:defRPr sz="8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Use cases">
  <p:cSld name="Use cases">
    <p:bg>
      <p:bgPr>
        <a:solidFill>
          <a:schemeClr val="lt1"/>
        </a:solidFill>
        <a:effectLst/>
      </p:bgPr>
    </p:bg>
    <p:spTree>
      <p:nvGrpSpPr>
        <p:cNvPr id="1" name="Shape 208"/>
        <p:cNvGrpSpPr/>
        <p:nvPr/>
      </p:nvGrpSpPr>
      <p:grpSpPr>
        <a:xfrm>
          <a:off x="0" y="0"/>
          <a:ext cx="0" cy="0"/>
          <a:chOff x="0" y="0"/>
          <a:chExt cx="0" cy="0"/>
        </a:xfrm>
      </p:grpSpPr>
      <p:sp>
        <p:nvSpPr>
          <p:cNvPr id="209" name="Google Shape;209;p34"/>
          <p:cNvSpPr/>
          <p:nvPr/>
        </p:nvSpPr>
        <p:spPr>
          <a:xfrm>
            <a:off x="5150480"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0" name="Google Shape;210;p34"/>
          <p:cNvSpPr/>
          <p:nvPr/>
        </p:nvSpPr>
        <p:spPr>
          <a:xfrm>
            <a:off x="7493152"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1" name="Google Shape;211;p34"/>
          <p:cNvSpPr/>
          <p:nvPr/>
        </p:nvSpPr>
        <p:spPr>
          <a:xfrm>
            <a:off x="9835822"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2" name="Google Shape;212;p34"/>
          <p:cNvSpPr/>
          <p:nvPr/>
        </p:nvSpPr>
        <p:spPr>
          <a:xfrm>
            <a:off x="465138"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3" name="Google Shape;213;p34"/>
          <p:cNvSpPr/>
          <p:nvPr/>
        </p:nvSpPr>
        <p:spPr>
          <a:xfrm>
            <a:off x="2807809" y="1209135"/>
            <a:ext cx="2160000" cy="4711500"/>
          </a:xfrm>
          <a:prstGeom prst="rect">
            <a:avLst/>
          </a:prstGeom>
          <a:solidFill>
            <a:schemeClr val="accent1"/>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4" name="Google Shape;214;p34"/>
          <p:cNvSpPr/>
          <p:nvPr/>
        </p:nvSpPr>
        <p:spPr>
          <a:xfrm>
            <a:off x="465136"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5" name="Google Shape;215;p34"/>
          <p:cNvSpPr/>
          <p:nvPr/>
        </p:nvSpPr>
        <p:spPr>
          <a:xfrm>
            <a:off x="2807808"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6" name="Google Shape;216;p34"/>
          <p:cNvSpPr/>
          <p:nvPr/>
        </p:nvSpPr>
        <p:spPr>
          <a:xfrm>
            <a:off x="5150480"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7" name="Google Shape;217;p34"/>
          <p:cNvSpPr/>
          <p:nvPr/>
        </p:nvSpPr>
        <p:spPr>
          <a:xfrm>
            <a:off x="7493152"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8" name="Google Shape;218;p34"/>
          <p:cNvSpPr/>
          <p:nvPr/>
        </p:nvSpPr>
        <p:spPr>
          <a:xfrm>
            <a:off x="9835823" y="5895384"/>
            <a:ext cx="2160000" cy="769800"/>
          </a:xfrm>
          <a:prstGeom prst="rect">
            <a:avLst/>
          </a:prstGeom>
          <a:solidFill>
            <a:schemeClr val="dk2"/>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19" name="Google Shape;219;p34"/>
          <p:cNvSpPr/>
          <p:nvPr/>
        </p:nvSpPr>
        <p:spPr>
          <a:xfrm rot="5400000">
            <a:off x="2927108"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0" name="Google Shape;220;p34"/>
          <p:cNvSpPr/>
          <p:nvPr/>
        </p:nvSpPr>
        <p:spPr>
          <a:xfrm rot="5400000">
            <a:off x="584435"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1" name="Google Shape;221;p34"/>
          <p:cNvSpPr/>
          <p:nvPr/>
        </p:nvSpPr>
        <p:spPr>
          <a:xfrm rot="5400000">
            <a:off x="5269782"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2" name="Google Shape;222;p34"/>
          <p:cNvSpPr/>
          <p:nvPr/>
        </p:nvSpPr>
        <p:spPr>
          <a:xfrm rot="5400000">
            <a:off x="7612449"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3" name="Google Shape;223;p34"/>
          <p:cNvSpPr/>
          <p:nvPr/>
        </p:nvSpPr>
        <p:spPr>
          <a:xfrm rot="5400000">
            <a:off x="9955122" y="1089738"/>
            <a:ext cx="1921200" cy="2160000"/>
          </a:xfrm>
          <a:prstGeom prst="homePlate">
            <a:avLst>
              <a:gd name="adj" fmla="val 12843"/>
            </a:avLst>
          </a:prstGeom>
          <a:solidFill>
            <a:schemeClr val="lt1">
              <a:alpha val="64709"/>
            </a:schemeClr>
          </a:solidFill>
          <a:ln>
            <a:noFill/>
          </a:ln>
        </p:spPr>
        <p:txBody>
          <a:bodyPr spcFirstLastPara="1" wrap="square" lIns="186525" tIns="149225" rIns="186525" bIns="149225" anchor="t" anchorCtr="0">
            <a:noAutofit/>
          </a:bodyPr>
          <a:lstStyle/>
          <a:p>
            <a:pPr marL="0" marR="0" lvl="0" indent="0" algn="ctr" rtl="0">
              <a:lnSpc>
                <a:spcPct val="90000"/>
              </a:lnSpc>
              <a:spcBef>
                <a:spcPts val="0"/>
              </a:spcBef>
              <a:spcAft>
                <a:spcPts val="0"/>
              </a:spcAft>
              <a:buNone/>
            </a:pPr>
            <a:endParaRPr sz="2400">
              <a:solidFill>
                <a:srgbClr val="FFFFFF"/>
              </a:solidFill>
              <a:latin typeface="Quattrocento Sans"/>
              <a:ea typeface="Quattrocento Sans"/>
              <a:cs typeface="Quattrocento Sans"/>
              <a:sym typeface="Quattrocento Sans"/>
            </a:endParaRPr>
          </a:p>
        </p:txBody>
      </p:sp>
      <p:sp>
        <p:nvSpPr>
          <p:cNvPr id="224" name="Google Shape;224;p34"/>
          <p:cNvSpPr txBox="1">
            <a:spLocks noGrp="1"/>
          </p:cNvSpPr>
          <p:nvPr>
            <p:ph type="body" idx="1"/>
          </p:nvPr>
        </p:nvSpPr>
        <p:spPr>
          <a:xfrm>
            <a:off x="519079" y="5947949"/>
            <a:ext cx="2052000" cy="6591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5" name="Google Shape;225;p34"/>
          <p:cNvSpPr txBox="1">
            <a:spLocks noGrp="1"/>
          </p:cNvSpPr>
          <p:nvPr>
            <p:ph type="body" idx="2"/>
          </p:nvPr>
        </p:nvSpPr>
        <p:spPr>
          <a:xfrm>
            <a:off x="2861750" y="5947949"/>
            <a:ext cx="2052000" cy="2823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6" name="Google Shape;226;p34"/>
          <p:cNvSpPr txBox="1">
            <a:spLocks noGrp="1"/>
          </p:cNvSpPr>
          <p:nvPr>
            <p:ph type="body" idx="3"/>
          </p:nvPr>
        </p:nvSpPr>
        <p:spPr>
          <a:xfrm>
            <a:off x="5204422" y="5947949"/>
            <a:ext cx="2052000" cy="2823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7" name="Google Shape;227;p34"/>
          <p:cNvSpPr txBox="1">
            <a:spLocks noGrp="1"/>
          </p:cNvSpPr>
          <p:nvPr>
            <p:ph type="body" idx="4"/>
          </p:nvPr>
        </p:nvSpPr>
        <p:spPr>
          <a:xfrm>
            <a:off x="7547093" y="5947949"/>
            <a:ext cx="2052000" cy="2823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8" name="Google Shape;228;p34"/>
          <p:cNvSpPr txBox="1">
            <a:spLocks noGrp="1"/>
          </p:cNvSpPr>
          <p:nvPr>
            <p:ph type="body" idx="5"/>
          </p:nvPr>
        </p:nvSpPr>
        <p:spPr>
          <a:xfrm>
            <a:off x="9889763" y="5947949"/>
            <a:ext cx="2052000" cy="2823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lt1"/>
              </a:buClr>
              <a:buSzPts val="1100"/>
              <a:buNone/>
              <a:defRPr sz="1200" b="1">
                <a:solidFill>
                  <a:schemeClr val="lt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rgbClr val="000000"/>
              </a:buClr>
              <a:buSzPts val="1700"/>
              <a:buNone/>
              <a:defRPr/>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29" name="Google Shape;229;p34"/>
          <p:cNvSpPr txBox="1">
            <a:spLocks noGrp="1"/>
          </p:cNvSpPr>
          <p:nvPr>
            <p:ph type="body" idx="6"/>
          </p:nvPr>
        </p:nvSpPr>
        <p:spPr>
          <a:xfrm>
            <a:off x="519079"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0" name="Google Shape;230;p34"/>
          <p:cNvSpPr txBox="1">
            <a:spLocks noGrp="1"/>
          </p:cNvSpPr>
          <p:nvPr>
            <p:ph type="title"/>
          </p:nvPr>
        </p:nvSpPr>
        <p:spPr>
          <a:xfrm>
            <a:off x="465138" y="638482"/>
            <a:ext cx="11530800" cy="405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0000"/>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31" name="Google Shape;231;p34"/>
          <p:cNvSpPr txBox="1">
            <a:spLocks noGrp="1"/>
          </p:cNvSpPr>
          <p:nvPr>
            <p:ph type="body" idx="7"/>
          </p:nvPr>
        </p:nvSpPr>
        <p:spPr>
          <a:xfrm>
            <a:off x="2861748"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2" name="Google Shape;232;p34"/>
          <p:cNvSpPr txBox="1">
            <a:spLocks noGrp="1"/>
          </p:cNvSpPr>
          <p:nvPr>
            <p:ph type="body" idx="8"/>
          </p:nvPr>
        </p:nvSpPr>
        <p:spPr>
          <a:xfrm>
            <a:off x="5204422"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3" name="Google Shape;233;p34"/>
          <p:cNvSpPr txBox="1">
            <a:spLocks noGrp="1"/>
          </p:cNvSpPr>
          <p:nvPr>
            <p:ph type="body" idx="9"/>
          </p:nvPr>
        </p:nvSpPr>
        <p:spPr>
          <a:xfrm>
            <a:off x="7547091"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4" name="Google Shape;234;p34"/>
          <p:cNvSpPr txBox="1">
            <a:spLocks noGrp="1"/>
          </p:cNvSpPr>
          <p:nvPr>
            <p:ph type="body" idx="13"/>
          </p:nvPr>
        </p:nvSpPr>
        <p:spPr>
          <a:xfrm>
            <a:off x="9889763" y="1279762"/>
            <a:ext cx="2052000" cy="5364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100"/>
              <a:buNone/>
              <a:defRPr sz="12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5" name="Google Shape;235;p34"/>
          <p:cNvSpPr txBox="1">
            <a:spLocks noGrp="1"/>
          </p:cNvSpPr>
          <p:nvPr>
            <p:ph type="body" idx="14"/>
          </p:nvPr>
        </p:nvSpPr>
        <p:spPr>
          <a:xfrm>
            <a:off x="519079"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6" name="Google Shape;236;p34"/>
          <p:cNvSpPr txBox="1">
            <a:spLocks noGrp="1"/>
          </p:cNvSpPr>
          <p:nvPr>
            <p:ph type="body" idx="15"/>
          </p:nvPr>
        </p:nvSpPr>
        <p:spPr>
          <a:xfrm>
            <a:off x="2861750"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7" name="Google Shape;237;p34"/>
          <p:cNvSpPr txBox="1">
            <a:spLocks noGrp="1"/>
          </p:cNvSpPr>
          <p:nvPr>
            <p:ph type="body" idx="16"/>
          </p:nvPr>
        </p:nvSpPr>
        <p:spPr>
          <a:xfrm>
            <a:off x="5204421"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8" name="Google Shape;238;p34"/>
          <p:cNvSpPr txBox="1">
            <a:spLocks noGrp="1"/>
          </p:cNvSpPr>
          <p:nvPr>
            <p:ph type="body" idx="17"/>
          </p:nvPr>
        </p:nvSpPr>
        <p:spPr>
          <a:xfrm>
            <a:off x="7547092"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
        <p:nvSpPr>
          <p:cNvPr id="239" name="Google Shape;239;p34"/>
          <p:cNvSpPr txBox="1">
            <a:spLocks noGrp="1"/>
          </p:cNvSpPr>
          <p:nvPr>
            <p:ph type="body" idx="18"/>
          </p:nvPr>
        </p:nvSpPr>
        <p:spPr>
          <a:xfrm>
            <a:off x="9889763" y="3613692"/>
            <a:ext cx="2052000" cy="567600"/>
          </a:xfrm>
          <a:prstGeom prst="rect">
            <a:avLst/>
          </a:prstGeom>
          <a:noFill/>
          <a:ln>
            <a:noFill/>
          </a:ln>
        </p:spPr>
        <p:txBody>
          <a:bodyPr spcFirstLastPara="1" wrap="square" lIns="93250" tIns="46625" rIns="93250" bIns="46625" anchor="t" anchorCtr="0">
            <a:noAutofit/>
          </a:bodyPr>
          <a:lstStyle>
            <a:lvl1pPr marL="457200" lvl="0" indent="-228600" algn="ctr" rtl="0">
              <a:lnSpc>
                <a:spcPct val="100000"/>
              </a:lnSpc>
              <a:spcBef>
                <a:spcPts val="0"/>
              </a:spcBef>
              <a:spcAft>
                <a:spcPts val="0"/>
              </a:spcAft>
              <a:buClr>
                <a:schemeClr val="dk2"/>
              </a:buClr>
              <a:buSzPts val="1300"/>
              <a:buNone/>
              <a:defRPr sz="1400">
                <a:solidFill>
                  <a:schemeClr val="dk2"/>
                </a:solidFill>
                <a:latin typeface="Quattrocento Sans"/>
                <a:ea typeface="Quattrocento Sans"/>
                <a:cs typeface="Quattrocento Sans"/>
                <a:sym typeface="Quattrocento Sans"/>
              </a:defRPr>
            </a:lvl1pPr>
            <a:lvl2pPr marL="914400" lvl="1" indent="-228600" algn="ctr" rtl="0">
              <a:lnSpc>
                <a:spcPct val="95000"/>
              </a:lnSpc>
              <a:spcBef>
                <a:spcPts val="800"/>
              </a:spcBef>
              <a:spcAft>
                <a:spcPts val="0"/>
              </a:spcAft>
              <a:buClr>
                <a:srgbClr val="000000"/>
              </a:buClr>
              <a:buSzPts val="900"/>
              <a:buFont typeface="Quattrocento Sans"/>
              <a:buNone/>
              <a:defRPr sz="1000"/>
            </a:lvl2pPr>
            <a:lvl3pPr marL="1371600" lvl="2" indent="-228600" algn="l" rtl="0">
              <a:lnSpc>
                <a:spcPct val="100000"/>
              </a:lnSpc>
              <a:spcBef>
                <a:spcPts val="0"/>
              </a:spcBef>
              <a:spcAft>
                <a:spcPts val="0"/>
              </a:spcAft>
              <a:buClr>
                <a:schemeClr val="dk2"/>
              </a:buClr>
              <a:buSzPts val="1700"/>
              <a:buNone/>
              <a:defRPr/>
            </a:lvl3pPr>
            <a:lvl4pPr marL="1828800" lvl="3" indent="-228600" algn="l" rtl="0">
              <a:lnSpc>
                <a:spcPct val="100000"/>
              </a:lnSpc>
              <a:spcBef>
                <a:spcPts val="0"/>
              </a:spcBef>
              <a:spcAft>
                <a:spcPts val="0"/>
              </a:spcAft>
              <a:buClr>
                <a:srgbClr val="000000"/>
              </a:buClr>
              <a:buSzPts val="1700"/>
              <a:buNone/>
              <a:defRPr/>
            </a:lvl4pPr>
            <a:lvl5pPr marL="2286000" lvl="4" indent="-228600" algn="l" rtl="0">
              <a:lnSpc>
                <a:spcPct val="100000"/>
              </a:lnSpc>
              <a:spcBef>
                <a:spcPts val="0"/>
              </a:spcBef>
              <a:spcAft>
                <a:spcPts val="0"/>
              </a:spcAft>
              <a:buClr>
                <a:srgbClr val="000000"/>
              </a:buClr>
              <a:buSzPts val="1700"/>
              <a:buNone/>
              <a:defRPr/>
            </a:lvl5pPr>
            <a:lvl6pPr marL="2743200" lvl="5" indent="-228600" algn="l" rtl="0">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rgbClr val="000000"/>
              </a:buClr>
              <a:buSzPts val="1800"/>
              <a:buNone/>
              <a:defRPr/>
            </a:lvl7pPr>
            <a:lvl8pPr marL="3657600" lvl="7" indent="-342900" algn="l" rtl="0">
              <a:spcBef>
                <a:spcPts val="400"/>
              </a:spcBef>
              <a:spcAft>
                <a:spcPts val="0"/>
              </a:spcAft>
              <a:buClr>
                <a:schemeClr val="dk1"/>
              </a:buClr>
              <a:buSzPts val="1800"/>
              <a:buChar char="•"/>
              <a:defRPr/>
            </a:lvl8pPr>
            <a:lvl9pPr marL="4114800" lvl="8" indent="-342900" algn="l" rtl="0">
              <a:spcBef>
                <a:spcPts val="40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_Title and Content">
  <p:cSld name="4_Title and Content">
    <p:spTree>
      <p:nvGrpSpPr>
        <p:cNvPr id="1" name="Shape 240"/>
        <p:cNvGrpSpPr/>
        <p:nvPr/>
      </p:nvGrpSpPr>
      <p:grpSpPr>
        <a:xfrm>
          <a:off x="0" y="0"/>
          <a:ext cx="0" cy="0"/>
          <a:chOff x="0" y="0"/>
          <a:chExt cx="0" cy="0"/>
        </a:xfrm>
      </p:grpSpPr>
      <p:pic>
        <p:nvPicPr>
          <p:cNvPr id="241" name="Google Shape;241;p35"/>
          <p:cNvPicPr preferRelativeResize="0"/>
          <p:nvPr/>
        </p:nvPicPr>
        <p:blipFill rotWithShape="1">
          <a:blip r:embed="rId2">
            <a:alphaModFix/>
          </a:blip>
          <a:srcRect/>
          <a:stretch/>
        </p:blipFill>
        <p:spPr>
          <a:xfrm>
            <a:off x="362732" y="6424602"/>
            <a:ext cx="1586721" cy="340012"/>
          </a:xfrm>
          <a:prstGeom prst="rect">
            <a:avLst/>
          </a:prstGeom>
          <a:noFill/>
          <a:ln>
            <a:noFill/>
          </a:ln>
        </p:spPr>
      </p:pic>
      <p:sp>
        <p:nvSpPr>
          <p:cNvPr id="242" name="Google Shape;242;p35"/>
          <p:cNvSpPr txBox="1"/>
          <p:nvPr/>
        </p:nvSpPr>
        <p:spPr>
          <a:xfrm>
            <a:off x="3448049" y="4974704"/>
            <a:ext cx="1943100" cy="219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b="0" i="0" u="none" strike="noStrike" cap="none">
                <a:solidFill>
                  <a:srgbClr val="243A5E"/>
                </a:solidFill>
                <a:latin typeface="Quattrocento Sans"/>
                <a:ea typeface="Quattrocento Sans"/>
                <a:cs typeface="Quattrocento Sans"/>
                <a:sym typeface="Quattrocento Sans"/>
              </a:rPr>
              <a:t>Situation:</a:t>
            </a:r>
            <a:endParaRPr sz="1400"/>
          </a:p>
        </p:txBody>
      </p:sp>
      <p:sp>
        <p:nvSpPr>
          <p:cNvPr id="243" name="Google Shape;243;p35"/>
          <p:cNvSpPr txBox="1"/>
          <p:nvPr/>
        </p:nvSpPr>
        <p:spPr>
          <a:xfrm>
            <a:off x="6341358" y="4969120"/>
            <a:ext cx="1943100" cy="219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b="0" i="0" u="none" strike="noStrike" cap="none">
                <a:solidFill>
                  <a:srgbClr val="243A5E"/>
                </a:solidFill>
                <a:latin typeface="Quattrocento Sans"/>
                <a:ea typeface="Quattrocento Sans"/>
                <a:cs typeface="Quattrocento Sans"/>
                <a:sym typeface="Quattrocento Sans"/>
              </a:rPr>
              <a:t>Solution:</a:t>
            </a:r>
            <a:endParaRPr sz="1400"/>
          </a:p>
        </p:txBody>
      </p:sp>
      <p:sp>
        <p:nvSpPr>
          <p:cNvPr id="244" name="Google Shape;244;p35"/>
          <p:cNvSpPr txBox="1"/>
          <p:nvPr/>
        </p:nvSpPr>
        <p:spPr>
          <a:xfrm>
            <a:off x="9286067" y="4974704"/>
            <a:ext cx="1944600" cy="2199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b="0" i="0" u="none" strike="noStrike" cap="none">
                <a:solidFill>
                  <a:srgbClr val="243A5E"/>
                </a:solidFill>
                <a:latin typeface="Quattrocento Sans"/>
                <a:ea typeface="Quattrocento Sans"/>
                <a:cs typeface="Quattrocento Sans"/>
                <a:sym typeface="Quattrocento Sans"/>
              </a:rPr>
              <a:t>Impact:</a:t>
            </a:r>
            <a:endParaRPr sz="1400"/>
          </a:p>
        </p:txBody>
      </p:sp>
      <p:sp>
        <p:nvSpPr>
          <p:cNvPr id="245" name="Google Shape;245;p35"/>
          <p:cNvSpPr>
            <a:spLocks noGrp="1"/>
          </p:cNvSpPr>
          <p:nvPr>
            <p:ph type="pic" idx="2"/>
          </p:nvPr>
        </p:nvSpPr>
        <p:spPr>
          <a:xfrm>
            <a:off x="409793" y="444930"/>
            <a:ext cx="1958400" cy="1325400"/>
          </a:xfrm>
          <a:prstGeom prst="rect">
            <a:avLst/>
          </a:prstGeom>
          <a:noFill/>
          <a:ln>
            <a:noFill/>
          </a:ln>
        </p:spPr>
        <p:txBody>
          <a:bodyPr spcFirstLastPara="1" wrap="square" lIns="93250" tIns="46625" rIns="93250" bIns="46625" anchor="t" anchorCtr="0">
            <a:noAutofit/>
          </a:bodyPr>
          <a:lstStyle>
            <a:lvl1pPr marR="0" lvl="0" algn="l" rtl="0">
              <a:lnSpc>
                <a:spcPct val="90000"/>
              </a:lnSpc>
              <a:spcBef>
                <a:spcPts val="10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6" name="Google Shape;246;p35"/>
          <p:cNvSpPr>
            <a:spLocks noGrp="1"/>
          </p:cNvSpPr>
          <p:nvPr>
            <p:ph type="pic" idx="3"/>
          </p:nvPr>
        </p:nvSpPr>
        <p:spPr>
          <a:xfrm>
            <a:off x="2926785" y="0"/>
            <a:ext cx="9509700" cy="2583900"/>
          </a:xfrm>
          <a:prstGeom prst="rect">
            <a:avLst/>
          </a:prstGeom>
          <a:noFill/>
          <a:ln>
            <a:noFill/>
          </a:ln>
        </p:spPr>
        <p:txBody>
          <a:bodyPr spcFirstLastPara="1" wrap="square" lIns="93250" tIns="46625" rIns="93250" bIns="46625" anchor="t" anchorCtr="0">
            <a:noAutofit/>
          </a:bodyPr>
          <a:lstStyle>
            <a:lvl1pPr marR="0" lvl="0" algn="l" rtl="0">
              <a:lnSpc>
                <a:spcPct val="90000"/>
              </a:lnSpc>
              <a:spcBef>
                <a:spcPts val="10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7" name="Google Shape;247;p35"/>
          <p:cNvSpPr txBox="1">
            <a:spLocks noGrp="1"/>
          </p:cNvSpPr>
          <p:nvPr>
            <p:ph type="body" idx="1"/>
          </p:nvPr>
        </p:nvSpPr>
        <p:spPr>
          <a:xfrm>
            <a:off x="316520" y="2583956"/>
            <a:ext cx="2331900" cy="3529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1000"/>
              </a:spcBef>
              <a:spcAft>
                <a:spcPts val="0"/>
              </a:spcAft>
              <a:buClr>
                <a:srgbClr val="7F7F7F"/>
              </a:buClr>
              <a:buSzPts val="1000"/>
              <a:buNone/>
              <a:defRPr sz="1000" b="1" i="0">
                <a:solidFill>
                  <a:srgbClr val="7F7F7F"/>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8" name="Google Shape;248;p35"/>
          <p:cNvSpPr/>
          <p:nvPr/>
        </p:nvSpPr>
        <p:spPr>
          <a:xfrm>
            <a:off x="2891402" y="0"/>
            <a:ext cx="55200" cy="6994500"/>
          </a:xfrm>
          <a:prstGeom prst="rect">
            <a:avLst/>
          </a:prstGeom>
          <a:solidFill>
            <a:srgbClr val="243A5E"/>
          </a:solidFill>
          <a:ln>
            <a:noFill/>
          </a:ln>
        </p:spPr>
        <p:txBody>
          <a:bodyPr spcFirstLastPara="1" wrap="square" lIns="93250" tIns="46625" rIns="93250" bIns="466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49" name="Google Shape;249;p35"/>
          <p:cNvSpPr txBox="1">
            <a:spLocks noGrp="1"/>
          </p:cNvSpPr>
          <p:nvPr>
            <p:ph type="body" idx="4"/>
          </p:nvPr>
        </p:nvSpPr>
        <p:spPr>
          <a:xfrm>
            <a:off x="3334209" y="5280851"/>
            <a:ext cx="2588400" cy="1499400"/>
          </a:xfrm>
          <a:prstGeom prst="rect">
            <a:avLst/>
          </a:prstGeom>
          <a:noFill/>
          <a:ln>
            <a:noFill/>
          </a:ln>
        </p:spPr>
        <p:txBody>
          <a:bodyPr spcFirstLastPara="1" wrap="square" lIns="93250" tIns="46625" rIns="93250" bIns="46625" anchor="t" anchorCtr="0">
            <a:noAutofit/>
          </a:bodyPr>
          <a:lstStyle>
            <a:lvl1pPr marL="457200" lvl="0" indent="-228600" algn="l" rtl="0">
              <a:lnSpc>
                <a:spcPct val="90000"/>
              </a:lnSpc>
              <a:spcBef>
                <a:spcPts val="1000"/>
              </a:spcBef>
              <a:spcAft>
                <a:spcPts val="0"/>
              </a:spcAft>
              <a:buClr>
                <a:schemeClr val="dk1"/>
              </a:buClr>
              <a:buSzPts val="29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0" name="Google Shape;250;p35"/>
          <p:cNvSpPr txBox="1">
            <a:spLocks noGrp="1"/>
          </p:cNvSpPr>
          <p:nvPr>
            <p:ph type="body" idx="5"/>
          </p:nvPr>
        </p:nvSpPr>
        <p:spPr>
          <a:xfrm>
            <a:off x="6258806" y="5280851"/>
            <a:ext cx="2588400" cy="1499400"/>
          </a:xfrm>
          <a:prstGeom prst="rect">
            <a:avLst/>
          </a:prstGeom>
          <a:noFill/>
          <a:ln>
            <a:noFill/>
          </a:ln>
        </p:spPr>
        <p:txBody>
          <a:bodyPr spcFirstLastPara="1" wrap="square" lIns="93250" tIns="46625" rIns="93250" bIns="46625" anchor="t" anchorCtr="0">
            <a:noAutofit/>
          </a:bodyPr>
          <a:lstStyle>
            <a:lvl1pPr marL="457200" lvl="0" indent="-228600" algn="l" rtl="0">
              <a:lnSpc>
                <a:spcPct val="90000"/>
              </a:lnSpc>
              <a:spcBef>
                <a:spcPts val="1000"/>
              </a:spcBef>
              <a:spcAft>
                <a:spcPts val="0"/>
              </a:spcAft>
              <a:buClr>
                <a:schemeClr val="dk1"/>
              </a:buClr>
              <a:buSzPts val="29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251" name="Google Shape;251;p35"/>
          <p:cNvCxnSpPr/>
          <p:nvPr/>
        </p:nvCxnSpPr>
        <p:spPr>
          <a:xfrm>
            <a:off x="6093987" y="4992232"/>
            <a:ext cx="0" cy="1848000"/>
          </a:xfrm>
          <a:prstGeom prst="straightConnector1">
            <a:avLst/>
          </a:prstGeom>
          <a:noFill/>
          <a:ln w="9525" cap="flat" cmpd="sng">
            <a:solidFill>
              <a:srgbClr val="D0CECE"/>
            </a:solidFill>
            <a:prstDash val="solid"/>
            <a:miter lim="800000"/>
            <a:headEnd type="none" w="sm" len="sm"/>
            <a:tailEnd type="none" w="sm" len="sm"/>
          </a:ln>
        </p:spPr>
      </p:cxnSp>
      <p:cxnSp>
        <p:nvCxnSpPr>
          <p:cNvPr id="252" name="Google Shape;252;p35"/>
          <p:cNvCxnSpPr/>
          <p:nvPr/>
        </p:nvCxnSpPr>
        <p:spPr>
          <a:xfrm>
            <a:off x="9040318" y="4992232"/>
            <a:ext cx="0" cy="1848000"/>
          </a:xfrm>
          <a:prstGeom prst="straightConnector1">
            <a:avLst/>
          </a:prstGeom>
          <a:noFill/>
          <a:ln w="9525" cap="flat" cmpd="sng">
            <a:solidFill>
              <a:srgbClr val="D0CECE"/>
            </a:solidFill>
            <a:prstDash val="solid"/>
            <a:miter lim="800000"/>
            <a:headEnd type="none" w="sm" len="sm"/>
            <a:tailEnd type="none" w="sm" len="sm"/>
          </a:ln>
        </p:spPr>
      </p:cxnSp>
      <p:sp>
        <p:nvSpPr>
          <p:cNvPr id="253" name="Google Shape;253;p35"/>
          <p:cNvSpPr/>
          <p:nvPr/>
        </p:nvSpPr>
        <p:spPr>
          <a:xfrm>
            <a:off x="2918943" y="2585892"/>
            <a:ext cx="9517500" cy="2000700"/>
          </a:xfrm>
          <a:prstGeom prst="rect">
            <a:avLst/>
          </a:prstGeom>
          <a:solidFill>
            <a:srgbClr val="243A5E"/>
          </a:solidFill>
          <a:ln>
            <a:noFill/>
          </a:ln>
        </p:spPr>
        <p:txBody>
          <a:bodyPr spcFirstLastPara="1" wrap="square" lIns="93250" tIns="46625" rIns="93250" bIns="466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4" name="Google Shape;254;p35"/>
          <p:cNvSpPr txBox="1">
            <a:spLocks noGrp="1"/>
          </p:cNvSpPr>
          <p:nvPr>
            <p:ph type="body" idx="6"/>
          </p:nvPr>
        </p:nvSpPr>
        <p:spPr>
          <a:xfrm>
            <a:off x="3334305" y="3073867"/>
            <a:ext cx="8647500" cy="846900"/>
          </a:xfrm>
          <a:prstGeom prst="rect">
            <a:avLst/>
          </a:prstGeom>
          <a:noFill/>
          <a:ln>
            <a:noFill/>
          </a:ln>
        </p:spPr>
        <p:txBody>
          <a:bodyPr spcFirstLastPara="1" wrap="square" lIns="0" tIns="0" rIns="0" bIns="0" anchor="ctr" anchorCtr="0">
            <a:noAutofit/>
          </a:bodyPr>
          <a:lstStyle>
            <a:lvl1pPr marL="457200" lvl="0" indent="-228600" algn="l" rtl="0">
              <a:lnSpc>
                <a:spcPct val="100000"/>
              </a:lnSpc>
              <a:spcBef>
                <a:spcPts val="1000"/>
              </a:spcBef>
              <a:spcAft>
                <a:spcPts val="0"/>
              </a:spcAft>
              <a:buClr>
                <a:schemeClr val="lt1"/>
              </a:buClr>
              <a:buSzPts val="1800"/>
              <a:buNone/>
              <a:defRPr sz="1800" b="0" i="0">
                <a:solidFill>
                  <a:schemeClr val="lt1"/>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5" name="Google Shape;255;p35"/>
          <p:cNvSpPr txBox="1">
            <a:spLocks noGrp="1"/>
          </p:cNvSpPr>
          <p:nvPr>
            <p:ph type="body" idx="7"/>
          </p:nvPr>
        </p:nvSpPr>
        <p:spPr>
          <a:xfrm>
            <a:off x="3334305" y="4122673"/>
            <a:ext cx="8647500" cy="125700"/>
          </a:xfrm>
          <a:prstGeom prst="rect">
            <a:avLst/>
          </a:prstGeom>
          <a:noFill/>
          <a:ln>
            <a:noFill/>
          </a:ln>
        </p:spPr>
        <p:txBody>
          <a:bodyPr spcFirstLastPara="1" wrap="square" lIns="0" tIns="0" rIns="0" bIns="0" anchor="t" anchorCtr="0">
            <a:noAutofit/>
          </a:bodyPr>
          <a:lstStyle>
            <a:lvl1pPr marL="457200" lvl="0" indent="-228600" algn="l" rtl="0">
              <a:lnSpc>
                <a:spcPct val="90000"/>
              </a:lnSpc>
              <a:spcBef>
                <a:spcPts val="1000"/>
              </a:spcBef>
              <a:spcAft>
                <a:spcPts val="0"/>
              </a:spcAft>
              <a:buClr>
                <a:srgbClr val="50E6FF"/>
              </a:buClr>
              <a:buSzPts val="1000"/>
              <a:buNone/>
              <a:defRPr sz="1000" b="0" i="0">
                <a:solidFill>
                  <a:srgbClr val="50E6FF"/>
                </a:solidFill>
                <a:latin typeface="Quattrocento Sans"/>
                <a:ea typeface="Quattrocento Sans"/>
                <a:cs typeface="Quattrocento Sans"/>
                <a:sym typeface="Quattrocento Sans"/>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56" name="Google Shape;256;p35"/>
          <p:cNvSpPr txBox="1">
            <a:spLocks noGrp="1"/>
          </p:cNvSpPr>
          <p:nvPr>
            <p:ph type="body" idx="8"/>
          </p:nvPr>
        </p:nvSpPr>
        <p:spPr>
          <a:xfrm>
            <a:off x="9205136" y="5280851"/>
            <a:ext cx="2588400" cy="1499400"/>
          </a:xfrm>
          <a:prstGeom prst="rect">
            <a:avLst/>
          </a:prstGeom>
          <a:noFill/>
          <a:ln>
            <a:noFill/>
          </a:ln>
        </p:spPr>
        <p:txBody>
          <a:bodyPr spcFirstLastPara="1" wrap="square" lIns="93250" tIns="46625" rIns="93250" bIns="46625" anchor="t" anchorCtr="0">
            <a:noAutofit/>
          </a:bodyPr>
          <a:lstStyle>
            <a:lvl1pPr marL="457200" lvl="0" indent="-228600" algn="l" rtl="0">
              <a:lnSpc>
                <a:spcPct val="90000"/>
              </a:lnSpc>
              <a:spcBef>
                <a:spcPts val="1000"/>
              </a:spcBef>
              <a:spcAft>
                <a:spcPts val="0"/>
              </a:spcAft>
              <a:buClr>
                <a:schemeClr val="dk1"/>
              </a:buClr>
              <a:buSzPts val="2900"/>
              <a:buNone/>
              <a:defRPr/>
            </a:lvl1pPr>
            <a:lvl2pPr marL="914400" lvl="1" indent="-228600" algn="l" rtl="0">
              <a:lnSpc>
                <a:spcPct val="90000"/>
              </a:lnSpc>
              <a:spcBef>
                <a:spcPts val="500"/>
              </a:spcBef>
              <a:spcAft>
                <a:spcPts val="0"/>
              </a:spcAft>
              <a:buClr>
                <a:schemeClr val="dk1"/>
              </a:buClr>
              <a:buSzPts val="1800"/>
              <a:buNone/>
              <a:defRPr/>
            </a:lvl2pPr>
            <a:lvl3pPr marL="1371600" lvl="2" indent="-228600" algn="l" rtl="0">
              <a:lnSpc>
                <a:spcPct val="90000"/>
              </a:lnSpc>
              <a:spcBef>
                <a:spcPts val="500"/>
              </a:spcBef>
              <a:spcAft>
                <a:spcPts val="0"/>
              </a:spcAft>
              <a:buClr>
                <a:schemeClr val="dk1"/>
              </a:buClr>
              <a:buSzPts val="1800"/>
              <a:buNone/>
              <a:defRPr/>
            </a:lvl3pPr>
            <a:lvl4pPr marL="1828800" lvl="3" indent="-228600" algn="l" rtl="0">
              <a:lnSpc>
                <a:spcPct val="90000"/>
              </a:lnSpc>
              <a:spcBef>
                <a:spcPts val="500"/>
              </a:spcBef>
              <a:spcAft>
                <a:spcPts val="0"/>
              </a:spcAft>
              <a:buClr>
                <a:schemeClr val="dk1"/>
              </a:buClr>
              <a:buSzPts val="1800"/>
              <a:buNone/>
              <a:defRPr/>
            </a:lvl4pPr>
            <a:lvl5pPr marL="2286000" lvl="4" indent="-228600" algn="l" rtl="0">
              <a:lnSpc>
                <a:spcPct val="90000"/>
              </a:lnSpc>
              <a:spcBef>
                <a:spcPts val="500"/>
              </a:spcBef>
              <a:spcAft>
                <a:spcPts val="0"/>
              </a:spcAft>
              <a:buClr>
                <a:schemeClr val="dk1"/>
              </a:buClr>
              <a:buSzPts val="1800"/>
              <a:buNone/>
              <a:defRPr/>
            </a:lvl5pPr>
            <a:lvl6pPr marL="2743200" lvl="5" indent="-228600" algn="l" rtl="0">
              <a:lnSpc>
                <a:spcPct val="90000"/>
              </a:lnSpc>
              <a:spcBef>
                <a:spcPts val="500"/>
              </a:spcBef>
              <a:spcAft>
                <a:spcPts val="0"/>
              </a:spcAft>
              <a:buClr>
                <a:schemeClr val="dk1"/>
              </a:buClr>
              <a:buSzPts val="1800"/>
              <a:buNone/>
              <a:defRPr/>
            </a:lvl6pPr>
            <a:lvl7pPr marL="3200400" lvl="6" indent="-228600" algn="l" rtl="0">
              <a:lnSpc>
                <a:spcPct val="90000"/>
              </a:lnSpc>
              <a:spcBef>
                <a:spcPts val="500"/>
              </a:spcBef>
              <a:spcAft>
                <a:spcPts val="0"/>
              </a:spcAft>
              <a:buClr>
                <a:schemeClr val="dk1"/>
              </a:buClr>
              <a:buSzPts val="1800"/>
              <a:buNone/>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Horizontal">
  <p:cSld name="Horizontal">
    <p:spTree>
      <p:nvGrpSpPr>
        <p:cNvPr id="1" name="Shape 257"/>
        <p:cNvGrpSpPr/>
        <p:nvPr/>
      </p:nvGrpSpPr>
      <p:grpSpPr>
        <a:xfrm>
          <a:off x="0" y="0"/>
          <a:ext cx="0" cy="0"/>
          <a:chOff x="0" y="0"/>
          <a:chExt cx="0" cy="0"/>
        </a:xfrm>
      </p:grpSpPr>
      <p:sp>
        <p:nvSpPr>
          <p:cNvPr id="258" name="Google Shape;258;p36"/>
          <p:cNvSpPr/>
          <p:nvPr/>
        </p:nvSpPr>
        <p:spPr>
          <a:xfrm>
            <a:off x="3020793" y="3357307"/>
            <a:ext cx="9415800" cy="1443300"/>
          </a:xfrm>
          <a:prstGeom prst="rect">
            <a:avLst/>
          </a:prstGeom>
          <a:solidFill>
            <a:srgbClr val="F2F2F2">
              <a:alpha val="84710"/>
            </a:srgbClr>
          </a:solidFill>
          <a:ln>
            <a:noFill/>
          </a:ln>
        </p:spPr>
        <p:txBody>
          <a:bodyPr spcFirstLastPara="1" wrap="square" lIns="93250" tIns="46625" rIns="93250" bIns="46625"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259" name="Google Shape;259;p36"/>
          <p:cNvPicPr preferRelativeResize="0"/>
          <p:nvPr/>
        </p:nvPicPr>
        <p:blipFill rotWithShape="1">
          <a:blip r:embed="rId2">
            <a:alphaModFix/>
          </a:blip>
          <a:srcRect/>
          <a:stretch/>
        </p:blipFill>
        <p:spPr>
          <a:xfrm>
            <a:off x="363414" y="6424749"/>
            <a:ext cx="1585426" cy="339734"/>
          </a:xfrm>
          <a:prstGeom prst="rect">
            <a:avLst/>
          </a:prstGeom>
          <a:noFill/>
          <a:ln>
            <a:noFill/>
          </a:ln>
        </p:spPr>
      </p:pic>
      <p:sp>
        <p:nvSpPr>
          <p:cNvPr id="260" name="Google Shape;260;p36"/>
          <p:cNvSpPr txBox="1"/>
          <p:nvPr/>
        </p:nvSpPr>
        <p:spPr>
          <a:xfrm>
            <a:off x="3334303" y="4972232"/>
            <a:ext cx="1943400" cy="219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b="0" i="0" u="none" strike="noStrike" cap="none">
                <a:solidFill>
                  <a:srgbClr val="7F7F7F"/>
                </a:solidFill>
                <a:latin typeface="Quattrocento Sans"/>
                <a:ea typeface="Quattrocento Sans"/>
                <a:cs typeface="Quattrocento Sans"/>
                <a:sym typeface="Quattrocento Sans"/>
              </a:rPr>
              <a:t>Situation:</a:t>
            </a:r>
            <a:endParaRPr sz="1400">
              <a:solidFill>
                <a:srgbClr val="7F7F7F"/>
              </a:solidFill>
              <a:latin typeface="Calibri"/>
              <a:ea typeface="Calibri"/>
              <a:cs typeface="Calibri"/>
              <a:sym typeface="Calibri"/>
            </a:endParaRPr>
          </a:p>
        </p:txBody>
      </p:sp>
      <p:sp>
        <p:nvSpPr>
          <p:cNvPr id="261" name="Google Shape;261;p36"/>
          <p:cNvSpPr txBox="1">
            <a:spLocks noGrp="1"/>
          </p:cNvSpPr>
          <p:nvPr>
            <p:ph type="body" idx="1"/>
          </p:nvPr>
        </p:nvSpPr>
        <p:spPr>
          <a:xfrm>
            <a:off x="3334303" y="3529108"/>
            <a:ext cx="8817300" cy="8469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1000"/>
              </a:spcBef>
              <a:spcAft>
                <a:spcPts val="0"/>
              </a:spcAft>
              <a:buClr>
                <a:schemeClr val="dk1"/>
              </a:buClr>
              <a:buSzPts val="1800"/>
              <a:buFont typeface="Arial"/>
              <a:buNone/>
              <a:defRPr sz="1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2" name="Google Shape;262;p36"/>
          <p:cNvSpPr txBox="1">
            <a:spLocks noGrp="1"/>
          </p:cNvSpPr>
          <p:nvPr>
            <p:ph type="body" idx="2"/>
          </p:nvPr>
        </p:nvSpPr>
        <p:spPr>
          <a:xfrm>
            <a:off x="3334303" y="5265210"/>
            <a:ext cx="2611500" cy="1499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300"/>
              <a:buFont typeface="Arial"/>
              <a:buNone/>
              <a:defRPr sz="13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3" name="Google Shape;263;p36"/>
          <p:cNvSpPr txBox="1">
            <a:spLocks noGrp="1"/>
          </p:cNvSpPr>
          <p:nvPr>
            <p:ph type="body" idx="3"/>
          </p:nvPr>
        </p:nvSpPr>
        <p:spPr>
          <a:xfrm>
            <a:off x="3334302" y="4511234"/>
            <a:ext cx="8817300" cy="162300"/>
          </a:xfrm>
          <a:prstGeom prst="rect">
            <a:avLst/>
          </a:prstGeom>
          <a:noFill/>
          <a:ln>
            <a:noFill/>
          </a:ln>
        </p:spPr>
        <p:txBody>
          <a:bodyPr spcFirstLastPara="1" wrap="square" lIns="0" tIns="0" rIns="0" bIns="0" anchor="t" anchorCtr="0">
            <a:noAutofit/>
          </a:bodyPr>
          <a:lstStyle>
            <a:lvl1pPr marL="457200" marR="0" lvl="0" indent="-228600" algn="l" rtl="0">
              <a:lnSpc>
                <a:spcPct val="90000"/>
              </a:lnSpc>
              <a:spcBef>
                <a:spcPts val="1000"/>
              </a:spcBef>
              <a:spcAft>
                <a:spcPts val="0"/>
              </a:spcAft>
              <a:buClr>
                <a:srgbClr val="7F7F7F"/>
              </a:buClr>
              <a:buSzPts val="1000"/>
              <a:buFont typeface="Arial"/>
              <a:buNone/>
              <a:defRPr sz="1000" b="0" i="0" u="none" strike="noStrike" cap="none">
                <a:solidFill>
                  <a:srgbClr val="7F7F7F"/>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4" name="Google Shape;264;p36"/>
          <p:cNvSpPr txBox="1"/>
          <p:nvPr/>
        </p:nvSpPr>
        <p:spPr>
          <a:xfrm>
            <a:off x="6258900" y="4972232"/>
            <a:ext cx="1943400" cy="219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a:solidFill>
                  <a:srgbClr val="7F7F7F"/>
                </a:solidFill>
                <a:latin typeface="Quattrocento Sans"/>
                <a:ea typeface="Quattrocento Sans"/>
                <a:cs typeface="Quattrocento Sans"/>
                <a:sym typeface="Quattrocento Sans"/>
              </a:rPr>
              <a:t>Solution:</a:t>
            </a:r>
            <a:endParaRPr sz="1400">
              <a:solidFill>
                <a:srgbClr val="7F7F7F"/>
              </a:solidFill>
              <a:latin typeface="Calibri"/>
              <a:ea typeface="Calibri"/>
              <a:cs typeface="Calibri"/>
              <a:sym typeface="Calibri"/>
            </a:endParaRPr>
          </a:p>
        </p:txBody>
      </p:sp>
      <p:sp>
        <p:nvSpPr>
          <p:cNvPr id="265" name="Google Shape;265;p36"/>
          <p:cNvSpPr txBox="1">
            <a:spLocks noGrp="1"/>
          </p:cNvSpPr>
          <p:nvPr>
            <p:ph type="body" idx="4"/>
          </p:nvPr>
        </p:nvSpPr>
        <p:spPr>
          <a:xfrm>
            <a:off x="6258900" y="5265210"/>
            <a:ext cx="2331900" cy="1499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300"/>
              <a:buFont typeface="Arial"/>
              <a:buNone/>
              <a:defRPr sz="13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6" name="Google Shape;266;p36"/>
          <p:cNvSpPr txBox="1"/>
          <p:nvPr/>
        </p:nvSpPr>
        <p:spPr>
          <a:xfrm>
            <a:off x="8974068" y="4972232"/>
            <a:ext cx="1943400" cy="219600"/>
          </a:xfrm>
          <a:prstGeom prst="rect">
            <a:avLst/>
          </a:prstGeom>
          <a:noFill/>
          <a:ln>
            <a:noFill/>
          </a:ln>
        </p:spPr>
        <p:txBody>
          <a:bodyPr spcFirstLastPara="1" wrap="square" lIns="0" tIns="0" rIns="0" bIns="0" anchor="ctr" anchorCtr="0">
            <a:noAutofit/>
          </a:bodyPr>
          <a:lstStyle/>
          <a:p>
            <a:pPr marL="0" marR="0" lvl="0" indent="0" algn="l" rtl="0">
              <a:spcBef>
                <a:spcPts val="0"/>
              </a:spcBef>
              <a:spcAft>
                <a:spcPts val="0"/>
              </a:spcAft>
              <a:buNone/>
            </a:pPr>
            <a:r>
              <a:rPr lang="en-US" sz="1400">
                <a:solidFill>
                  <a:srgbClr val="7F7F7F"/>
                </a:solidFill>
                <a:latin typeface="Quattrocento Sans"/>
                <a:ea typeface="Quattrocento Sans"/>
                <a:cs typeface="Quattrocento Sans"/>
                <a:sym typeface="Quattrocento Sans"/>
              </a:rPr>
              <a:t>Impact:</a:t>
            </a:r>
            <a:endParaRPr sz="1400">
              <a:solidFill>
                <a:srgbClr val="7F7F7F"/>
              </a:solidFill>
              <a:latin typeface="Calibri"/>
              <a:ea typeface="Calibri"/>
              <a:cs typeface="Calibri"/>
              <a:sym typeface="Calibri"/>
            </a:endParaRPr>
          </a:p>
        </p:txBody>
      </p:sp>
      <p:sp>
        <p:nvSpPr>
          <p:cNvPr id="267" name="Google Shape;267;p36"/>
          <p:cNvSpPr txBox="1">
            <a:spLocks noGrp="1"/>
          </p:cNvSpPr>
          <p:nvPr>
            <p:ph type="body" idx="5"/>
          </p:nvPr>
        </p:nvSpPr>
        <p:spPr>
          <a:xfrm>
            <a:off x="8903675" y="5265210"/>
            <a:ext cx="3078000" cy="14994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1000"/>
              </a:spcBef>
              <a:spcAft>
                <a:spcPts val="0"/>
              </a:spcAft>
              <a:buClr>
                <a:schemeClr val="dk1"/>
              </a:buClr>
              <a:buSzPts val="1300"/>
              <a:buFont typeface="Arial"/>
              <a:buNone/>
              <a:defRPr sz="13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8" name="Google Shape;268;p36"/>
          <p:cNvSpPr>
            <a:spLocks noGrp="1"/>
          </p:cNvSpPr>
          <p:nvPr>
            <p:ph type="pic" idx="6"/>
          </p:nvPr>
        </p:nvSpPr>
        <p:spPr>
          <a:xfrm>
            <a:off x="409793" y="444930"/>
            <a:ext cx="2145300" cy="2145000"/>
          </a:xfrm>
          <a:prstGeom prst="rect">
            <a:avLst/>
          </a:prstGeom>
          <a:noFill/>
          <a:ln>
            <a:noFill/>
          </a:ln>
        </p:spPr>
        <p:txBody>
          <a:bodyPr spcFirstLastPara="1" wrap="square" lIns="93250" tIns="46625" rIns="93250" bIns="46625" anchor="t" anchorCtr="0">
            <a:noAutofit/>
          </a:bodyPr>
          <a:lstStyle>
            <a:lvl1pPr marR="0" lvl="0" algn="l" rtl="0">
              <a:lnSpc>
                <a:spcPct val="90000"/>
              </a:lnSpc>
              <a:spcBef>
                <a:spcPts val="10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9" name="Google Shape;269;p36"/>
          <p:cNvSpPr>
            <a:spLocks noGrp="1"/>
          </p:cNvSpPr>
          <p:nvPr>
            <p:ph type="pic" idx="7"/>
          </p:nvPr>
        </p:nvSpPr>
        <p:spPr>
          <a:xfrm>
            <a:off x="3020056" y="0"/>
            <a:ext cx="9420600" cy="3357900"/>
          </a:xfrm>
          <a:prstGeom prst="rect">
            <a:avLst/>
          </a:prstGeom>
          <a:noFill/>
          <a:ln>
            <a:noFill/>
          </a:ln>
        </p:spPr>
        <p:txBody>
          <a:bodyPr spcFirstLastPara="1" wrap="square" lIns="93250" tIns="46625" rIns="93250" bIns="46625" anchor="t" anchorCtr="0">
            <a:noAutofit/>
          </a:bodyPr>
          <a:lstStyle>
            <a:lvl1pPr marR="0" lvl="0" algn="l" rtl="0">
              <a:lnSpc>
                <a:spcPct val="90000"/>
              </a:lnSpc>
              <a:spcBef>
                <a:spcPts val="1000"/>
              </a:spcBef>
              <a:spcAft>
                <a:spcPts val="0"/>
              </a:spcAft>
              <a:buClr>
                <a:schemeClr val="dk1"/>
              </a:buClr>
              <a:buSzPts val="2900"/>
              <a:buFont typeface="Arial"/>
              <a:buNone/>
              <a:defRPr sz="29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0" name="Google Shape;270;p36"/>
          <p:cNvSpPr txBox="1">
            <a:spLocks noGrp="1"/>
          </p:cNvSpPr>
          <p:nvPr>
            <p:ph type="body" idx="8"/>
          </p:nvPr>
        </p:nvSpPr>
        <p:spPr>
          <a:xfrm>
            <a:off x="316519" y="3668173"/>
            <a:ext cx="2331900" cy="2445600"/>
          </a:xfrm>
          <a:prstGeom prst="rect">
            <a:avLst/>
          </a:prstGeom>
          <a:noFill/>
          <a:ln>
            <a:noFill/>
          </a:ln>
        </p:spPr>
        <p:txBody>
          <a:bodyPr spcFirstLastPara="1" wrap="square" lIns="0" tIns="0" rIns="0" bIns="0" anchor="b" anchorCtr="0">
            <a:noAutofit/>
          </a:bodyPr>
          <a:lstStyle>
            <a:lvl1pPr marL="457200" marR="0" lvl="0" indent="-228600" algn="l" rtl="0">
              <a:lnSpc>
                <a:spcPct val="100000"/>
              </a:lnSpc>
              <a:spcBef>
                <a:spcPts val="1000"/>
              </a:spcBef>
              <a:spcAft>
                <a:spcPts val="0"/>
              </a:spcAft>
              <a:buClr>
                <a:srgbClr val="7F7F7F"/>
              </a:buClr>
              <a:buSzPts val="1000"/>
              <a:buFont typeface="Arial"/>
              <a:buNone/>
              <a:defRPr sz="1000" b="1" i="0" u="none" strike="noStrike" cap="none">
                <a:solidFill>
                  <a:srgbClr val="7F7F7F"/>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1">
  <p:cSld name="Title Slide 1">
    <p:bg>
      <p:bgPr>
        <a:solidFill>
          <a:schemeClr val="lt2"/>
        </a:solidFill>
        <a:effectLst/>
      </p:bgPr>
    </p:bg>
    <p:spTree>
      <p:nvGrpSpPr>
        <p:cNvPr id="1" name="Shape 277"/>
        <p:cNvGrpSpPr/>
        <p:nvPr/>
      </p:nvGrpSpPr>
      <p:grpSpPr>
        <a:xfrm>
          <a:off x="0" y="0"/>
          <a:ext cx="0" cy="0"/>
          <a:chOff x="0" y="0"/>
          <a:chExt cx="0" cy="0"/>
        </a:xfrm>
      </p:grpSpPr>
      <p:pic>
        <p:nvPicPr>
          <p:cNvPr id="278" name="Google Shape;278;p38"/>
          <p:cNvPicPr preferRelativeResize="0"/>
          <p:nvPr/>
        </p:nvPicPr>
        <p:blipFill>
          <a:blip r:embed="rId2">
            <a:alphaModFix/>
          </a:blip>
          <a:stretch>
            <a:fillRect/>
          </a:stretch>
        </p:blipFill>
        <p:spPr>
          <a:xfrm>
            <a:off x="298604" y="360996"/>
            <a:ext cx="1960548" cy="380496"/>
          </a:xfrm>
          <a:prstGeom prst="rect">
            <a:avLst/>
          </a:prstGeom>
          <a:noFill/>
          <a:ln>
            <a:noFill/>
          </a:ln>
        </p:spPr>
      </p:pic>
      <p:sp>
        <p:nvSpPr>
          <p:cNvPr id="279" name="Google Shape;279;p38"/>
          <p:cNvSpPr txBox="1">
            <a:spLocks noGrp="1"/>
          </p:cNvSpPr>
          <p:nvPr>
            <p:ph type="title"/>
          </p:nvPr>
        </p:nvSpPr>
        <p:spPr>
          <a:xfrm>
            <a:off x="414946" y="3090314"/>
            <a:ext cx="9823500" cy="1828800"/>
          </a:xfrm>
          <a:prstGeom prst="rect">
            <a:avLst/>
          </a:prstGeom>
          <a:noFill/>
          <a:ln>
            <a:noFill/>
          </a:ln>
        </p:spPr>
        <p:txBody>
          <a:bodyPr spcFirstLastPara="1" wrap="square" lIns="0" tIns="0" rIns="0" bIns="182875" anchor="b" anchorCtr="0">
            <a:noAutofit/>
          </a:bodyPr>
          <a:lstStyle>
            <a:lvl1pPr lvl="0" algn="l" rtl="0">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0" name="Google Shape;280;p38"/>
          <p:cNvSpPr txBox="1">
            <a:spLocks noGrp="1"/>
          </p:cNvSpPr>
          <p:nvPr>
            <p:ph type="body" idx="1"/>
          </p:nvPr>
        </p:nvSpPr>
        <p:spPr>
          <a:xfrm>
            <a:off x="474162" y="4944165"/>
            <a:ext cx="9795300" cy="7602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620"/>
              <a:buNone/>
              <a:defRPr sz="1800"/>
            </a:lvl1pPr>
            <a:lvl2pPr marL="914400" lvl="1" indent="-228600" algn="l" rtl="0">
              <a:lnSpc>
                <a:spcPct val="100000"/>
              </a:lnSpc>
              <a:spcBef>
                <a:spcPts val="0"/>
              </a:spcBef>
              <a:spcAft>
                <a:spcPts val="0"/>
              </a:spcAft>
              <a:buClr>
                <a:schemeClr val="dk1"/>
              </a:buClr>
              <a:buSzPts val="1620"/>
              <a:buNone/>
              <a:defRPr sz="1800"/>
            </a:lvl2pPr>
            <a:lvl3pPr marL="1371600" lvl="2" indent="-228600" algn="l" rtl="0">
              <a:lnSpc>
                <a:spcPct val="100000"/>
              </a:lnSpc>
              <a:spcBef>
                <a:spcPts val="0"/>
              </a:spcBef>
              <a:spcAft>
                <a:spcPts val="0"/>
              </a:spcAft>
              <a:buClr>
                <a:schemeClr val="dk2"/>
              </a:buClr>
              <a:buSzPts val="1260"/>
              <a:buNone/>
              <a:defRPr sz="1400"/>
            </a:lvl3pPr>
            <a:lvl4pPr marL="1828800" lvl="3" indent="-228600" algn="l" rtl="0">
              <a:lnSpc>
                <a:spcPct val="100000"/>
              </a:lnSpc>
              <a:spcBef>
                <a:spcPts val="0"/>
              </a:spcBef>
              <a:spcAft>
                <a:spcPts val="0"/>
              </a:spcAft>
              <a:buClr>
                <a:schemeClr val="dk1"/>
              </a:buClr>
              <a:buSzPts val="1260"/>
              <a:buNone/>
              <a:defRPr sz="1400"/>
            </a:lvl4pPr>
            <a:lvl5pPr marL="2286000" lvl="4" indent="-228600" algn="l" rtl="0">
              <a:lnSpc>
                <a:spcPct val="100000"/>
              </a:lnSpc>
              <a:spcBef>
                <a:spcPts val="0"/>
              </a:spcBef>
              <a:spcAft>
                <a:spcPts val="0"/>
              </a:spcAft>
              <a:buClr>
                <a:schemeClr val="dk1"/>
              </a:buClr>
              <a:buSzPts val="945"/>
              <a:buNone/>
              <a:defRPr sz="1050"/>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1" name="Google Shape;281;p38"/>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82" name="Google Shape;282;p38"/>
          <p:cNvSpPr txBox="1">
            <a:spLocks noGrp="1"/>
          </p:cNvSpPr>
          <p:nvPr>
            <p:ph type="body" idx="2"/>
          </p:nvPr>
        </p:nvSpPr>
        <p:spPr>
          <a:xfrm>
            <a:off x="479045" y="1192213"/>
            <a:ext cx="3681900" cy="1728900"/>
          </a:xfrm>
          <a:prstGeom prst="rect">
            <a:avLst/>
          </a:prstGeom>
          <a:noFill/>
          <a:ln>
            <a:noFill/>
          </a:ln>
        </p:spPr>
        <p:txBody>
          <a:bodyPr spcFirstLastPara="1" wrap="square" lIns="0" tIns="91425" rIns="146300" bIns="91425" anchor="b" anchorCtr="0">
            <a:noAutofit/>
          </a:bodyPr>
          <a:lstStyle>
            <a:lvl1pPr marL="457200" lvl="0" indent="-228600" algn="ctr" rtl="0">
              <a:lnSpc>
                <a:spcPct val="100000"/>
              </a:lnSpc>
              <a:spcBef>
                <a:spcPts val="0"/>
              </a:spcBef>
              <a:spcAft>
                <a:spcPts val="0"/>
              </a:spcAft>
              <a:buClr>
                <a:schemeClr val="dk1"/>
              </a:buClr>
              <a:buSzPts val="1440"/>
              <a:buNone/>
              <a:defRPr sz="160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83" name="Google Shape;283;p38"/>
          <p:cNvSpPr/>
          <p:nvPr/>
        </p:nvSpPr>
        <p:spPr>
          <a:xfrm>
            <a:off x="8432483" y="232181"/>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ext Layout">
  <p:cSld name="Text Layout">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9" name="Google Shape;289;p40"/>
          <p:cNvSpPr txBox="1">
            <a:spLocks noGrp="1"/>
          </p:cNvSpPr>
          <p:nvPr>
            <p:ph type="body" idx="1"/>
          </p:nvPr>
        </p:nvSpPr>
        <p:spPr>
          <a:xfrm>
            <a:off x="465138" y="1961079"/>
            <a:ext cx="11533200" cy="6156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rtl="0">
              <a:lnSpc>
                <a:spcPct val="120000"/>
              </a:lnSpc>
              <a:spcBef>
                <a:spcPts val="0"/>
              </a:spcBef>
              <a:spcAft>
                <a:spcPts val="0"/>
              </a:spcAft>
              <a:buClr>
                <a:schemeClr val="dk1"/>
              </a:buClr>
              <a:buSzPts val="180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0" name="Google Shape;290;p40"/>
          <p:cNvSpPr txBox="1">
            <a:spLocks noGrp="1"/>
          </p:cNvSpPr>
          <p:nvPr>
            <p:ph type="body" idx="2"/>
          </p:nvPr>
        </p:nvSpPr>
        <p:spPr>
          <a:xfrm>
            <a:off x="465138" y="3214124"/>
            <a:ext cx="11533200" cy="4446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lvl="1" indent="-228600" algn="l" rtl="0">
              <a:lnSpc>
                <a:spcPct val="128571"/>
              </a:lnSpc>
              <a:spcBef>
                <a:spcPts val="0"/>
              </a:spcBef>
              <a:spcAft>
                <a:spcPts val="0"/>
              </a:spcAft>
              <a:buClr>
                <a:schemeClr val="dk1"/>
              </a:buClr>
              <a:buSzPts val="1260"/>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1" name="Google Shape;291;p40"/>
          <p:cNvSpPr txBox="1">
            <a:spLocks noGrp="1"/>
          </p:cNvSpPr>
          <p:nvPr>
            <p:ph type="body" idx="3"/>
          </p:nvPr>
        </p:nvSpPr>
        <p:spPr>
          <a:xfrm>
            <a:off x="465138" y="4439603"/>
            <a:ext cx="11533200" cy="3387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900"/>
              <a:buNone/>
              <a:defRPr sz="1000">
                <a:solidFill>
                  <a:schemeClr val="dk1"/>
                </a:solidFill>
              </a:defRPr>
            </a:lvl1pPr>
            <a:lvl2pPr marL="914400" lvl="1" indent="-228600" algn="l" rtl="0">
              <a:lnSpc>
                <a:spcPct val="100000"/>
              </a:lnSpc>
              <a:spcBef>
                <a:spcPts val="0"/>
              </a:spcBef>
              <a:spcAft>
                <a:spcPts val="0"/>
              </a:spcAft>
              <a:buClr>
                <a:schemeClr val="dk1"/>
              </a:buClr>
              <a:buSzPts val="900"/>
              <a:buNone/>
              <a:defRPr sz="10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ext option 1">
  <p:cSld name="Text option 1">
    <p:spTree>
      <p:nvGrpSpPr>
        <p:cNvPr id="1" name="Shape 292"/>
        <p:cNvGrpSpPr/>
        <p:nvPr/>
      </p:nvGrpSpPr>
      <p:grpSpPr>
        <a:xfrm>
          <a:off x="0" y="0"/>
          <a:ext cx="0" cy="0"/>
          <a:chOff x="0" y="0"/>
          <a:chExt cx="0" cy="0"/>
        </a:xfrm>
      </p:grpSpPr>
      <p:sp>
        <p:nvSpPr>
          <p:cNvPr id="293" name="Google Shape;293;p41"/>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94" name="Google Shape;294;p41"/>
          <p:cNvSpPr txBox="1">
            <a:spLocks noGrp="1"/>
          </p:cNvSpPr>
          <p:nvPr>
            <p:ph type="body" idx="1"/>
          </p:nvPr>
        </p:nvSpPr>
        <p:spPr>
          <a:xfrm>
            <a:off x="465138" y="1960860"/>
            <a:ext cx="9572700" cy="6156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80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5" name="Google Shape;295;p41"/>
          <p:cNvSpPr txBox="1">
            <a:spLocks noGrp="1"/>
          </p:cNvSpPr>
          <p:nvPr>
            <p:ph type="body" idx="2"/>
          </p:nvPr>
        </p:nvSpPr>
        <p:spPr>
          <a:xfrm>
            <a:off x="465138" y="3214124"/>
            <a:ext cx="3690900" cy="2676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rtl="0">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rtl="0">
              <a:lnSpc>
                <a:spcPct val="100000"/>
              </a:lnSpc>
              <a:spcBef>
                <a:spcPts val="60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6" name="Google Shape;296;p41"/>
          <p:cNvSpPr txBox="1">
            <a:spLocks noGrp="1"/>
          </p:cNvSpPr>
          <p:nvPr>
            <p:ph type="body" idx="3"/>
          </p:nvPr>
        </p:nvSpPr>
        <p:spPr>
          <a:xfrm>
            <a:off x="4405042" y="3214124"/>
            <a:ext cx="3690900" cy="2676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rtl="0">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rtl="0">
              <a:lnSpc>
                <a:spcPct val="100000"/>
              </a:lnSpc>
              <a:spcBef>
                <a:spcPts val="60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97" name="Google Shape;297;p41"/>
          <p:cNvSpPr txBox="1">
            <a:spLocks noGrp="1"/>
          </p:cNvSpPr>
          <p:nvPr>
            <p:ph type="body" idx="4"/>
          </p:nvPr>
        </p:nvSpPr>
        <p:spPr>
          <a:xfrm>
            <a:off x="8313383" y="3214124"/>
            <a:ext cx="3690900" cy="2676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rtl="0">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rtl="0">
              <a:lnSpc>
                <a:spcPct val="100000"/>
              </a:lnSpc>
              <a:spcBef>
                <a:spcPts val="60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ext option 2">
  <p:cSld name="Text option 2">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0" name="Google Shape;300;p42"/>
          <p:cNvSpPr txBox="1">
            <a:spLocks noGrp="1"/>
          </p:cNvSpPr>
          <p:nvPr>
            <p:ph type="body" idx="1"/>
          </p:nvPr>
        </p:nvSpPr>
        <p:spPr>
          <a:xfrm>
            <a:off x="465138" y="2410676"/>
            <a:ext cx="3690900" cy="24837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1" name="Google Shape;301;p42"/>
          <p:cNvSpPr txBox="1">
            <a:spLocks noGrp="1"/>
          </p:cNvSpPr>
          <p:nvPr>
            <p:ph type="body" idx="2"/>
          </p:nvPr>
        </p:nvSpPr>
        <p:spPr>
          <a:xfrm>
            <a:off x="4389438" y="2410676"/>
            <a:ext cx="3690900" cy="24837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ext option 1">
  <p:cSld name="Text option 1">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 name="Google Shape;34;p5"/>
          <p:cNvSpPr txBox="1">
            <a:spLocks noGrp="1"/>
          </p:cNvSpPr>
          <p:nvPr>
            <p:ph type="body" idx="1"/>
          </p:nvPr>
        </p:nvSpPr>
        <p:spPr>
          <a:xfrm>
            <a:off x="465138" y="1960860"/>
            <a:ext cx="9572625" cy="615553"/>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5" name="Google Shape;35;p5"/>
          <p:cNvSpPr txBox="1">
            <a:spLocks noGrp="1"/>
          </p:cNvSpPr>
          <p:nvPr>
            <p:ph type="body" idx="2"/>
          </p:nvPr>
        </p:nvSpPr>
        <p:spPr>
          <a:xfrm>
            <a:off x="465138" y="3214124"/>
            <a:ext cx="3690937" cy="267598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a:lnSpc>
                <a:spcPct val="100000"/>
              </a:lnSpc>
              <a:spcBef>
                <a:spcPts val="60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6" name="Google Shape;36;p5"/>
          <p:cNvSpPr txBox="1">
            <a:spLocks noGrp="1"/>
          </p:cNvSpPr>
          <p:nvPr>
            <p:ph type="body" idx="3"/>
          </p:nvPr>
        </p:nvSpPr>
        <p:spPr>
          <a:xfrm>
            <a:off x="4405042" y="3214124"/>
            <a:ext cx="3690937" cy="267598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a:lnSpc>
                <a:spcPct val="100000"/>
              </a:lnSpc>
              <a:spcBef>
                <a:spcPts val="60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37" name="Google Shape;37;p5"/>
          <p:cNvSpPr txBox="1">
            <a:spLocks noGrp="1"/>
          </p:cNvSpPr>
          <p:nvPr>
            <p:ph type="body" idx="4"/>
          </p:nvPr>
        </p:nvSpPr>
        <p:spPr>
          <a:xfrm>
            <a:off x="8313383" y="3214124"/>
            <a:ext cx="3690937" cy="267598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308610" algn="l">
              <a:lnSpc>
                <a:spcPct val="128571"/>
              </a:lnSpc>
              <a:spcBef>
                <a:spcPts val="600"/>
              </a:spcBef>
              <a:spcAft>
                <a:spcPts val="0"/>
              </a:spcAft>
              <a:buClr>
                <a:schemeClr val="dk1"/>
              </a:buClr>
              <a:buSzPts val="1260"/>
              <a:buFont typeface="Arial"/>
              <a:buChar char="•"/>
              <a:defRPr sz="1400">
                <a:solidFill>
                  <a:schemeClr val="dk1"/>
                </a:solidFill>
                <a:latin typeface="Quattrocento Sans"/>
                <a:ea typeface="Quattrocento Sans"/>
                <a:cs typeface="Quattrocento Sans"/>
                <a:sym typeface="Quattrocento Sans"/>
              </a:defRPr>
            </a:lvl2pPr>
            <a:lvl3pPr marL="1371600" lvl="2" indent="-228600" algn="l">
              <a:lnSpc>
                <a:spcPct val="100000"/>
              </a:lnSpc>
              <a:spcBef>
                <a:spcPts val="60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ext option 3">
  <p:cSld name="Text option 3">
    <p:spTree>
      <p:nvGrpSpPr>
        <p:cNvPr id="1" name="Shape 302"/>
        <p:cNvGrpSpPr/>
        <p:nvPr/>
      </p:nvGrpSpPr>
      <p:grpSpPr>
        <a:xfrm>
          <a:off x="0" y="0"/>
          <a:ext cx="0" cy="0"/>
          <a:chOff x="0" y="0"/>
          <a:chExt cx="0" cy="0"/>
        </a:xfrm>
      </p:grpSpPr>
      <p:sp>
        <p:nvSpPr>
          <p:cNvPr id="303" name="Google Shape;303;p43"/>
          <p:cNvSpPr txBox="1">
            <a:spLocks noGrp="1"/>
          </p:cNvSpPr>
          <p:nvPr>
            <p:ph type="body" idx="1"/>
          </p:nvPr>
        </p:nvSpPr>
        <p:spPr>
          <a:xfrm>
            <a:off x="474281" y="1631570"/>
            <a:ext cx="3681900" cy="3161100"/>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L="457200" lvl="0" indent="-228600" algn="ctr" rtl="0">
              <a:lnSpc>
                <a:spcPct val="100000"/>
              </a:lnSpc>
              <a:spcBef>
                <a:spcPts val="0"/>
              </a:spcBef>
              <a:spcAft>
                <a:spcPts val="0"/>
              </a:spcAft>
              <a:buClr>
                <a:schemeClr val="lt1"/>
              </a:buClr>
              <a:buSzPts val="1800"/>
              <a:buNone/>
              <a:defRPr sz="2000">
                <a:solidFill>
                  <a:schemeClr val="lt1"/>
                </a:solidFill>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4" name="Google Shape;304;p43"/>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05" name="Google Shape;305;p43"/>
          <p:cNvSpPr txBox="1">
            <a:spLocks noGrp="1"/>
          </p:cNvSpPr>
          <p:nvPr>
            <p:ph type="body" idx="2"/>
          </p:nvPr>
        </p:nvSpPr>
        <p:spPr>
          <a:xfrm>
            <a:off x="465138" y="5026024"/>
            <a:ext cx="3690900" cy="12096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6" name="Google Shape;306;p43"/>
          <p:cNvSpPr txBox="1">
            <a:spLocks noGrp="1"/>
          </p:cNvSpPr>
          <p:nvPr>
            <p:ph type="body" idx="3"/>
          </p:nvPr>
        </p:nvSpPr>
        <p:spPr>
          <a:xfrm>
            <a:off x="8307388" y="5026024"/>
            <a:ext cx="3690900" cy="12096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7" name="Google Shape;307;p43"/>
          <p:cNvSpPr txBox="1">
            <a:spLocks noGrp="1"/>
          </p:cNvSpPr>
          <p:nvPr>
            <p:ph type="body" idx="4"/>
          </p:nvPr>
        </p:nvSpPr>
        <p:spPr>
          <a:xfrm>
            <a:off x="4386263" y="1631570"/>
            <a:ext cx="3681900" cy="3161100"/>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L="457200" lvl="0" indent="-228600" algn="ctr" rtl="0">
              <a:lnSpc>
                <a:spcPct val="100000"/>
              </a:lnSpc>
              <a:spcBef>
                <a:spcPts val="0"/>
              </a:spcBef>
              <a:spcAft>
                <a:spcPts val="0"/>
              </a:spcAft>
              <a:buClr>
                <a:schemeClr val="lt1"/>
              </a:buClr>
              <a:buSzPts val="1800"/>
              <a:buNone/>
              <a:defRPr sz="2000">
                <a:solidFill>
                  <a:schemeClr val="lt1"/>
                </a:solidFill>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8" name="Google Shape;308;p43"/>
          <p:cNvSpPr txBox="1">
            <a:spLocks noGrp="1"/>
          </p:cNvSpPr>
          <p:nvPr>
            <p:ph type="body" idx="5"/>
          </p:nvPr>
        </p:nvSpPr>
        <p:spPr>
          <a:xfrm>
            <a:off x="8307388" y="1631568"/>
            <a:ext cx="3681900" cy="3161100"/>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L="457200" lvl="0" indent="-228600" algn="ctr" rtl="0">
              <a:lnSpc>
                <a:spcPct val="100000"/>
              </a:lnSpc>
              <a:spcBef>
                <a:spcPts val="0"/>
              </a:spcBef>
              <a:spcAft>
                <a:spcPts val="0"/>
              </a:spcAft>
              <a:buClr>
                <a:schemeClr val="lt1"/>
              </a:buClr>
              <a:buSzPts val="1800"/>
              <a:buNone/>
              <a:defRPr sz="2000">
                <a:solidFill>
                  <a:schemeClr val="lt1"/>
                </a:solidFill>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09" name="Google Shape;309;p43"/>
          <p:cNvSpPr txBox="1">
            <a:spLocks noGrp="1"/>
          </p:cNvSpPr>
          <p:nvPr>
            <p:ph type="body" idx="6"/>
          </p:nvPr>
        </p:nvSpPr>
        <p:spPr>
          <a:xfrm>
            <a:off x="4389438" y="5026024"/>
            <a:ext cx="3690900" cy="12096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ext option 4">
  <p:cSld name="Text option 4">
    <p:spTree>
      <p:nvGrpSpPr>
        <p:cNvPr id="1" name="Shape 310"/>
        <p:cNvGrpSpPr/>
        <p:nvPr/>
      </p:nvGrpSpPr>
      <p:grpSpPr>
        <a:xfrm>
          <a:off x="0" y="0"/>
          <a:ext cx="0" cy="0"/>
          <a:chOff x="0" y="0"/>
          <a:chExt cx="0" cy="0"/>
        </a:xfrm>
      </p:grpSpPr>
      <p:sp>
        <p:nvSpPr>
          <p:cNvPr id="311" name="Google Shape;311;p44"/>
          <p:cNvSpPr txBox="1">
            <a:spLocks noGrp="1"/>
          </p:cNvSpPr>
          <p:nvPr>
            <p:ph type="body" idx="1"/>
          </p:nvPr>
        </p:nvSpPr>
        <p:spPr>
          <a:xfrm>
            <a:off x="46513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2" name="Google Shape;312;p44"/>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13" name="Google Shape;313;p44"/>
          <p:cNvSpPr txBox="1">
            <a:spLocks noGrp="1"/>
          </p:cNvSpPr>
          <p:nvPr>
            <p:ph type="body" idx="2"/>
          </p:nvPr>
        </p:nvSpPr>
        <p:spPr>
          <a:xfrm>
            <a:off x="465139" y="3230880"/>
            <a:ext cx="1727100" cy="28341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4" name="Google Shape;314;p44"/>
          <p:cNvSpPr txBox="1">
            <a:spLocks noGrp="1"/>
          </p:cNvSpPr>
          <p:nvPr>
            <p:ph type="body" idx="3"/>
          </p:nvPr>
        </p:nvSpPr>
        <p:spPr>
          <a:xfrm>
            <a:off x="2426019"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5" name="Google Shape;315;p44"/>
          <p:cNvSpPr txBox="1">
            <a:spLocks noGrp="1"/>
          </p:cNvSpPr>
          <p:nvPr>
            <p:ph type="body" idx="4"/>
          </p:nvPr>
        </p:nvSpPr>
        <p:spPr>
          <a:xfrm>
            <a:off x="4386899"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6" name="Google Shape;316;p44"/>
          <p:cNvSpPr txBox="1">
            <a:spLocks noGrp="1"/>
          </p:cNvSpPr>
          <p:nvPr>
            <p:ph type="body" idx="5"/>
          </p:nvPr>
        </p:nvSpPr>
        <p:spPr>
          <a:xfrm>
            <a:off x="6347779"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7" name="Google Shape;317;p44"/>
          <p:cNvSpPr txBox="1">
            <a:spLocks noGrp="1"/>
          </p:cNvSpPr>
          <p:nvPr>
            <p:ph type="body" idx="6"/>
          </p:nvPr>
        </p:nvSpPr>
        <p:spPr>
          <a:xfrm>
            <a:off x="8308659"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8" name="Google Shape;318;p44"/>
          <p:cNvSpPr txBox="1">
            <a:spLocks noGrp="1"/>
          </p:cNvSpPr>
          <p:nvPr>
            <p:ph type="body" idx="7"/>
          </p:nvPr>
        </p:nvSpPr>
        <p:spPr>
          <a:xfrm>
            <a:off x="10269538" y="3230880"/>
            <a:ext cx="1727100" cy="28170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19" name="Google Shape;319;p44"/>
          <p:cNvSpPr txBox="1">
            <a:spLocks noGrp="1"/>
          </p:cNvSpPr>
          <p:nvPr>
            <p:ph type="body" idx="8"/>
          </p:nvPr>
        </p:nvSpPr>
        <p:spPr>
          <a:xfrm>
            <a:off x="242601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0" name="Google Shape;320;p44"/>
          <p:cNvSpPr txBox="1">
            <a:spLocks noGrp="1"/>
          </p:cNvSpPr>
          <p:nvPr>
            <p:ph type="body" idx="9"/>
          </p:nvPr>
        </p:nvSpPr>
        <p:spPr>
          <a:xfrm>
            <a:off x="438689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1" name="Google Shape;321;p44"/>
          <p:cNvSpPr txBox="1">
            <a:spLocks noGrp="1"/>
          </p:cNvSpPr>
          <p:nvPr>
            <p:ph type="body" idx="13"/>
          </p:nvPr>
        </p:nvSpPr>
        <p:spPr>
          <a:xfrm>
            <a:off x="634777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2" name="Google Shape;322;p44"/>
          <p:cNvSpPr txBox="1">
            <a:spLocks noGrp="1"/>
          </p:cNvSpPr>
          <p:nvPr>
            <p:ph type="body" idx="14"/>
          </p:nvPr>
        </p:nvSpPr>
        <p:spPr>
          <a:xfrm>
            <a:off x="8308659"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3" name="Google Shape;323;p44"/>
          <p:cNvSpPr txBox="1">
            <a:spLocks noGrp="1"/>
          </p:cNvSpPr>
          <p:nvPr>
            <p:ph type="body" idx="15"/>
          </p:nvPr>
        </p:nvSpPr>
        <p:spPr>
          <a:xfrm>
            <a:off x="10269538" y="2201863"/>
            <a:ext cx="1727100" cy="9138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800"/>
              <a:buNone/>
              <a:defRPr sz="2000"/>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4" name="Google Shape;324;p44"/>
          <p:cNvSpPr txBox="1">
            <a:spLocks noGrp="1"/>
          </p:cNvSpPr>
          <p:nvPr>
            <p:ph type="body" idx="16"/>
          </p:nvPr>
        </p:nvSpPr>
        <p:spPr>
          <a:xfrm>
            <a:off x="465139"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5" name="Google Shape;325;p44"/>
          <p:cNvSpPr txBox="1">
            <a:spLocks noGrp="1"/>
          </p:cNvSpPr>
          <p:nvPr>
            <p:ph type="body" idx="17"/>
          </p:nvPr>
        </p:nvSpPr>
        <p:spPr>
          <a:xfrm>
            <a:off x="2427288"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6" name="Google Shape;326;p44"/>
          <p:cNvSpPr txBox="1">
            <a:spLocks noGrp="1"/>
          </p:cNvSpPr>
          <p:nvPr>
            <p:ph type="body" idx="18"/>
          </p:nvPr>
        </p:nvSpPr>
        <p:spPr>
          <a:xfrm>
            <a:off x="4389438"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7" name="Google Shape;327;p44"/>
          <p:cNvSpPr txBox="1">
            <a:spLocks noGrp="1"/>
          </p:cNvSpPr>
          <p:nvPr>
            <p:ph type="body" idx="19"/>
          </p:nvPr>
        </p:nvSpPr>
        <p:spPr>
          <a:xfrm>
            <a:off x="6354763"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8" name="Google Shape;328;p44"/>
          <p:cNvSpPr txBox="1">
            <a:spLocks noGrp="1"/>
          </p:cNvSpPr>
          <p:nvPr>
            <p:ph type="body" idx="20"/>
          </p:nvPr>
        </p:nvSpPr>
        <p:spPr>
          <a:xfrm>
            <a:off x="8302625"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29" name="Google Shape;329;p44"/>
          <p:cNvSpPr txBox="1">
            <a:spLocks noGrp="1"/>
          </p:cNvSpPr>
          <p:nvPr>
            <p:ph type="body" idx="21"/>
          </p:nvPr>
        </p:nvSpPr>
        <p:spPr>
          <a:xfrm>
            <a:off x="10269538" y="2065338"/>
            <a:ext cx="261900" cy="263400"/>
          </a:xfrm>
          <a:prstGeom prst="rect">
            <a:avLst/>
          </a:prstGeom>
          <a:noFill/>
          <a:ln>
            <a:noFill/>
          </a:ln>
        </p:spPr>
        <p:txBody>
          <a:bodyPr spcFirstLastPara="1" wrap="square" lIns="0" tIns="0" rIns="146300" bIns="0" anchor="t" anchorCtr="0">
            <a:noAutofit/>
          </a:bodyPr>
          <a:lstStyle>
            <a:lvl1pPr marL="457200" lvl="0"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rtl="0">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330"/>
        <p:cNvGrpSpPr/>
        <p:nvPr/>
      </p:nvGrpSpPr>
      <p:grpSpPr>
        <a:xfrm>
          <a:off x="0" y="0"/>
          <a:ext cx="0" cy="0"/>
          <a:chOff x="0" y="0"/>
          <a:chExt cx="0" cy="0"/>
        </a:xfrm>
      </p:grpSpPr>
      <p:sp>
        <p:nvSpPr>
          <p:cNvPr id="331" name="Google Shape;331;p45"/>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strike="noStrike">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Photo layout 1">
  <p:cSld name="Photo layout 1">
    <p:spTree>
      <p:nvGrpSpPr>
        <p:cNvPr id="1" name="Shape 332"/>
        <p:cNvGrpSpPr/>
        <p:nvPr/>
      </p:nvGrpSpPr>
      <p:grpSpPr>
        <a:xfrm>
          <a:off x="0" y="0"/>
          <a:ext cx="0" cy="0"/>
          <a:chOff x="0" y="0"/>
          <a:chExt cx="0" cy="0"/>
        </a:xfrm>
      </p:grpSpPr>
      <p:sp>
        <p:nvSpPr>
          <p:cNvPr id="333" name="Google Shape;333;p46"/>
          <p:cNvSpPr>
            <a:spLocks noGrp="1"/>
          </p:cNvSpPr>
          <p:nvPr>
            <p:ph type="pic" idx="2"/>
          </p:nvPr>
        </p:nvSpPr>
        <p:spPr>
          <a:xfrm>
            <a:off x="6354763" y="0"/>
            <a:ext cx="6081600" cy="6994500"/>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2160"/>
              <a:buFont typeface="Noto Sans Symbols"/>
              <a:buNone/>
              <a:defRPr sz="24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4" name="Google Shape;334;p46"/>
          <p:cNvSpPr txBox="1">
            <a:spLocks noGrp="1"/>
          </p:cNvSpPr>
          <p:nvPr>
            <p:ph type="title"/>
          </p:nvPr>
        </p:nvSpPr>
        <p:spPr>
          <a:xfrm>
            <a:off x="465138" y="632779"/>
            <a:ext cx="565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35" name="Google Shape;335;p46"/>
          <p:cNvSpPr txBox="1">
            <a:spLocks noGrp="1"/>
          </p:cNvSpPr>
          <p:nvPr>
            <p:ph type="body" idx="1"/>
          </p:nvPr>
        </p:nvSpPr>
        <p:spPr>
          <a:xfrm>
            <a:off x="465138" y="2410676"/>
            <a:ext cx="4919700" cy="27015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36" name="Google Shape;336;p46"/>
          <p:cNvSpPr txBox="1">
            <a:spLocks noGrp="1"/>
          </p:cNvSpPr>
          <p:nvPr>
            <p:ph type="body" idx="3"/>
          </p:nvPr>
        </p:nvSpPr>
        <p:spPr>
          <a:xfrm>
            <a:off x="465138" y="1960860"/>
            <a:ext cx="4919700" cy="3078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80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Photo layout 2">
  <p:cSld name="Photo layout 2">
    <p:spTree>
      <p:nvGrpSpPr>
        <p:cNvPr id="1" name="Shape 337"/>
        <p:cNvGrpSpPr/>
        <p:nvPr/>
      </p:nvGrpSpPr>
      <p:grpSpPr>
        <a:xfrm>
          <a:off x="0" y="0"/>
          <a:ext cx="0" cy="0"/>
          <a:chOff x="0" y="0"/>
          <a:chExt cx="0" cy="0"/>
        </a:xfrm>
      </p:grpSpPr>
      <p:sp>
        <p:nvSpPr>
          <p:cNvPr id="338" name="Google Shape;338;p47"/>
          <p:cNvSpPr>
            <a:spLocks noGrp="1"/>
          </p:cNvSpPr>
          <p:nvPr>
            <p:ph type="pic" idx="2"/>
          </p:nvPr>
        </p:nvSpPr>
        <p:spPr>
          <a:xfrm>
            <a:off x="465138" y="2201863"/>
            <a:ext cx="3690900" cy="2590800"/>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39" name="Google Shape;339;p47"/>
          <p:cNvSpPr>
            <a:spLocks noGrp="1"/>
          </p:cNvSpPr>
          <p:nvPr>
            <p:ph type="pic" idx="3"/>
          </p:nvPr>
        </p:nvSpPr>
        <p:spPr>
          <a:xfrm>
            <a:off x="4389437" y="2201863"/>
            <a:ext cx="3679800" cy="2590800"/>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40" name="Google Shape;340;p47"/>
          <p:cNvSpPr>
            <a:spLocks noGrp="1"/>
          </p:cNvSpPr>
          <p:nvPr>
            <p:ph type="pic" idx="4"/>
          </p:nvPr>
        </p:nvSpPr>
        <p:spPr>
          <a:xfrm>
            <a:off x="8302625" y="2201863"/>
            <a:ext cx="3695700" cy="2590800"/>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1800"/>
              <a:buFont typeface="Noto Sans Symbols"/>
              <a:buNone/>
              <a:defRPr sz="20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41" name="Google Shape;341;p47"/>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2" name="Google Shape;342;p47"/>
          <p:cNvSpPr txBox="1">
            <a:spLocks noGrp="1"/>
          </p:cNvSpPr>
          <p:nvPr>
            <p:ph type="body" idx="1"/>
          </p:nvPr>
        </p:nvSpPr>
        <p:spPr>
          <a:xfrm>
            <a:off x="465138" y="5026024"/>
            <a:ext cx="3690900" cy="12096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43" name="Google Shape;343;p47"/>
          <p:cNvSpPr txBox="1">
            <a:spLocks noGrp="1"/>
          </p:cNvSpPr>
          <p:nvPr>
            <p:ph type="body" idx="5"/>
          </p:nvPr>
        </p:nvSpPr>
        <p:spPr>
          <a:xfrm>
            <a:off x="4386263" y="5026024"/>
            <a:ext cx="3690900" cy="12096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44" name="Google Shape;344;p47"/>
          <p:cNvSpPr txBox="1">
            <a:spLocks noGrp="1"/>
          </p:cNvSpPr>
          <p:nvPr>
            <p:ph type="body" idx="6"/>
          </p:nvPr>
        </p:nvSpPr>
        <p:spPr>
          <a:xfrm>
            <a:off x="8307388" y="5026024"/>
            <a:ext cx="3690900" cy="1209600"/>
          </a:xfrm>
          <a:prstGeom prst="rect">
            <a:avLst/>
          </a:prstGeom>
          <a:noFill/>
          <a:ln>
            <a:noFill/>
          </a:ln>
        </p:spPr>
        <p:txBody>
          <a:bodyPr spcFirstLastPara="1" wrap="square" lIns="0" tIns="0" rIns="0" bIns="0" anchor="t" anchorCtr="0">
            <a:noAutofit/>
          </a:bodyPr>
          <a:lstStyle>
            <a:lvl1pPr marL="457200" marR="0" lvl="0" indent="-228600" algn="l" rtl="0">
              <a:lnSpc>
                <a:spcPct val="128571"/>
              </a:lnSpc>
              <a:spcBef>
                <a:spcPts val="900"/>
              </a:spcBef>
              <a:spcAft>
                <a:spcPts val="0"/>
              </a:spcAft>
              <a:buClr>
                <a:schemeClr val="dk2"/>
              </a:buClr>
              <a:buSzPts val="1260"/>
              <a:buFont typeface="Noto Sans Symbols"/>
              <a:buNone/>
              <a:defRPr sz="1400">
                <a:solidFill>
                  <a:schemeClr val="dk2"/>
                </a:solidFill>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Device layout 1">
  <p:cSld name="Device layout 1">
    <p:spTree>
      <p:nvGrpSpPr>
        <p:cNvPr id="1" name="Shape 345"/>
        <p:cNvGrpSpPr/>
        <p:nvPr/>
      </p:nvGrpSpPr>
      <p:grpSpPr>
        <a:xfrm>
          <a:off x="0" y="0"/>
          <a:ext cx="0" cy="0"/>
          <a:chOff x="0" y="0"/>
          <a:chExt cx="0" cy="0"/>
        </a:xfrm>
      </p:grpSpPr>
      <p:pic>
        <p:nvPicPr>
          <p:cNvPr id="346" name="Google Shape;346;p48"/>
          <p:cNvPicPr preferRelativeResize="0"/>
          <p:nvPr/>
        </p:nvPicPr>
        <p:blipFill rotWithShape="1">
          <a:blip r:embed="rId2">
            <a:alphaModFix/>
          </a:blip>
          <a:srcRect/>
          <a:stretch/>
        </p:blipFill>
        <p:spPr>
          <a:xfrm>
            <a:off x="4533900" y="426474"/>
            <a:ext cx="7902576" cy="6568053"/>
          </a:xfrm>
          <a:prstGeom prst="rect">
            <a:avLst/>
          </a:prstGeom>
          <a:noFill/>
          <a:ln>
            <a:noFill/>
          </a:ln>
        </p:spPr>
      </p:pic>
      <p:sp>
        <p:nvSpPr>
          <p:cNvPr id="347" name="Google Shape;347;p48"/>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48" name="Google Shape;348;p48"/>
          <p:cNvSpPr txBox="1">
            <a:spLocks noGrp="1"/>
          </p:cNvSpPr>
          <p:nvPr>
            <p:ph type="body" idx="1"/>
          </p:nvPr>
        </p:nvSpPr>
        <p:spPr>
          <a:xfrm>
            <a:off x="465138" y="1961079"/>
            <a:ext cx="4853700" cy="6156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0"/>
              </a:spcBef>
              <a:spcAft>
                <a:spcPts val="0"/>
              </a:spcAft>
              <a:buClr>
                <a:schemeClr val="dk1"/>
              </a:buClr>
              <a:buSzPts val="1800"/>
              <a:buNone/>
              <a:defRPr sz="2000" b="0" i="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80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49" name="Google Shape;349;p48"/>
          <p:cNvSpPr txBox="1">
            <a:spLocks noGrp="1"/>
          </p:cNvSpPr>
          <p:nvPr>
            <p:ph type="body" idx="2"/>
          </p:nvPr>
        </p:nvSpPr>
        <p:spPr>
          <a:xfrm>
            <a:off x="465139" y="2761498"/>
            <a:ext cx="4853700" cy="2522100"/>
          </a:xfrm>
          <a:prstGeom prst="rect">
            <a:avLst/>
          </a:prstGeom>
          <a:noFill/>
          <a:ln>
            <a:noFill/>
          </a:ln>
        </p:spPr>
        <p:txBody>
          <a:bodyPr spcFirstLastPara="1" wrap="square" lIns="0" tIns="0" rIns="0" bIns="0" anchor="t" anchorCtr="0">
            <a:noAutofit/>
          </a:bodyPr>
          <a:lstStyle>
            <a:lvl1pPr marL="457200" lvl="0" indent="-308610" algn="l" rtl="0">
              <a:lnSpc>
                <a:spcPct val="128571"/>
              </a:lnSpc>
              <a:spcBef>
                <a:spcPts val="0"/>
              </a:spcBef>
              <a:spcAft>
                <a:spcPts val="0"/>
              </a:spcAft>
              <a:buClr>
                <a:schemeClr val="dk1"/>
              </a:buClr>
              <a:buSzPts val="1260"/>
              <a:buFont typeface="Arial"/>
              <a:buChar char="•"/>
              <a:defRPr sz="1400" b="0" i="0">
                <a:solidFill>
                  <a:schemeClr val="dk1"/>
                </a:solidFill>
                <a:latin typeface="Quattrocento Sans"/>
                <a:ea typeface="Quattrocento Sans"/>
                <a:cs typeface="Quattrocento Sans"/>
                <a:sym typeface="Quattrocento Sans"/>
              </a:defRPr>
            </a:lvl1pPr>
            <a:lvl2pPr marL="914400" lvl="1" indent="-228600" algn="l" rtl="0">
              <a:lnSpc>
                <a:spcPct val="128571"/>
              </a:lnSpc>
              <a:spcBef>
                <a:spcPts val="0"/>
              </a:spcBef>
              <a:spcAft>
                <a:spcPts val="0"/>
              </a:spcAft>
              <a:buClr>
                <a:schemeClr val="dk1"/>
              </a:buClr>
              <a:buSzPts val="1260"/>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50" name="Google Shape;350;p48"/>
          <p:cNvSpPr>
            <a:spLocks noGrp="1"/>
          </p:cNvSpPr>
          <p:nvPr>
            <p:ph type="pic" idx="3"/>
          </p:nvPr>
        </p:nvSpPr>
        <p:spPr>
          <a:xfrm>
            <a:off x="6485449" y="1562100"/>
            <a:ext cx="5951100" cy="44118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Device layout 2">
  <p:cSld name="Device layout 2">
    <p:spTree>
      <p:nvGrpSpPr>
        <p:cNvPr id="1" name="Shape 351"/>
        <p:cNvGrpSpPr/>
        <p:nvPr/>
      </p:nvGrpSpPr>
      <p:grpSpPr>
        <a:xfrm>
          <a:off x="0" y="0"/>
          <a:ext cx="0" cy="0"/>
          <a:chOff x="0" y="0"/>
          <a:chExt cx="0" cy="0"/>
        </a:xfrm>
      </p:grpSpPr>
      <p:pic>
        <p:nvPicPr>
          <p:cNvPr id="352" name="Google Shape;352;p49"/>
          <p:cNvPicPr preferRelativeResize="0"/>
          <p:nvPr/>
        </p:nvPicPr>
        <p:blipFill rotWithShape="1">
          <a:blip r:embed="rId2">
            <a:alphaModFix/>
          </a:blip>
          <a:srcRect/>
          <a:stretch/>
        </p:blipFill>
        <p:spPr>
          <a:xfrm>
            <a:off x="4533900" y="426474"/>
            <a:ext cx="7902576" cy="6568053"/>
          </a:xfrm>
          <a:prstGeom prst="rect">
            <a:avLst/>
          </a:prstGeom>
          <a:noFill/>
          <a:ln>
            <a:noFill/>
          </a:ln>
        </p:spPr>
      </p:pic>
      <p:sp>
        <p:nvSpPr>
          <p:cNvPr id="353" name="Google Shape;353;p49"/>
          <p:cNvSpPr>
            <a:spLocks noGrp="1"/>
          </p:cNvSpPr>
          <p:nvPr>
            <p:ph type="pic" idx="2"/>
          </p:nvPr>
        </p:nvSpPr>
        <p:spPr>
          <a:xfrm>
            <a:off x="6485449" y="1562100"/>
            <a:ext cx="5951100" cy="44118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54" name="Google Shape;354;p49"/>
          <p:cNvSpPr txBox="1">
            <a:spLocks noGrp="1"/>
          </p:cNvSpPr>
          <p:nvPr>
            <p:ph type="body" idx="1"/>
          </p:nvPr>
        </p:nvSpPr>
        <p:spPr>
          <a:xfrm>
            <a:off x="466849" y="2040568"/>
            <a:ext cx="1727100" cy="3048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55" name="Google Shape;355;p49"/>
          <p:cNvSpPr txBox="1">
            <a:spLocks noGrp="1"/>
          </p:cNvSpPr>
          <p:nvPr>
            <p:ph type="body" idx="3"/>
          </p:nvPr>
        </p:nvSpPr>
        <p:spPr>
          <a:xfrm>
            <a:off x="2433638" y="2040568"/>
            <a:ext cx="1727100" cy="3048000"/>
          </a:xfrm>
          <a:prstGeom prst="rect">
            <a:avLst/>
          </a:prstGeom>
          <a:noFill/>
          <a:ln>
            <a:noFill/>
          </a:ln>
        </p:spPr>
        <p:txBody>
          <a:bodyPr spcFirstLastPara="1" wrap="square" lIns="0" tIns="0" rIns="0" bIns="0" anchor="t" anchorCtr="0">
            <a:noAutofit/>
          </a:bodyPr>
          <a:lstStyle>
            <a:lvl1pPr marL="457200" lvl="0" indent="-228600" algn="l" rtl="0">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rtl="0">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56" name="Google Shape;356;p49"/>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Device layout 3">
  <p:cSld name="Device layout 3">
    <p:spTree>
      <p:nvGrpSpPr>
        <p:cNvPr id="1" name="Shape 357"/>
        <p:cNvGrpSpPr/>
        <p:nvPr/>
      </p:nvGrpSpPr>
      <p:grpSpPr>
        <a:xfrm>
          <a:off x="0" y="0"/>
          <a:ext cx="0" cy="0"/>
          <a:chOff x="0" y="0"/>
          <a:chExt cx="0" cy="0"/>
        </a:xfrm>
      </p:grpSpPr>
      <p:pic>
        <p:nvPicPr>
          <p:cNvPr id="358" name="Google Shape;358;p50"/>
          <p:cNvPicPr preferRelativeResize="0"/>
          <p:nvPr/>
        </p:nvPicPr>
        <p:blipFill rotWithShape="1">
          <a:blip r:embed="rId2">
            <a:alphaModFix/>
          </a:blip>
          <a:srcRect/>
          <a:stretch/>
        </p:blipFill>
        <p:spPr>
          <a:xfrm>
            <a:off x="391953" y="496641"/>
            <a:ext cx="11087895" cy="6497882"/>
          </a:xfrm>
          <a:prstGeom prst="rect">
            <a:avLst/>
          </a:prstGeom>
          <a:noFill/>
          <a:ln>
            <a:noFill/>
          </a:ln>
        </p:spPr>
      </p:pic>
      <p:sp>
        <p:nvSpPr>
          <p:cNvPr id="359" name="Google Shape;359;p50"/>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0" name="Google Shape;360;p50"/>
          <p:cNvSpPr>
            <a:spLocks noGrp="1"/>
          </p:cNvSpPr>
          <p:nvPr>
            <p:ph type="pic" idx="2"/>
          </p:nvPr>
        </p:nvSpPr>
        <p:spPr>
          <a:xfrm>
            <a:off x="2339975" y="1633858"/>
            <a:ext cx="7832700" cy="44052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Tree>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Chart layout">
  <p:cSld name="Chart layout">
    <p:spTree>
      <p:nvGrpSpPr>
        <p:cNvPr id="1" name="Shape 361"/>
        <p:cNvGrpSpPr/>
        <p:nvPr/>
      </p:nvGrpSpPr>
      <p:grpSpPr>
        <a:xfrm>
          <a:off x="0" y="0"/>
          <a:ext cx="0" cy="0"/>
          <a:chOff x="0" y="0"/>
          <a:chExt cx="0" cy="0"/>
        </a:xfrm>
      </p:grpSpPr>
      <p:sp>
        <p:nvSpPr>
          <p:cNvPr id="362" name="Google Shape;362;p51"/>
          <p:cNvSpPr>
            <a:spLocks noGrp="1"/>
          </p:cNvSpPr>
          <p:nvPr>
            <p:ph type="chart" idx="2"/>
          </p:nvPr>
        </p:nvSpPr>
        <p:spPr>
          <a:xfrm>
            <a:off x="465139" y="1989614"/>
            <a:ext cx="3690900" cy="36051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63" name="Google Shape;363;p51"/>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4" name="Google Shape;364;p51"/>
          <p:cNvSpPr txBox="1">
            <a:spLocks noGrp="1"/>
          </p:cNvSpPr>
          <p:nvPr>
            <p:ph type="body" idx="1"/>
          </p:nvPr>
        </p:nvSpPr>
        <p:spPr>
          <a:xfrm>
            <a:off x="465135" y="5973763"/>
            <a:ext cx="3690900" cy="307800"/>
          </a:xfrm>
          <a:prstGeom prst="rect">
            <a:avLst/>
          </a:prstGeom>
          <a:noFill/>
          <a:ln>
            <a:noFill/>
          </a:ln>
        </p:spPr>
        <p:txBody>
          <a:bodyPr spcFirstLastPara="1" wrap="square" lIns="0" tIns="0" rIns="0" bIns="0" anchor="t" anchorCtr="0">
            <a:noAutofit/>
          </a:bodyPr>
          <a:lstStyle>
            <a:lvl1pPr marL="457200" lvl="0" indent="-228600" algn="l" rtl="0">
              <a:lnSpc>
                <a:spcPct val="120000"/>
              </a:lnSpc>
              <a:spcBef>
                <a:spcPts val="900"/>
              </a:spcBef>
              <a:spcAft>
                <a:spcPts val="0"/>
              </a:spcAft>
              <a:buClr>
                <a:schemeClr val="dk1"/>
              </a:buClr>
              <a:buSzPts val="900"/>
              <a:buFont typeface="Arial"/>
              <a:buNone/>
              <a:defRPr sz="1000" b="0" i="0">
                <a:solidFill>
                  <a:schemeClr val="dk1"/>
                </a:solidFill>
                <a:latin typeface="Quattrocento Sans"/>
                <a:ea typeface="Quattrocento Sans"/>
                <a:cs typeface="Quattrocento Sans"/>
                <a:sym typeface="Quattrocento Sans"/>
              </a:defRPr>
            </a:lvl1pPr>
            <a:lvl2pPr marL="914400" marR="0" lvl="1" indent="-228600" algn="l" rtl="0">
              <a:lnSpc>
                <a:spcPct val="120000"/>
              </a:lnSpc>
              <a:spcBef>
                <a:spcPts val="450"/>
              </a:spcBef>
              <a:spcAft>
                <a:spcPts val="0"/>
              </a:spcAft>
              <a:buClr>
                <a:schemeClr val="dk1"/>
              </a:buClr>
              <a:buSzPts val="900"/>
              <a:buFont typeface="Arial"/>
              <a:buNone/>
              <a:defRPr sz="1000">
                <a:solidFill>
                  <a:schemeClr val="dk1"/>
                </a:solidFill>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08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65" name="Google Shape;365;p51"/>
          <p:cNvSpPr txBox="1">
            <a:spLocks noGrp="1"/>
          </p:cNvSpPr>
          <p:nvPr>
            <p:ph type="body" idx="3"/>
          </p:nvPr>
        </p:nvSpPr>
        <p:spPr>
          <a:xfrm>
            <a:off x="4389438" y="5973763"/>
            <a:ext cx="3679800" cy="30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66" name="Google Shape;366;p51"/>
          <p:cNvSpPr>
            <a:spLocks noGrp="1"/>
          </p:cNvSpPr>
          <p:nvPr>
            <p:ph type="chart" idx="4"/>
          </p:nvPr>
        </p:nvSpPr>
        <p:spPr>
          <a:xfrm>
            <a:off x="4389438" y="1989614"/>
            <a:ext cx="3679800" cy="36051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67" name="Google Shape;367;p51"/>
          <p:cNvSpPr>
            <a:spLocks noGrp="1"/>
          </p:cNvSpPr>
          <p:nvPr>
            <p:ph type="chart" idx="5"/>
          </p:nvPr>
        </p:nvSpPr>
        <p:spPr>
          <a:xfrm>
            <a:off x="8302624" y="1989614"/>
            <a:ext cx="3695700" cy="3605100"/>
          </a:xfrm>
          <a:prstGeom prst="rect">
            <a:avLst/>
          </a:prstGeom>
          <a:no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68" name="Google Shape;368;p51"/>
          <p:cNvSpPr txBox="1">
            <a:spLocks noGrp="1"/>
          </p:cNvSpPr>
          <p:nvPr>
            <p:ph type="body" idx="6"/>
          </p:nvPr>
        </p:nvSpPr>
        <p:spPr>
          <a:xfrm>
            <a:off x="465134" y="5783263"/>
            <a:ext cx="3702000" cy="199800"/>
          </a:xfrm>
          <a:prstGeom prst="rect">
            <a:avLst/>
          </a:prstGeom>
          <a:noFill/>
          <a:ln>
            <a:noFill/>
          </a:ln>
        </p:spPr>
        <p:txBody>
          <a:bodyPr spcFirstLastPara="1" wrap="square" lIns="0" tIns="0" rIns="146300" bIns="91425" anchor="t" anchorCtr="0">
            <a:noAutofit/>
          </a:bodyPr>
          <a:lstStyle>
            <a:lvl1pPr marL="457200" lvl="0" indent="-228600" algn="l" rtl="0">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69" name="Google Shape;369;p51"/>
          <p:cNvSpPr txBox="1">
            <a:spLocks noGrp="1"/>
          </p:cNvSpPr>
          <p:nvPr>
            <p:ph type="body" idx="7"/>
          </p:nvPr>
        </p:nvSpPr>
        <p:spPr>
          <a:xfrm>
            <a:off x="4400549" y="5783263"/>
            <a:ext cx="3702000" cy="199800"/>
          </a:xfrm>
          <a:prstGeom prst="rect">
            <a:avLst/>
          </a:prstGeom>
          <a:noFill/>
          <a:ln>
            <a:noFill/>
          </a:ln>
        </p:spPr>
        <p:txBody>
          <a:bodyPr spcFirstLastPara="1" wrap="square" lIns="0" tIns="0" rIns="146300" bIns="91425" anchor="t" anchorCtr="0">
            <a:noAutofit/>
          </a:bodyPr>
          <a:lstStyle>
            <a:lvl1pPr marL="457200" lvl="0" indent="-228600" algn="l" rtl="0">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70" name="Google Shape;370;p51"/>
          <p:cNvSpPr txBox="1">
            <a:spLocks noGrp="1"/>
          </p:cNvSpPr>
          <p:nvPr>
            <p:ph type="body" idx="8"/>
          </p:nvPr>
        </p:nvSpPr>
        <p:spPr>
          <a:xfrm>
            <a:off x="8302624" y="5783263"/>
            <a:ext cx="3702000" cy="199800"/>
          </a:xfrm>
          <a:prstGeom prst="rect">
            <a:avLst/>
          </a:prstGeom>
          <a:noFill/>
          <a:ln>
            <a:noFill/>
          </a:ln>
        </p:spPr>
        <p:txBody>
          <a:bodyPr spcFirstLastPara="1" wrap="square" lIns="0" tIns="0" rIns="146300" bIns="91425" anchor="t" anchorCtr="0">
            <a:noAutofit/>
          </a:bodyPr>
          <a:lstStyle>
            <a:lvl1pPr marL="457200" lvl="0" indent="-228600" algn="l" rtl="0">
              <a:lnSpc>
                <a:spcPct val="100000"/>
              </a:lnSpc>
              <a:spcBef>
                <a:spcPts val="0"/>
              </a:spcBef>
              <a:spcAft>
                <a:spcPts val="0"/>
              </a:spcAft>
              <a:buClr>
                <a:schemeClr val="dk1"/>
              </a:buClr>
              <a:buSzPts val="900"/>
              <a:buNone/>
              <a:defRPr sz="1000" b="1">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371" name="Google Shape;371;p51"/>
          <p:cNvSpPr txBox="1">
            <a:spLocks noGrp="1"/>
          </p:cNvSpPr>
          <p:nvPr>
            <p:ph type="body" idx="9"/>
          </p:nvPr>
        </p:nvSpPr>
        <p:spPr>
          <a:xfrm>
            <a:off x="8302624" y="5973763"/>
            <a:ext cx="3679800" cy="307800"/>
          </a:xfrm>
          <a:prstGeom prst="rect">
            <a:avLst/>
          </a:prstGeom>
          <a:noFill/>
          <a:ln>
            <a:noFill/>
          </a:ln>
        </p:spPr>
        <p:txBody>
          <a:bodyPr spcFirstLastPara="1" wrap="square" lIns="0" tIns="0" rIns="0" bIns="0" anchor="t" anchorCtr="0">
            <a:noAutofit/>
          </a:bodyPr>
          <a:lstStyle>
            <a:lvl1pPr marL="457200" lvl="0" indent="-228600" algn="l" rtl="0">
              <a:lnSpc>
                <a:spcPct val="100000"/>
              </a:lnSpc>
              <a:spcBef>
                <a:spcPts val="0"/>
              </a:spcBef>
              <a:spcAft>
                <a:spcPts val="0"/>
              </a:spcAft>
              <a:buClr>
                <a:schemeClr val="dk1"/>
              </a:buClr>
              <a:buSzPts val="900"/>
              <a:buNone/>
              <a:defRPr sz="1000" b="0" i="0">
                <a:solidFill>
                  <a:schemeClr val="dk1"/>
                </a:solidFill>
                <a:latin typeface="Quattrocento Sans"/>
                <a:ea typeface="Quattrocento Sans"/>
                <a:cs typeface="Quattrocento Sans"/>
                <a:sym typeface="Quattrocento Sans"/>
              </a:defRPr>
            </a:lvl1pPr>
            <a:lvl2pPr marL="914400" lvl="1" indent="-228600" algn="l" rtl="0">
              <a:lnSpc>
                <a:spcPct val="100000"/>
              </a:lnSpc>
              <a:spcBef>
                <a:spcPts val="0"/>
              </a:spcBef>
              <a:spcAft>
                <a:spcPts val="0"/>
              </a:spcAft>
              <a:buClr>
                <a:schemeClr val="dk1"/>
              </a:buClr>
              <a:buSzPts val="1620"/>
              <a:buNone/>
              <a:defRPr/>
            </a:lvl2pPr>
            <a:lvl3pPr marL="1371600" lvl="2" indent="-228600" algn="l" rtl="0">
              <a:lnSpc>
                <a:spcPct val="100000"/>
              </a:lnSpc>
              <a:spcBef>
                <a:spcPts val="0"/>
              </a:spcBef>
              <a:spcAft>
                <a:spcPts val="0"/>
              </a:spcAft>
              <a:buClr>
                <a:schemeClr val="dk2"/>
              </a:buClr>
              <a:buSzPts val="1620"/>
              <a:buNone/>
              <a:defRPr/>
            </a:lvl3pPr>
            <a:lvl4pPr marL="1828800" lvl="3" indent="-228600" algn="l" rtl="0">
              <a:lnSpc>
                <a:spcPct val="100000"/>
              </a:lnSpc>
              <a:spcBef>
                <a:spcPts val="0"/>
              </a:spcBef>
              <a:spcAft>
                <a:spcPts val="0"/>
              </a:spcAft>
              <a:buClr>
                <a:schemeClr val="dk1"/>
              </a:buClr>
              <a:buSzPts val="1620"/>
              <a:buNone/>
              <a:defRPr/>
            </a:lvl4pPr>
            <a:lvl5pPr marL="2286000" lvl="4" indent="-228600" algn="l" rtl="0">
              <a:lnSpc>
                <a:spcPct val="100000"/>
              </a:lnSpc>
              <a:spcBef>
                <a:spcPts val="0"/>
              </a:spcBef>
              <a:spcAft>
                <a:spcPts val="0"/>
              </a:spcAft>
              <a:buClr>
                <a:schemeClr val="dk1"/>
              </a:buClr>
              <a:buSzPts val="1620"/>
              <a:buNone/>
              <a:defRPr/>
            </a:lvl5pPr>
            <a:lvl6pPr marL="2743200" lvl="5" indent="-228600" algn="l" rtl="0">
              <a:spcBef>
                <a:spcPts val="36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able layout">
  <p:cSld name="Table layout">
    <p:spTree>
      <p:nvGrpSpPr>
        <p:cNvPr id="1" name="Shape 372"/>
        <p:cNvGrpSpPr/>
        <p:nvPr/>
      </p:nvGrpSpPr>
      <p:grpSpPr>
        <a:xfrm>
          <a:off x="0" y="0"/>
          <a:ext cx="0" cy="0"/>
          <a:chOff x="0" y="0"/>
          <a:chExt cx="0" cy="0"/>
        </a:xfrm>
      </p:grpSpPr>
      <p:sp>
        <p:nvSpPr>
          <p:cNvPr id="373" name="Google Shape;373;p52"/>
          <p:cNvSpPr txBox="1">
            <a:spLocks noGrp="1"/>
          </p:cNvSpPr>
          <p:nvPr>
            <p:ph type="title"/>
          </p:nvPr>
        </p:nvSpPr>
        <p:spPr>
          <a:xfrm>
            <a:off x="465138" y="632779"/>
            <a:ext cx="11533200" cy="411300"/>
          </a:xfrm>
          <a:prstGeom prst="rect">
            <a:avLst/>
          </a:prstGeom>
          <a:noFill/>
          <a:ln>
            <a:noFill/>
          </a:ln>
        </p:spPr>
        <p:txBody>
          <a:bodyPr spcFirstLastPara="1" wrap="square" lIns="0" tIns="0" rIns="0" bIns="0" anchor="t" anchorCtr="0">
            <a:noAutofit/>
          </a:bodyPr>
          <a:lstStyle>
            <a:lvl1pPr lvl="0" algn="l" rtl="0">
              <a:lnSpc>
                <a:spcPct val="114285"/>
              </a:lnSpc>
              <a:spcBef>
                <a:spcPts val="0"/>
              </a:spcBef>
              <a:spcAft>
                <a:spcPts val="0"/>
              </a:spcAft>
              <a:buClr>
                <a:schemeClr val="dk1"/>
              </a:buClr>
              <a:buSzPts val="2800"/>
              <a:buFont typeface="Quattrocento Sans"/>
              <a:buNone/>
              <a:defRPr sz="2800">
                <a:solidFill>
                  <a:schemeClr val="dk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ext option 2">
  <p:cSld name="Text option 2">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6"/>
          <p:cNvSpPr txBox="1">
            <a:spLocks noGrp="1"/>
          </p:cNvSpPr>
          <p:nvPr>
            <p:ph type="body" idx="1"/>
          </p:nvPr>
        </p:nvSpPr>
        <p:spPr>
          <a:xfrm>
            <a:off x="465138" y="2410676"/>
            <a:ext cx="3690937" cy="248362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1" name="Google Shape;41;p6"/>
          <p:cNvSpPr txBox="1">
            <a:spLocks noGrp="1"/>
          </p:cNvSpPr>
          <p:nvPr>
            <p:ph type="body" idx="2"/>
          </p:nvPr>
        </p:nvSpPr>
        <p:spPr>
          <a:xfrm>
            <a:off x="4389438" y="2410676"/>
            <a:ext cx="3690937" cy="248362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title 3">
  <p:cSld name="Section title 3">
    <p:bg>
      <p:bgPr>
        <a:solidFill>
          <a:schemeClr val="dk1"/>
        </a:solidFill>
        <a:effectLst/>
      </p:bgPr>
    </p:bg>
    <p:spTree>
      <p:nvGrpSpPr>
        <p:cNvPr id="1" name="Shape 383"/>
        <p:cNvGrpSpPr/>
        <p:nvPr/>
      </p:nvGrpSpPr>
      <p:grpSpPr>
        <a:xfrm>
          <a:off x="0" y="0"/>
          <a:ext cx="0" cy="0"/>
          <a:chOff x="0" y="0"/>
          <a:chExt cx="0" cy="0"/>
        </a:xfrm>
      </p:grpSpPr>
      <p:pic>
        <p:nvPicPr>
          <p:cNvPr id="384" name="Google Shape;384;p55"/>
          <p:cNvPicPr preferRelativeResize="0"/>
          <p:nvPr/>
        </p:nvPicPr>
        <p:blipFill>
          <a:blip r:embed="rId2">
            <a:alphaModFix/>
          </a:blip>
          <a:stretch>
            <a:fillRect/>
          </a:stretch>
        </p:blipFill>
        <p:spPr>
          <a:xfrm>
            <a:off x="303497" y="349472"/>
            <a:ext cx="2079333" cy="403575"/>
          </a:xfrm>
          <a:prstGeom prst="rect">
            <a:avLst/>
          </a:prstGeom>
          <a:noFill/>
          <a:ln>
            <a:noFill/>
          </a:ln>
        </p:spPr>
      </p:pic>
      <p:sp>
        <p:nvSpPr>
          <p:cNvPr id="385" name="Google Shape;385;p55"/>
          <p:cNvSpPr txBox="1">
            <a:spLocks noGrp="1"/>
          </p:cNvSpPr>
          <p:nvPr>
            <p:ph type="title"/>
          </p:nvPr>
        </p:nvSpPr>
        <p:spPr>
          <a:xfrm>
            <a:off x="465138" y="960438"/>
            <a:ext cx="7604100" cy="3629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chemeClr val="lt1"/>
              </a:buClr>
              <a:buSzPts val="4800"/>
              <a:buFont typeface="Quattrocento Sans"/>
              <a:buNone/>
              <a:defRPr sz="4800">
                <a:solidFill>
                  <a:schemeClr val="lt1"/>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86" name="Google Shape;386;p55"/>
          <p:cNvSpPr/>
          <p:nvPr/>
        </p:nvSpPr>
        <p:spPr>
          <a:xfrm>
            <a:off x="10269538" y="286327"/>
            <a:ext cx="2014800" cy="906000"/>
          </a:xfrm>
          <a:prstGeom prst="rect">
            <a:avLst/>
          </a:prstGeom>
          <a:solidFill>
            <a:srgbClr val="3C3C4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387" name="Google Shape;387;p55"/>
          <p:cNvSpPr/>
          <p:nvPr/>
        </p:nvSpPr>
        <p:spPr>
          <a:xfrm>
            <a:off x="8461058" y="187571"/>
            <a:ext cx="2014800" cy="906000"/>
          </a:xfrm>
          <a:prstGeom prst="rect">
            <a:avLst/>
          </a:prstGeom>
          <a:solidFill>
            <a:srgbClr val="3C3C41"/>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2"/>
        <p:cNvGrpSpPr/>
        <p:nvPr/>
      </p:nvGrpSpPr>
      <p:grpSpPr>
        <a:xfrm>
          <a:off x="0" y="0"/>
          <a:ext cx="0" cy="0"/>
          <a:chOff x="0" y="0"/>
          <a:chExt cx="0" cy="0"/>
        </a:xfrm>
      </p:grpSpPr>
      <p:sp>
        <p:nvSpPr>
          <p:cNvPr id="393" name="Google Shape;393;p57"/>
          <p:cNvSpPr txBox="1">
            <a:spLocks noGrp="1"/>
          </p:cNvSpPr>
          <p:nvPr>
            <p:ph type="sldNum" idx="12"/>
          </p:nvPr>
        </p:nvSpPr>
        <p:spPr>
          <a:xfrm>
            <a:off x="11523131" y="6341400"/>
            <a:ext cx="746400" cy="5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0"/>
        <p:cNvGrpSpPr/>
        <p:nvPr/>
      </p:nvGrpSpPr>
      <p:grpSpPr>
        <a:xfrm>
          <a:off x="0" y="0"/>
          <a:ext cx="0" cy="0"/>
          <a:chOff x="0" y="0"/>
          <a:chExt cx="0" cy="0"/>
        </a:xfrm>
      </p:grpSpPr>
      <p:sp>
        <p:nvSpPr>
          <p:cNvPr id="431" name="Google Shape;431;p60"/>
          <p:cNvSpPr txBox="1">
            <a:spLocks noGrp="1"/>
          </p:cNvSpPr>
          <p:nvPr>
            <p:ph type="title"/>
          </p:nvPr>
        </p:nvSpPr>
        <p:spPr>
          <a:xfrm>
            <a:off x="423934" y="605179"/>
            <a:ext cx="11588700" cy="778800"/>
          </a:xfrm>
          <a:prstGeom prst="rect">
            <a:avLst/>
          </a:prstGeom>
          <a:noFill/>
          <a:ln>
            <a:noFill/>
          </a:ln>
        </p:spPr>
        <p:txBody>
          <a:bodyPr spcFirstLastPara="1" wrap="square" lIns="91425" tIns="91425" rIns="91425" bIns="91425" anchor="t" anchorCtr="0">
            <a:noAutofit/>
          </a:bodyPr>
          <a:lstStyle>
            <a:lvl1pPr lvl="0" algn="l" rtl="0">
              <a:lnSpc>
                <a:spcPct val="90000"/>
              </a:lnSpc>
              <a:spcBef>
                <a:spcPts val="0"/>
              </a:spcBef>
              <a:spcAft>
                <a:spcPts val="0"/>
              </a:spcAft>
              <a:buClr>
                <a:schemeClr val="dk1"/>
              </a:buClr>
              <a:buSzPts val="2900"/>
              <a:buFont typeface="Quattrocento Sans"/>
              <a:buNone/>
              <a:defRPr/>
            </a:lvl1pPr>
            <a:lvl2pPr lvl="1" algn="l" rtl="0">
              <a:lnSpc>
                <a:spcPct val="100000"/>
              </a:lnSpc>
              <a:spcBef>
                <a:spcPts val="0"/>
              </a:spcBef>
              <a:spcAft>
                <a:spcPts val="0"/>
              </a:spcAft>
              <a:buSzPts val="2900"/>
              <a:buNone/>
              <a:defRPr/>
            </a:lvl2pPr>
            <a:lvl3pPr lvl="2" algn="l" rtl="0">
              <a:lnSpc>
                <a:spcPct val="100000"/>
              </a:lnSpc>
              <a:spcBef>
                <a:spcPts val="0"/>
              </a:spcBef>
              <a:spcAft>
                <a:spcPts val="0"/>
              </a:spcAft>
              <a:buSzPts val="2900"/>
              <a:buNone/>
              <a:defRPr/>
            </a:lvl3pPr>
            <a:lvl4pPr lvl="3" algn="l" rtl="0">
              <a:lnSpc>
                <a:spcPct val="100000"/>
              </a:lnSpc>
              <a:spcBef>
                <a:spcPts val="0"/>
              </a:spcBef>
              <a:spcAft>
                <a:spcPts val="0"/>
              </a:spcAft>
              <a:buSzPts val="2900"/>
              <a:buNone/>
              <a:defRPr/>
            </a:lvl4pPr>
            <a:lvl5pPr lvl="4" algn="l" rtl="0">
              <a:lnSpc>
                <a:spcPct val="100000"/>
              </a:lnSpc>
              <a:spcBef>
                <a:spcPts val="0"/>
              </a:spcBef>
              <a:spcAft>
                <a:spcPts val="0"/>
              </a:spcAft>
              <a:buSzPts val="2900"/>
              <a:buNone/>
              <a:defRPr/>
            </a:lvl5pPr>
            <a:lvl6pPr lvl="5" algn="l" rtl="0">
              <a:lnSpc>
                <a:spcPct val="100000"/>
              </a:lnSpc>
              <a:spcBef>
                <a:spcPts val="0"/>
              </a:spcBef>
              <a:spcAft>
                <a:spcPts val="0"/>
              </a:spcAft>
              <a:buSzPts val="2900"/>
              <a:buNone/>
              <a:defRPr/>
            </a:lvl6pPr>
            <a:lvl7pPr lvl="6" algn="l" rtl="0">
              <a:lnSpc>
                <a:spcPct val="100000"/>
              </a:lnSpc>
              <a:spcBef>
                <a:spcPts val="0"/>
              </a:spcBef>
              <a:spcAft>
                <a:spcPts val="0"/>
              </a:spcAft>
              <a:buSzPts val="2900"/>
              <a:buNone/>
              <a:defRPr/>
            </a:lvl7pPr>
            <a:lvl8pPr lvl="7" algn="l" rtl="0">
              <a:lnSpc>
                <a:spcPct val="100000"/>
              </a:lnSpc>
              <a:spcBef>
                <a:spcPts val="0"/>
              </a:spcBef>
              <a:spcAft>
                <a:spcPts val="0"/>
              </a:spcAft>
              <a:buSzPts val="2900"/>
              <a:buNone/>
              <a:defRPr/>
            </a:lvl8pPr>
            <a:lvl9pPr lvl="8" algn="l" rtl="0">
              <a:lnSpc>
                <a:spcPct val="100000"/>
              </a:lnSpc>
              <a:spcBef>
                <a:spcPts val="0"/>
              </a:spcBef>
              <a:spcAft>
                <a:spcPts val="0"/>
              </a:spcAft>
              <a:buSzPts val="2900"/>
              <a:buNone/>
              <a:defRPr/>
            </a:lvl9pPr>
          </a:lstStyle>
          <a:p>
            <a:endParaRPr/>
          </a:p>
        </p:txBody>
      </p:sp>
      <p:sp>
        <p:nvSpPr>
          <p:cNvPr id="432" name="Google Shape;432;p60"/>
          <p:cNvSpPr txBox="1">
            <a:spLocks noGrp="1"/>
          </p:cNvSpPr>
          <p:nvPr>
            <p:ph type="sldNum" idx="12"/>
          </p:nvPr>
        </p:nvSpPr>
        <p:spPr>
          <a:xfrm>
            <a:off x="11523131" y="6341400"/>
            <a:ext cx="746400" cy="5352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chemeClr val="dk1"/>
              </a:buClr>
              <a:buSzPts val="1800"/>
              <a:buFont typeface="Quattrocento Sans"/>
              <a:buNone/>
              <a:defRPr sz="1800" b="0" i="0" u="none" strike="noStrike" cap="none">
                <a:solidFill>
                  <a:schemeClr val="dk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Slide 1 1">
  <p:cSld name="Title Slide 1_1">
    <p:bg>
      <p:bgPr>
        <a:solidFill>
          <a:schemeClr val="lt2"/>
        </a:solidFill>
        <a:effectLst/>
      </p:bgPr>
    </p:bg>
    <p:spTree>
      <p:nvGrpSpPr>
        <p:cNvPr id="1" name="Shape 433"/>
        <p:cNvGrpSpPr/>
        <p:nvPr/>
      </p:nvGrpSpPr>
      <p:grpSpPr>
        <a:xfrm>
          <a:off x="0" y="0"/>
          <a:ext cx="0" cy="0"/>
          <a:chOff x="0" y="0"/>
          <a:chExt cx="0" cy="0"/>
        </a:xfrm>
      </p:grpSpPr>
      <p:pic>
        <p:nvPicPr>
          <p:cNvPr id="434" name="Google Shape;434;p61"/>
          <p:cNvPicPr preferRelativeResize="0"/>
          <p:nvPr/>
        </p:nvPicPr>
        <p:blipFill>
          <a:blip r:embed="rId2">
            <a:alphaModFix/>
          </a:blip>
          <a:stretch>
            <a:fillRect/>
          </a:stretch>
        </p:blipFill>
        <p:spPr>
          <a:xfrm>
            <a:off x="312767" y="355196"/>
            <a:ext cx="1971599" cy="382650"/>
          </a:xfrm>
          <a:prstGeom prst="rect">
            <a:avLst/>
          </a:prstGeom>
          <a:noFill/>
          <a:ln>
            <a:noFill/>
          </a:ln>
        </p:spPr>
      </p:pic>
      <p:sp>
        <p:nvSpPr>
          <p:cNvPr id="435" name="Google Shape;435;p61"/>
          <p:cNvSpPr txBox="1">
            <a:spLocks noGrp="1"/>
          </p:cNvSpPr>
          <p:nvPr>
            <p:ph type="title"/>
          </p:nvPr>
        </p:nvSpPr>
        <p:spPr>
          <a:xfrm>
            <a:off x="414946" y="3090314"/>
            <a:ext cx="9823500" cy="1828800"/>
          </a:xfrm>
          <a:prstGeom prst="rect">
            <a:avLst/>
          </a:prstGeom>
          <a:noFill/>
          <a:ln>
            <a:noFill/>
          </a:ln>
        </p:spPr>
        <p:txBody>
          <a:bodyPr spcFirstLastPara="1" wrap="square" lIns="0" tIns="0" rIns="0" bIns="182875" anchor="b" anchorCtr="0">
            <a:noAutofit/>
          </a:bodyPr>
          <a:lstStyle>
            <a:lvl1pPr lvl="0" algn="l" rtl="0">
              <a:lnSpc>
                <a:spcPct val="90000"/>
              </a:lnSpc>
              <a:spcBef>
                <a:spcPts val="0"/>
              </a:spcBef>
              <a:spcAft>
                <a:spcPts val="0"/>
              </a:spcAft>
              <a:buClr>
                <a:schemeClr val="dk2"/>
              </a:buClr>
              <a:buSzPts val="4800"/>
              <a:buFont typeface="Quattrocento Sans"/>
              <a:buNone/>
              <a:defRPr sz="4800" strike="noStrike">
                <a:solidFill>
                  <a:schemeClr val="dk2"/>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36" name="Google Shape;436;p61"/>
          <p:cNvSpPr txBox="1">
            <a:spLocks noGrp="1"/>
          </p:cNvSpPr>
          <p:nvPr>
            <p:ph type="body" idx="1"/>
          </p:nvPr>
        </p:nvSpPr>
        <p:spPr>
          <a:xfrm>
            <a:off x="474162" y="4944165"/>
            <a:ext cx="9795300" cy="759900"/>
          </a:xfrm>
          <a:prstGeom prst="rect">
            <a:avLst/>
          </a:prstGeom>
          <a:noFill/>
          <a:ln>
            <a:noFill/>
          </a:ln>
        </p:spPr>
        <p:txBody>
          <a:bodyPr spcFirstLastPara="1" wrap="square" lIns="0" tIns="91425" rIns="146300" bIns="91425" anchor="t" anchorCtr="0">
            <a:noAutofit/>
          </a:bodyPr>
          <a:lstStyle>
            <a:lvl1pPr marL="457200" lvl="0" indent="-228600" algn="l" rtl="0">
              <a:lnSpc>
                <a:spcPct val="100000"/>
              </a:lnSpc>
              <a:spcBef>
                <a:spcPts val="0"/>
              </a:spcBef>
              <a:spcAft>
                <a:spcPts val="0"/>
              </a:spcAft>
              <a:buClr>
                <a:schemeClr val="dk1"/>
              </a:buClr>
              <a:buSzPts val="1600"/>
              <a:buNone/>
              <a:defRPr sz="1800"/>
            </a:lvl1pPr>
            <a:lvl2pPr marL="914400" lvl="1" indent="-228600" algn="l" rtl="0">
              <a:lnSpc>
                <a:spcPct val="100000"/>
              </a:lnSpc>
              <a:spcBef>
                <a:spcPts val="0"/>
              </a:spcBef>
              <a:spcAft>
                <a:spcPts val="0"/>
              </a:spcAft>
              <a:buClr>
                <a:schemeClr val="dk1"/>
              </a:buClr>
              <a:buSzPts val="1600"/>
              <a:buNone/>
              <a:defRPr sz="1800"/>
            </a:lvl2pPr>
            <a:lvl3pPr marL="1371600" lvl="2" indent="-228600" algn="l" rtl="0">
              <a:lnSpc>
                <a:spcPct val="100000"/>
              </a:lnSpc>
              <a:spcBef>
                <a:spcPts val="0"/>
              </a:spcBef>
              <a:spcAft>
                <a:spcPts val="0"/>
              </a:spcAft>
              <a:buClr>
                <a:schemeClr val="dk2"/>
              </a:buClr>
              <a:buSzPts val="1200"/>
              <a:buNone/>
              <a:defRPr sz="1400"/>
            </a:lvl3pPr>
            <a:lvl4pPr marL="1828800" lvl="3" indent="-228600" algn="l" rtl="0">
              <a:lnSpc>
                <a:spcPct val="100000"/>
              </a:lnSpc>
              <a:spcBef>
                <a:spcPts val="0"/>
              </a:spcBef>
              <a:spcAft>
                <a:spcPts val="0"/>
              </a:spcAft>
              <a:buClr>
                <a:schemeClr val="dk1"/>
              </a:buClr>
              <a:buSzPts val="1200"/>
              <a:buNone/>
              <a:defRPr sz="1400"/>
            </a:lvl4pPr>
            <a:lvl5pPr marL="2286000" lvl="4" indent="-228600" algn="l" rtl="0">
              <a:lnSpc>
                <a:spcPct val="100000"/>
              </a:lnSpc>
              <a:spcBef>
                <a:spcPts val="0"/>
              </a:spcBef>
              <a:spcAft>
                <a:spcPts val="0"/>
              </a:spcAft>
              <a:buClr>
                <a:schemeClr val="dk1"/>
              </a:buClr>
              <a:buSzPts val="1000"/>
              <a:buNone/>
              <a:defRPr sz="1100"/>
            </a:lvl5pPr>
            <a:lvl6pPr marL="2743200" lvl="5" indent="-228600" algn="l" rtl="0">
              <a:lnSpc>
                <a:spcPct val="100000"/>
              </a:lnSpc>
              <a:spcBef>
                <a:spcPts val="400"/>
              </a:spcBef>
              <a:spcAft>
                <a:spcPts val="0"/>
              </a:spcAft>
              <a:buClr>
                <a:schemeClr val="dk1"/>
              </a:buClr>
              <a:buSzPts val="1800"/>
              <a:buNone/>
              <a:defRPr/>
            </a:lvl6pPr>
            <a:lvl7pPr marL="3200400" lvl="6" indent="-228600" algn="l" rtl="0">
              <a:lnSpc>
                <a:spcPct val="100000"/>
              </a:lnSpc>
              <a:spcBef>
                <a:spcPts val="0"/>
              </a:spcBef>
              <a:spcAft>
                <a:spcPts val="0"/>
              </a:spcAft>
              <a:buClr>
                <a:schemeClr val="dk1"/>
              </a:buClr>
              <a:buSzPts val="1800"/>
              <a:buNone/>
              <a:defRPr/>
            </a:lvl7pPr>
            <a:lvl8pPr marL="3657600" lvl="7" indent="-342900" algn="l" rtl="0">
              <a:lnSpc>
                <a:spcPct val="100000"/>
              </a:lnSpc>
              <a:spcBef>
                <a:spcPts val="400"/>
              </a:spcBef>
              <a:spcAft>
                <a:spcPts val="0"/>
              </a:spcAft>
              <a:buClr>
                <a:schemeClr val="dk1"/>
              </a:buClr>
              <a:buSzPts val="1800"/>
              <a:buChar char="•"/>
              <a:defRPr/>
            </a:lvl8pPr>
            <a:lvl9pPr marL="4114800" lvl="8" indent="-342900" algn="l" rtl="0">
              <a:lnSpc>
                <a:spcPct val="100000"/>
              </a:lnSpc>
              <a:spcBef>
                <a:spcPts val="400"/>
              </a:spcBef>
              <a:spcAft>
                <a:spcPts val="0"/>
              </a:spcAft>
              <a:buClr>
                <a:schemeClr val="dk1"/>
              </a:buClr>
              <a:buSzPts val="1800"/>
              <a:buChar char="•"/>
              <a:defRPr/>
            </a:lvl9pPr>
          </a:lstStyle>
          <a:p>
            <a:endParaRPr/>
          </a:p>
        </p:txBody>
      </p:sp>
      <p:sp>
        <p:nvSpPr>
          <p:cNvPr id="437" name="Google Shape;437;p61"/>
          <p:cNvSpPr/>
          <p:nvPr/>
        </p:nvSpPr>
        <p:spPr>
          <a:xfrm>
            <a:off x="10037763" y="3048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438" name="Google Shape;438;p61"/>
          <p:cNvSpPr/>
          <p:nvPr/>
        </p:nvSpPr>
        <p:spPr>
          <a:xfrm>
            <a:off x="8432483" y="232181"/>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442"/>
        <p:cNvGrpSpPr/>
        <p:nvPr/>
      </p:nvGrpSpPr>
      <p:grpSpPr>
        <a:xfrm>
          <a:off x="0" y="0"/>
          <a:ext cx="0" cy="0"/>
          <a:chOff x="0" y="0"/>
          <a:chExt cx="0" cy="0"/>
        </a:xfrm>
      </p:grpSpPr>
      <p:sp>
        <p:nvSpPr>
          <p:cNvPr id="443" name="Google Shape;443;p63"/>
          <p:cNvSpPr txBox="1">
            <a:spLocks noGrp="1"/>
          </p:cNvSpPr>
          <p:nvPr>
            <p:ph type="title"/>
          </p:nvPr>
        </p:nvSpPr>
        <p:spPr>
          <a:xfrm>
            <a:off x="346491" y="280645"/>
            <a:ext cx="11643000" cy="1166100"/>
          </a:xfrm>
          <a:prstGeom prst="rect">
            <a:avLst/>
          </a:prstGeom>
          <a:noFill/>
          <a:ln>
            <a:noFill/>
          </a:ln>
        </p:spPr>
        <p:txBody>
          <a:bodyPr spcFirstLastPara="1" wrap="square" lIns="124350" tIns="62150" rIns="124350" bIns="62150" anchor="t" anchorCtr="0">
            <a:noAutofit/>
          </a:bodyPr>
          <a:lstStyle>
            <a:lvl1pPr marR="0" lvl="0" algn="l" rtl="0">
              <a:lnSpc>
                <a:spcPct val="100000"/>
              </a:lnSpc>
              <a:spcBef>
                <a:spcPts val="0"/>
              </a:spcBef>
              <a:spcAft>
                <a:spcPts val="0"/>
              </a:spcAft>
              <a:buClr>
                <a:srgbClr val="000000"/>
              </a:buClr>
              <a:buSzPts val="1900"/>
              <a:buFont typeface="Arial"/>
              <a:buNone/>
              <a:defRPr sz="54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54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Custom Layout">
  <p:cSld name="Custom Layout">
    <p:bg>
      <p:bgPr>
        <a:solidFill>
          <a:schemeClr val="dk1"/>
        </a:solidFill>
        <a:effectLst/>
      </p:bgPr>
    </p:bg>
    <p:spTree>
      <p:nvGrpSpPr>
        <p:cNvPr id="1" name="Shape 444"/>
        <p:cNvGrpSpPr/>
        <p:nvPr/>
      </p:nvGrpSpPr>
      <p:grpSpPr>
        <a:xfrm>
          <a:off x="0" y="0"/>
          <a:ext cx="0" cy="0"/>
          <a:chOff x="0" y="0"/>
          <a:chExt cx="0" cy="0"/>
        </a:xfrm>
      </p:grpSpPr>
      <p:sp>
        <p:nvSpPr>
          <p:cNvPr id="445" name="Google Shape;445;p64"/>
          <p:cNvSpPr txBox="1">
            <a:spLocks noGrp="1"/>
          </p:cNvSpPr>
          <p:nvPr>
            <p:ph type="body" idx="1"/>
          </p:nvPr>
        </p:nvSpPr>
        <p:spPr>
          <a:xfrm>
            <a:off x="494437" y="2161611"/>
            <a:ext cx="11423700" cy="2415000"/>
          </a:xfrm>
          <a:prstGeom prst="rect">
            <a:avLst/>
          </a:prstGeom>
          <a:noFill/>
          <a:ln>
            <a:noFill/>
          </a:ln>
        </p:spPr>
        <p:txBody>
          <a:bodyPr spcFirstLastPara="1" wrap="square" lIns="0" tIns="91425" rIns="146300" bIns="91425" anchor="ctr" anchorCtr="0">
            <a:noAutofit/>
          </a:bodyPr>
          <a:lstStyle>
            <a:lvl1pPr marL="457200" marR="0" lvl="0" indent="-228600" algn="ctr" rtl="0">
              <a:lnSpc>
                <a:spcPct val="100000"/>
              </a:lnSpc>
              <a:spcBef>
                <a:spcPts val="1500"/>
              </a:spcBef>
              <a:spcAft>
                <a:spcPts val="0"/>
              </a:spcAft>
              <a:buClr>
                <a:schemeClr val="lt1"/>
              </a:buClr>
              <a:buSzPts val="6600"/>
              <a:buFont typeface="Arial"/>
              <a:buNone/>
              <a:defRPr sz="7300" b="0" i="0" u="none" strike="noStrike" cap="none">
                <a:solidFill>
                  <a:schemeClr val="lt1"/>
                </a:solidFill>
                <a:latin typeface="Source Sans Pro Light"/>
                <a:ea typeface="Source Sans Pro Light"/>
                <a:cs typeface="Source Sans Pro Light"/>
                <a:sym typeface="Source Sans Pro Light"/>
              </a:defRPr>
            </a:lvl1pPr>
            <a:lvl2pPr marL="914400" marR="0" lvl="1" indent="-228600" algn="l" rtl="0">
              <a:lnSpc>
                <a:spcPct val="100000"/>
              </a:lnSpc>
              <a:spcBef>
                <a:spcPts val="500"/>
              </a:spcBef>
              <a:spcAft>
                <a:spcPts val="0"/>
              </a:spcAft>
              <a:buClr>
                <a:schemeClr val="lt1"/>
              </a:buClr>
              <a:buSzPts val="2400"/>
              <a:buFont typeface="Arial"/>
              <a:buNone/>
              <a:defRPr sz="2700" b="0" i="0" u="none" strike="noStrike" cap="none">
                <a:solidFill>
                  <a:schemeClr val="lt1"/>
                </a:solidFill>
                <a:latin typeface="Source Sans Pro Light"/>
                <a:ea typeface="Source Sans Pro Light"/>
                <a:cs typeface="Source Sans Pro Light"/>
                <a:sym typeface="Source Sans Pro Light"/>
              </a:defRPr>
            </a:lvl2pPr>
            <a:lvl3pPr marL="1371600" marR="0" lvl="2" indent="-228600" algn="l" rtl="0">
              <a:lnSpc>
                <a:spcPct val="100000"/>
              </a:lnSpc>
              <a:spcBef>
                <a:spcPts val="500"/>
              </a:spcBef>
              <a:spcAft>
                <a:spcPts val="0"/>
              </a:spcAft>
              <a:buClr>
                <a:schemeClr val="lt1"/>
              </a:buClr>
              <a:buSzPts val="2000"/>
              <a:buFont typeface="Merriweather Sans"/>
              <a:buNone/>
              <a:defRPr sz="2400" b="0" i="0" u="none" strike="noStrike" cap="none">
                <a:solidFill>
                  <a:schemeClr val="lt1"/>
                </a:solidFill>
                <a:latin typeface="Source Sans Pro Light"/>
                <a:ea typeface="Source Sans Pro Light"/>
                <a:cs typeface="Source Sans Pro Light"/>
                <a:sym typeface="Source Sans Pro Light"/>
              </a:defRPr>
            </a:lvl3pPr>
            <a:lvl4pPr marL="1828800" marR="0" lvl="3" indent="-228600" algn="l" rtl="0">
              <a:lnSpc>
                <a:spcPct val="100000"/>
              </a:lnSpc>
              <a:spcBef>
                <a:spcPts val="500"/>
              </a:spcBef>
              <a:spcAft>
                <a:spcPts val="0"/>
              </a:spcAft>
              <a:buClr>
                <a:schemeClr val="lt1"/>
              </a:buClr>
              <a:buSzPts val="2200"/>
              <a:buFont typeface="Arial"/>
              <a:buNone/>
              <a:defRPr sz="2400" b="0" i="0" u="none" strike="noStrike" cap="none">
                <a:solidFill>
                  <a:schemeClr val="lt1"/>
                </a:solidFill>
                <a:latin typeface="Source Sans Pro Light"/>
                <a:ea typeface="Source Sans Pro Light"/>
                <a:cs typeface="Source Sans Pro Light"/>
                <a:sym typeface="Source Sans Pro Light"/>
              </a:defRPr>
            </a:lvl4pPr>
            <a:lvl5pPr marL="2286000" marR="0" lvl="4" indent="-228600" algn="l" rtl="0">
              <a:lnSpc>
                <a:spcPct val="100000"/>
              </a:lnSpc>
              <a:spcBef>
                <a:spcPts val="400"/>
              </a:spcBef>
              <a:spcAft>
                <a:spcPts val="0"/>
              </a:spcAft>
              <a:buClr>
                <a:schemeClr val="lt1"/>
              </a:buClr>
              <a:buSzPts val="1700"/>
              <a:buFont typeface="Merriweather Sans"/>
              <a:buNone/>
              <a:defRPr sz="2200" b="0" i="0" u="none" strike="noStrike" cap="none">
                <a:solidFill>
                  <a:schemeClr val="lt1"/>
                </a:solidFill>
                <a:latin typeface="Source Sans Pro Light"/>
                <a:ea typeface="Source Sans Pro Light"/>
                <a:cs typeface="Source Sans Pro Light"/>
                <a:sym typeface="Source Sans Pro Light"/>
              </a:defRPr>
            </a:lvl5pPr>
            <a:lvl6pPr marL="2743200" marR="0" lvl="5"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6pPr>
            <a:lvl7pPr marL="3200400" marR="0" lvl="6"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7pPr>
            <a:lvl8pPr marL="3657600" marR="0" lvl="7"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8pPr>
            <a:lvl9pPr marL="4114800" marR="0" lvl="8" indent="-400050" algn="l" rtl="0">
              <a:spcBef>
                <a:spcPts val="500"/>
              </a:spcBef>
              <a:spcAft>
                <a:spcPts val="0"/>
              </a:spcAft>
              <a:buClr>
                <a:schemeClr val="dk1"/>
              </a:buClr>
              <a:buSzPts val="2700"/>
              <a:buFont typeface="Arial"/>
              <a:buChar char="•"/>
              <a:defRPr sz="2700" b="0" i="0" u="none" strike="noStrike" cap="none">
                <a:solidFill>
                  <a:schemeClr val="dk1"/>
                </a:solidFill>
                <a:latin typeface="Calibri"/>
                <a:ea typeface="Calibri"/>
                <a:cs typeface="Calibri"/>
                <a:sym typeface="Calibri"/>
              </a:defRPr>
            </a:lvl9pPr>
          </a:lstStyle>
          <a:p>
            <a:endParaRPr/>
          </a:p>
        </p:txBody>
      </p:sp>
      <p:pic>
        <p:nvPicPr>
          <p:cNvPr id="446" name="Google Shape;446;p64"/>
          <p:cNvPicPr preferRelativeResize="0"/>
          <p:nvPr/>
        </p:nvPicPr>
        <p:blipFill>
          <a:blip r:embed="rId2">
            <a:alphaModFix/>
          </a:blip>
          <a:stretch>
            <a:fillRect/>
          </a:stretch>
        </p:blipFill>
        <p:spPr>
          <a:xfrm>
            <a:off x="140647" y="6401122"/>
            <a:ext cx="2079333" cy="4035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447"/>
        <p:cNvGrpSpPr/>
        <p:nvPr/>
      </p:nvGrpSpPr>
      <p:grpSpPr>
        <a:xfrm>
          <a:off x="0" y="0"/>
          <a:ext cx="0" cy="0"/>
          <a:chOff x="0" y="0"/>
          <a:chExt cx="0" cy="0"/>
        </a:xfrm>
      </p:grpSpPr>
      <p:sp>
        <p:nvSpPr>
          <p:cNvPr id="448" name="Google Shape;448;p65"/>
          <p:cNvSpPr txBox="1">
            <a:spLocks noGrp="1"/>
          </p:cNvSpPr>
          <p:nvPr>
            <p:ph type="title"/>
          </p:nvPr>
        </p:nvSpPr>
        <p:spPr>
          <a:xfrm>
            <a:off x="465125" y="567450"/>
            <a:ext cx="11523600" cy="830100"/>
          </a:xfrm>
          <a:prstGeom prst="rect">
            <a:avLst/>
          </a:prstGeom>
          <a:noFill/>
          <a:ln>
            <a:noFill/>
          </a:ln>
        </p:spPr>
        <p:txBody>
          <a:bodyPr spcFirstLastPara="1" wrap="square" lIns="0" tIns="93250" rIns="149225" bIns="93250" anchor="t"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Title Accent Color 3">
  <p:cSld name="Section Title Accent Color 3">
    <p:bg>
      <p:bgPr>
        <a:solidFill>
          <a:schemeClr val="accent3"/>
        </a:solidFill>
        <a:effectLst/>
      </p:bgPr>
    </p:bg>
    <p:spTree>
      <p:nvGrpSpPr>
        <p:cNvPr id="1" name="Shape 449"/>
        <p:cNvGrpSpPr/>
        <p:nvPr/>
      </p:nvGrpSpPr>
      <p:grpSpPr>
        <a:xfrm>
          <a:off x="0" y="0"/>
          <a:ext cx="0" cy="0"/>
          <a:chOff x="0" y="0"/>
          <a:chExt cx="0" cy="0"/>
        </a:xfrm>
      </p:grpSpPr>
      <p:sp>
        <p:nvSpPr>
          <p:cNvPr id="450" name="Google Shape;450;p66"/>
          <p:cNvSpPr txBox="1">
            <a:spLocks noGrp="1"/>
          </p:cNvSpPr>
          <p:nvPr>
            <p:ph type="title"/>
          </p:nvPr>
        </p:nvSpPr>
        <p:spPr>
          <a:xfrm>
            <a:off x="274638" y="2125663"/>
            <a:ext cx="11887200" cy="1831800"/>
          </a:xfrm>
          <a:prstGeom prst="rect">
            <a:avLst/>
          </a:prstGeom>
          <a:noFill/>
          <a:ln>
            <a:noFill/>
          </a:ln>
        </p:spPr>
        <p:txBody>
          <a:bodyPr spcFirstLastPara="1" wrap="square" lIns="149225" tIns="93250" rIns="149225" bIns="93250" anchor="t" anchorCtr="0">
            <a:noAutofit/>
          </a:bodyPr>
          <a:lstStyle>
            <a:lvl1pPr lvl="0" algn="l" rtl="0">
              <a:lnSpc>
                <a:spcPct val="90000"/>
              </a:lnSpc>
              <a:spcBef>
                <a:spcPts val="0"/>
              </a:spcBef>
              <a:spcAft>
                <a:spcPts val="0"/>
              </a:spcAft>
              <a:buClr>
                <a:schemeClr val="lt1"/>
              </a:buClr>
              <a:buSzPts val="8800"/>
              <a:buFont typeface="Quattrocento Sans"/>
              <a:buNone/>
              <a:defRPr sz="8800">
                <a:solidFill>
                  <a:schemeClr val="lt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51" name="Google Shape;451;p66"/>
          <p:cNvSpPr/>
          <p:nvPr/>
        </p:nvSpPr>
        <p:spPr>
          <a:xfrm>
            <a:off x="9823638" y="361000"/>
            <a:ext cx="2123700" cy="887400"/>
          </a:xfrm>
          <a:prstGeom prst="rect">
            <a:avLst/>
          </a:prstGeom>
          <a:solidFill>
            <a:schemeClr val="accent3"/>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452" name="Google Shape;452;p66"/>
          <p:cNvPicPr preferRelativeResize="0"/>
          <p:nvPr/>
        </p:nvPicPr>
        <p:blipFill>
          <a:blip r:embed="rId2">
            <a:alphaModFix/>
          </a:blip>
          <a:stretch>
            <a:fillRect/>
          </a:stretch>
        </p:blipFill>
        <p:spPr>
          <a:xfrm>
            <a:off x="140647" y="6401122"/>
            <a:ext cx="2079333" cy="403575"/>
          </a:xfrm>
          <a:prstGeom prst="rect">
            <a:avLst/>
          </a:prstGeom>
          <a:noFill/>
          <a:ln>
            <a:noFill/>
          </a:ln>
        </p:spPr>
      </p:pic>
    </p:spTree>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Comparison">
  <p:cSld name="Comparison">
    <p:bg>
      <p:bgPr>
        <a:solidFill>
          <a:schemeClr val="dk1"/>
        </a:solidFill>
        <a:effectLst/>
      </p:bgPr>
    </p:bg>
    <p:spTree>
      <p:nvGrpSpPr>
        <p:cNvPr id="1" name="Shape 485"/>
        <p:cNvGrpSpPr/>
        <p:nvPr/>
      </p:nvGrpSpPr>
      <p:grpSpPr>
        <a:xfrm>
          <a:off x="0" y="0"/>
          <a:ext cx="0" cy="0"/>
          <a:chOff x="0" y="0"/>
          <a:chExt cx="0" cy="0"/>
        </a:xfrm>
      </p:grpSpPr>
      <p:sp>
        <p:nvSpPr>
          <p:cNvPr id="486" name="Google Shape;486;p68"/>
          <p:cNvSpPr txBox="1">
            <a:spLocks noGrp="1"/>
          </p:cNvSpPr>
          <p:nvPr>
            <p:ph type="body" idx="1"/>
          </p:nvPr>
        </p:nvSpPr>
        <p:spPr>
          <a:xfrm>
            <a:off x="346491" y="1749034"/>
            <a:ext cx="5764800" cy="652200"/>
          </a:xfrm>
          <a:prstGeom prst="rect">
            <a:avLst/>
          </a:prstGeom>
          <a:noFill/>
          <a:ln>
            <a:noFill/>
          </a:ln>
        </p:spPr>
        <p:txBody>
          <a:bodyPr spcFirstLastPara="1" wrap="square" lIns="124350" tIns="62150" rIns="124350" bIns="62150" anchor="b" anchorCtr="0">
            <a:noAutofit/>
          </a:bodyPr>
          <a:lstStyle>
            <a:lvl1pPr marL="457200" lvl="0" indent="-228600" algn="l" rtl="0">
              <a:lnSpc>
                <a:spcPct val="100000"/>
              </a:lnSpc>
              <a:spcBef>
                <a:spcPts val="700"/>
              </a:spcBef>
              <a:spcAft>
                <a:spcPts val="0"/>
              </a:spcAft>
              <a:buClr>
                <a:schemeClr val="lt1"/>
              </a:buClr>
              <a:buSzPts val="2900"/>
              <a:buNone/>
              <a:defRPr sz="3300" b="1" i="0">
                <a:solidFill>
                  <a:schemeClr val="lt1"/>
                </a:solidFill>
                <a:latin typeface="Source Sans Pro"/>
                <a:ea typeface="Source Sans Pro"/>
                <a:cs typeface="Source Sans Pro"/>
                <a:sym typeface="Source Sans Pro"/>
              </a:defRPr>
            </a:lvl1pPr>
            <a:lvl2pPr marL="914400" lvl="1" indent="-228600" algn="l" rtl="0">
              <a:lnSpc>
                <a:spcPct val="100000"/>
              </a:lnSpc>
              <a:spcBef>
                <a:spcPts val="500"/>
              </a:spcBef>
              <a:spcAft>
                <a:spcPts val="0"/>
              </a:spcAft>
              <a:buClr>
                <a:schemeClr val="lt1"/>
              </a:buClr>
              <a:buSzPts val="2400"/>
              <a:buNone/>
              <a:defRPr sz="2700" b="1"/>
            </a:lvl2pPr>
            <a:lvl3pPr marL="1371600" lvl="2" indent="-228600" algn="l" rtl="0">
              <a:lnSpc>
                <a:spcPct val="100000"/>
              </a:lnSpc>
              <a:spcBef>
                <a:spcPts val="500"/>
              </a:spcBef>
              <a:spcAft>
                <a:spcPts val="0"/>
              </a:spcAft>
              <a:buClr>
                <a:schemeClr val="lt1"/>
              </a:buClr>
              <a:buSzPts val="2000"/>
              <a:buNone/>
              <a:defRPr sz="2400" b="1"/>
            </a:lvl3pPr>
            <a:lvl4pPr marL="1828800" lvl="3" indent="-228600" algn="l" rtl="0">
              <a:lnSpc>
                <a:spcPct val="100000"/>
              </a:lnSpc>
              <a:spcBef>
                <a:spcPts val="400"/>
              </a:spcBef>
              <a:spcAft>
                <a:spcPts val="0"/>
              </a:spcAft>
              <a:buClr>
                <a:schemeClr val="lt1"/>
              </a:buClr>
              <a:buSzPts val="2000"/>
              <a:buNone/>
              <a:defRPr sz="2200" b="1"/>
            </a:lvl4pPr>
            <a:lvl5pPr marL="2286000" lvl="4" indent="-228600" algn="l" rtl="0">
              <a:lnSpc>
                <a:spcPct val="100000"/>
              </a:lnSpc>
              <a:spcBef>
                <a:spcPts val="400"/>
              </a:spcBef>
              <a:spcAft>
                <a:spcPts val="0"/>
              </a:spcAft>
              <a:buClr>
                <a:schemeClr val="lt1"/>
              </a:buClr>
              <a:buSzPts val="1700"/>
              <a:buNone/>
              <a:defRPr sz="2200" b="1"/>
            </a:lvl5pPr>
            <a:lvl6pPr marL="2743200" lvl="5" indent="-228600" algn="l" rtl="0">
              <a:lnSpc>
                <a:spcPct val="100000"/>
              </a:lnSpc>
              <a:spcBef>
                <a:spcPts val="400"/>
              </a:spcBef>
              <a:spcAft>
                <a:spcPts val="0"/>
              </a:spcAft>
              <a:buClr>
                <a:schemeClr val="dk1"/>
              </a:buClr>
              <a:buSzPts val="2200"/>
              <a:buNone/>
              <a:defRPr sz="2200" b="1"/>
            </a:lvl6pPr>
            <a:lvl7pPr marL="3200400" lvl="6" indent="-228600" algn="l" rtl="0">
              <a:lnSpc>
                <a:spcPct val="100000"/>
              </a:lnSpc>
              <a:spcBef>
                <a:spcPts val="400"/>
              </a:spcBef>
              <a:spcAft>
                <a:spcPts val="0"/>
              </a:spcAft>
              <a:buClr>
                <a:schemeClr val="dk1"/>
              </a:buClr>
              <a:buSzPts val="2200"/>
              <a:buNone/>
              <a:defRPr sz="2200" b="1"/>
            </a:lvl7pPr>
            <a:lvl8pPr marL="3657600" lvl="7" indent="-228600" algn="l" rtl="0">
              <a:lnSpc>
                <a:spcPct val="100000"/>
              </a:lnSpc>
              <a:spcBef>
                <a:spcPts val="400"/>
              </a:spcBef>
              <a:spcAft>
                <a:spcPts val="0"/>
              </a:spcAft>
              <a:buClr>
                <a:schemeClr val="dk1"/>
              </a:buClr>
              <a:buSzPts val="2200"/>
              <a:buNone/>
              <a:defRPr sz="2200" b="1"/>
            </a:lvl8pPr>
            <a:lvl9pPr marL="4114800" lvl="8" indent="-228600" algn="l" rtl="0">
              <a:lnSpc>
                <a:spcPct val="100000"/>
              </a:lnSpc>
              <a:spcBef>
                <a:spcPts val="400"/>
              </a:spcBef>
              <a:spcAft>
                <a:spcPts val="0"/>
              </a:spcAft>
              <a:buClr>
                <a:schemeClr val="dk1"/>
              </a:buClr>
              <a:buSzPts val="2200"/>
              <a:buNone/>
              <a:defRPr sz="2200" b="1"/>
            </a:lvl9pPr>
          </a:lstStyle>
          <a:p>
            <a:endParaRPr/>
          </a:p>
        </p:txBody>
      </p:sp>
      <p:sp>
        <p:nvSpPr>
          <p:cNvPr id="487" name="Google Shape;487;p68"/>
          <p:cNvSpPr txBox="1">
            <a:spLocks noGrp="1"/>
          </p:cNvSpPr>
          <p:nvPr>
            <p:ph type="body" idx="2"/>
          </p:nvPr>
        </p:nvSpPr>
        <p:spPr>
          <a:xfrm>
            <a:off x="6202407" y="1749034"/>
            <a:ext cx="5787000" cy="652200"/>
          </a:xfrm>
          <a:prstGeom prst="rect">
            <a:avLst/>
          </a:prstGeom>
          <a:noFill/>
          <a:ln>
            <a:noFill/>
          </a:ln>
        </p:spPr>
        <p:txBody>
          <a:bodyPr spcFirstLastPara="1" wrap="square" lIns="124350" tIns="62150" rIns="124350" bIns="62150" anchor="b" anchorCtr="0">
            <a:noAutofit/>
          </a:bodyPr>
          <a:lstStyle>
            <a:lvl1pPr marL="457200" lvl="0" indent="-228600" algn="l" rtl="0">
              <a:lnSpc>
                <a:spcPct val="100000"/>
              </a:lnSpc>
              <a:spcBef>
                <a:spcPts val="700"/>
              </a:spcBef>
              <a:spcAft>
                <a:spcPts val="0"/>
              </a:spcAft>
              <a:buClr>
                <a:schemeClr val="lt1"/>
              </a:buClr>
              <a:buSzPts val="2900"/>
              <a:buNone/>
              <a:defRPr sz="3300" b="1" i="0">
                <a:solidFill>
                  <a:schemeClr val="lt1"/>
                </a:solidFill>
                <a:latin typeface="Source Sans Pro"/>
                <a:ea typeface="Source Sans Pro"/>
                <a:cs typeface="Source Sans Pro"/>
                <a:sym typeface="Source Sans Pro"/>
              </a:defRPr>
            </a:lvl1pPr>
            <a:lvl2pPr marL="914400" lvl="1" indent="-228600" algn="l" rtl="0">
              <a:lnSpc>
                <a:spcPct val="100000"/>
              </a:lnSpc>
              <a:spcBef>
                <a:spcPts val="500"/>
              </a:spcBef>
              <a:spcAft>
                <a:spcPts val="0"/>
              </a:spcAft>
              <a:buClr>
                <a:schemeClr val="lt1"/>
              </a:buClr>
              <a:buSzPts val="2400"/>
              <a:buNone/>
              <a:defRPr sz="2700" b="1"/>
            </a:lvl2pPr>
            <a:lvl3pPr marL="1371600" lvl="2" indent="-228600" algn="l" rtl="0">
              <a:lnSpc>
                <a:spcPct val="100000"/>
              </a:lnSpc>
              <a:spcBef>
                <a:spcPts val="500"/>
              </a:spcBef>
              <a:spcAft>
                <a:spcPts val="0"/>
              </a:spcAft>
              <a:buClr>
                <a:schemeClr val="lt1"/>
              </a:buClr>
              <a:buSzPts val="2000"/>
              <a:buNone/>
              <a:defRPr sz="2400" b="1"/>
            </a:lvl3pPr>
            <a:lvl4pPr marL="1828800" lvl="3" indent="-228600" algn="l" rtl="0">
              <a:lnSpc>
                <a:spcPct val="100000"/>
              </a:lnSpc>
              <a:spcBef>
                <a:spcPts val="400"/>
              </a:spcBef>
              <a:spcAft>
                <a:spcPts val="0"/>
              </a:spcAft>
              <a:buClr>
                <a:schemeClr val="lt1"/>
              </a:buClr>
              <a:buSzPts val="2000"/>
              <a:buNone/>
              <a:defRPr sz="2200" b="1"/>
            </a:lvl4pPr>
            <a:lvl5pPr marL="2286000" lvl="4" indent="-228600" algn="l" rtl="0">
              <a:lnSpc>
                <a:spcPct val="100000"/>
              </a:lnSpc>
              <a:spcBef>
                <a:spcPts val="400"/>
              </a:spcBef>
              <a:spcAft>
                <a:spcPts val="0"/>
              </a:spcAft>
              <a:buClr>
                <a:schemeClr val="lt1"/>
              </a:buClr>
              <a:buSzPts val="1700"/>
              <a:buNone/>
              <a:defRPr sz="2200" b="1"/>
            </a:lvl5pPr>
            <a:lvl6pPr marL="2743200" lvl="5" indent="-228600" algn="l" rtl="0">
              <a:lnSpc>
                <a:spcPct val="100000"/>
              </a:lnSpc>
              <a:spcBef>
                <a:spcPts val="400"/>
              </a:spcBef>
              <a:spcAft>
                <a:spcPts val="0"/>
              </a:spcAft>
              <a:buClr>
                <a:schemeClr val="dk1"/>
              </a:buClr>
              <a:buSzPts val="2200"/>
              <a:buNone/>
              <a:defRPr sz="2200" b="1"/>
            </a:lvl6pPr>
            <a:lvl7pPr marL="3200400" lvl="6" indent="-228600" algn="l" rtl="0">
              <a:lnSpc>
                <a:spcPct val="100000"/>
              </a:lnSpc>
              <a:spcBef>
                <a:spcPts val="400"/>
              </a:spcBef>
              <a:spcAft>
                <a:spcPts val="0"/>
              </a:spcAft>
              <a:buClr>
                <a:schemeClr val="dk1"/>
              </a:buClr>
              <a:buSzPts val="2200"/>
              <a:buNone/>
              <a:defRPr sz="2200" b="1"/>
            </a:lvl7pPr>
            <a:lvl8pPr marL="3657600" lvl="7" indent="-228600" algn="l" rtl="0">
              <a:lnSpc>
                <a:spcPct val="100000"/>
              </a:lnSpc>
              <a:spcBef>
                <a:spcPts val="400"/>
              </a:spcBef>
              <a:spcAft>
                <a:spcPts val="0"/>
              </a:spcAft>
              <a:buClr>
                <a:schemeClr val="dk1"/>
              </a:buClr>
              <a:buSzPts val="2200"/>
              <a:buNone/>
              <a:defRPr sz="2200" b="1"/>
            </a:lvl8pPr>
            <a:lvl9pPr marL="4114800" lvl="8" indent="-228600" algn="l" rtl="0">
              <a:lnSpc>
                <a:spcPct val="100000"/>
              </a:lnSpc>
              <a:spcBef>
                <a:spcPts val="400"/>
              </a:spcBef>
              <a:spcAft>
                <a:spcPts val="0"/>
              </a:spcAft>
              <a:buClr>
                <a:schemeClr val="dk1"/>
              </a:buClr>
              <a:buSzPts val="2200"/>
              <a:buNone/>
              <a:defRPr sz="2200" b="1"/>
            </a:lvl9pPr>
          </a:lstStyle>
          <a:p>
            <a:endParaRPr/>
          </a:p>
        </p:txBody>
      </p:sp>
      <p:sp>
        <p:nvSpPr>
          <p:cNvPr id="488" name="Google Shape;488;p68"/>
          <p:cNvSpPr txBox="1">
            <a:spLocks noGrp="1"/>
          </p:cNvSpPr>
          <p:nvPr>
            <p:ph type="title"/>
          </p:nvPr>
        </p:nvSpPr>
        <p:spPr>
          <a:xfrm>
            <a:off x="346491" y="280645"/>
            <a:ext cx="11643000" cy="1166100"/>
          </a:xfrm>
          <a:prstGeom prst="rect">
            <a:avLst/>
          </a:prstGeom>
          <a:noFill/>
          <a:ln>
            <a:noFill/>
          </a:ln>
        </p:spPr>
        <p:txBody>
          <a:bodyPr spcFirstLastPara="1" wrap="square" lIns="124350" tIns="62150" rIns="124350" bIns="62150" anchor="t" anchorCtr="0">
            <a:noAutofit/>
          </a:bodyPr>
          <a:lstStyle>
            <a:lvl1pPr lvl="0" algn="l" rtl="0">
              <a:lnSpc>
                <a:spcPct val="100000"/>
              </a:lnSpc>
              <a:spcBef>
                <a:spcPts val="0"/>
              </a:spcBef>
              <a:spcAft>
                <a:spcPts val="0"/>
              </a:spcAft>
              <a:buSzPts val="1900"/>
              <a:buNone/>
              <a:defRPr b="0" i="0">
                <a:solidFill>
                  <a:schemeClr val="lt1"/>
                </a:solidFill>
                <a:latin typeface="Source Sans Pro"/>
                <a:ea typeface="Source Sans Pro"/>
                <a:cs typeface="Source Sans Pro"/>
                <a:sym typeface="Source Sans Pro"/>
              </a:defRPr>
            </a:lvl1pPr>
            <a:lvl2pPr lvl="1" algn="l" rtl="0">
              <a:lnSpc>
                <a:spcPct val="100000"/>
              </a:lnSpc>
              <a:spcBef>
                <a:spcPts val="0"/>
              </a:spcBef>
              <a:spcAft>
                <a:spcPts val="0"/>
              </a:spcAft>
              <a:buSzPts val="1900"/>
              <a:buNone/>
              <a:defRPr/>
            </a:lvl2pPr>
            <a:lvl3pPr lvl="2" algn="l" rtl="0">
              <a:lnSpc>
                <a:spcPct val="100000"/>
              </a:lnSpc>
              <a:spcBef>
                <a:spcPts val="0"/>
              </a:spcBef>
              <a:spcAft>
                <a:spcPts val="0"/>
              </a:spcAft>
              <a:buSzPts val="1900"/>
              <a:buNone/>
              <a:defRPr/>
            </a:lvl3pPr>
            <a:lvl4pPr lvl="3" algn="l" rtl="0">
              <a:lnSpc>
                <a:spcPct val="100000"/>
              </a:lnSpc>
              <a:spcBef>
                <a:spcPts val="0"/>
              </a:spcBef>
              <a:spcAft>
                <a:spcPts val="0"/>
              </a:spcAft>
              <a:buSzPts val="1900"/>
              <a:buNone/>
              <a:defRPr/>
            </a:lvl4pPr>
            <a:lvl5pPr lvl="4" algn="l" rtl="0">
              <a:lnSpc>
                <a:spcPct val="100000"/>
              </a:lnSpc>
              <a:spcBef>
                <a:spcPts val="0"/>
              </a:spcBef>
              <a:spcAft>
                <a:spcPts val="0"/>
              </a:spcAft>
              <a:buSzPts val="1900"/>
              <a:buNone/>
              <a:defRPr/>
            </a:lvl5pPr>
            <a:lvl6pPr lvl="5" algn="l" rtl="0">
              <a:lnSpc>
                <a:spcPct val="100000"/>
              </a:lnSpc>
              <a:spcBef>
                <a:spcPts val="0"/>
              </a:spcBef>
              <a:spcAft>
                <a:spcPts val="0"/>
              </a:spcAft>
              <a:buSzPts val="1900"/>
              <a:buNone/>
              <a:defRPr/>
            </a:lvl6pPr>
            <a:lvl7pPr lvl="6" algn="l" rtl="0">
              <a:lnSpc>
                <a:spcPct val="100000"/>
              </a:lnSpc>
              <a:spcBef>
                <a:spcPts val="0"/>
              </a:spcBef>
              <a:spcAft>
                <a:spcPts val="0"/>
              </a:spcAft>
              <a:buSzPts val="1900"/>
              <a:buNone/>
              <a:defRPr/>
            </a:lvl7pPr>
            <a:lvl8pPr lvl="7" algn="l" rtl="0">
              <a:lnSpc>
                <a:spcPct val="100000"/>
              </a:lnSpc>
              <a:spcBef>
                <a:spcPts val="0"/>
              </a:spcBef>
              <a:spcAft>
                <a:spcPts val="0"/>
              </a:spcAft>
              <a:buSzPts val="1900"/>
              <a:buNone/>
              <a:defRPr/>
            </a:lvl8pPr>
            <a:lvl9pPr lvl="8" algn="l" rtl="0">
              <a:lnSpc>
                <a:spcPct val="100000"/>
              </a:lnSpc>
              <a:spcBef>
                <a:spcPts val="0"/>
              </a:spcBef>
              <a:spcAft>
                <a:spcPts val="0"/>
              </a:spcAft>
              <a:buSzPts val="1900"/>
              <a:buNone/>
              <a:defRPr/>
            </a:lvl9pPr>
          </a:lstStyle>
          <a:p>
            <a:endParaRPr/>
          </a:p>
        </p:txBody>
      </p:sp>
      <p:sp>
        <p:nvSpPr>
          <p:cNvPr id="489" name="Google Shape;489;p68"/>
          <p:cNvSpPr txBox="1">
            <a:spLocks noGrp="1"/>
          </p:cNvSpPr>
          <p:nvPr>
            <p:ph type="body" idx="3"/>
          </p:nvPr>
        </p:nvSpPr>
        <p:spPr>
          <a:xfrm>
            <a:off x="6218238" y="2506448"/>
            <a:ext cx="5771100" cy="4029900"/>
          </a:xfrm>
          <a:prstGeom prst="rect">
            <a:avLst/>
          </a:prstGeom>
          <a:noFill/>
          <a:ln>
            <a:noFill/>
          </a:ln>
        </p:spPr>
        <p:txBody>
          <a:bodyPr spcFirstLastPara="1" wrap="square" lIns="124350" tIns="62150" rIns="124350" bIns="62150" anchor="t" anchorCtr="0">
            <a:noAutofit/>
          </a:bodyPr>
          <a:lstStyle>
            <a:lvl1pPr marL="457200" lvl="0" indent="-381000" algn="l" rtl="0">
              <a:lnSpc>
                <a:spcPct val="100000"/>
              </a:lnSpc>
              <a:spcBef>
                <a:spcPts val="500"/>
              </a:spcBef>
              <a:spcAft>
                <a:spcPts val="0"/>
              </a:spcAft>
              <a:buClr>
                <a:schemeClr val="lt1"/>
              </a:buClr>
              <a:buSzPts val="2400"/>
              <a:buFont typeface="Arial"/>
              <a:buChar char="•"/>
              <a:defRPr sz="2700">
                <a:solidFill>
                  <a:schemeClr val="lt1"/>
                </a:solidFill>
              </a:defRPr>
            </a:lvl1pPr>
            <a:lvl2pPr marL="914400" lvl="1" indent="-368300" algn="l" rtl="0">
              <a:lnSpc>
                <a:spcPct val="100000"/>
              </a:lnSpc>
              <a:spcBef>
                <a:spcPts val="500"/>
              </a:spcBef>
              <a:spcAft>
                <a:spcPts val="0"/>
              </a:spcAft>
              <a:buClr>
                <a:schemeClr val="lt1"/>
              </a:buClr>
              <a:buSzPts val="2200"/>
              <a:buFont typeface="Merriweather Sans"/>
              <a:buChar char="–"/>
              <a:defRPr sz="2400">
                <a:solidFill>
                  <a:schemeClr val="lt1"/>
                </a:solidFill>
              </a:defRPr>
            </a:lvl2pPr>
            <a:lvl3pPr marL="1371600" lvl="2" indent="-323850" algn="l" rtl="0">
              <a:lnSpc>
                <a:spcPct val="100000"/>
              </a:lnSpc>
              <a:spcBef>
                <a:spcPts val="400"/>
              </a:spcBef>
              <a:spcAft>
                <a:spcPts val="0"/>
              </a:spcAft>
              <a:buClr>
                <a:schemeClr val="lt1"/>
              </a:buClr>
              <a:buSzPts val="1500"/>
              <a:buFont typeface="Arial"/>
              <a:buChar char="•"/>
              <a:defRPr sz="1900">
                <a:solidFill>
                  <a:schemeClr val="lt1"/>
                </a:solidFill>
              </a:defRPr>
            </a:lvl3pPr>
            <a:lvl4pPr marL="1828800" lvl="3" indent="-323850" algn="l" rtl="0">
              <a:lnSpc>
                <a:spcPct val="100000"/>
              </a:lnSpc>
              <a:spcBef>
                <a:spcPts val="300"/>
              </a:spcBef>
              <a:spcAft>
                <a:spcPts val="0"/>
              </a:spcAft>
              <a:buClr>
                <a:schemeClr val="lt1"/>
              </a:buClr>
              <a:buSzPts val="1500"/>
              <a:buFont typeface="Merriweather Sans"/>
              <a:buChar char="–"/>
              <a:defRPr sz="1600">
                <a:solidFill>
                  <a:schemeClr val="lt1"/>
                </a:solidFill>
              </a:defRPr>
            </a:lvl4pPr>
            <a:lvl5pPr marL="2286000" lvl="4" indent="-311150" algn="l" rtl="0">
              <a:lnSpc>
                <a:spcPct val="100000"/>
              </a:lnSpc>
              <a:spcBef>
                <a:spcPts val="300"/>
              </a:spcBef>
              <a:spcAft>
                <a:spcPts val="0"/>
              </a:spcAft>
              <a:buClr>
                <a:schemeClr val="lt1"/>
              </a:buClr>
              <a:buSzPts val="1300"/>
              <a:buFont typeface="Arial"/>
              <a:buChar char="•"/>
              <a:defRPr sz="1600">
                <a:solidFill>
                  <a:schemeClr val="lt1"/>
                </a:solidFill>
              </a:defRPr>
            </a:lvl5pPr>
            <a:lvl6pPr marL="2743200" lvl="5" indent="-368300" algn="l" rtl="0">
              <a:lnSpc>
                <a:spcPct val="100000"/>
              </a:lnSpc>
              <a:spcBef>
                <a:spcPts val="400"/>
              </a:spcBef>
              <a:spcAft>
                <a:spcPts val="0"/>
              </a:spcAft>
              <a:buClr>
                <a:schemeClr val="dk1"/>
              </a:buClr>
              <a:buSzPts val="2200"/>
              <a:buChar char="•"/>
              <a:defRPr sz="2200"/>
            </a:lvl6pPr>
            <a:lvl7pPr marL="3200400" lvl="6" indent="-368300" algn="l" rtl="0">
              <a:lnSpc>
                <a:spcPct val="100000"/>
              </a:lnSpc>
              <a:spcBef>
                <a:spcPts val="400"/>
              </a:spcBef>
              <a:spcAft>
                <a:spcPts val="0"/>
              </a:spcAft>
              <a:buClr>
                <a:schemeClr val="dk1"/>
              </a:buClr>
              <a:buSzPts val="2200"/>
              <a:buChar char="•"/>
              <a:defRPr sz="2200"/>
            </a:lvl7pPr>
            <a:lvl8pPr marL="3657600" lvl="7" indent="-368300" algn="l" rtl="0">
              <a:lnSpc>
                <a:spcPct val="100000"/>
              </a:lnSpc>
              <a:spcBef>
                <a:spcPts val="400"/>
              </a:spcBef>
              <a:spcAft>
                <a:spcPts val="0"/>
              </a:spcAft>
              <a:buClr>
                <a:schemeClr val="dk1"/>
              </a:buClr>
              <a:buSzPts val="2200"/>
              <a:buChar char="•"/>
              <a:defRPr sz="2200"/>
            </a:lvl8pPr>
            <a:lvl9pPr marL="4114800" lvl="8" indent="-368300" algn="l" rtl="0">
              <a:lnSpc>
                <a:spcPct val="100000"/>
              </a:lnSpc>
              <a:spcBef>
                <a:spcPts val="400"/>
              </a:spcBef>
              <a:spcAft>
                <a:spcPts val="0"/>
              </a:spcAft>
              <a:buClr>
                <a:schemeClr val="dk1"/>
              </a:buClr>
              <a:buSzPts val="2200"/>
              <a:buChar char="•"/>
              <a:defRPr sz="2200"/>
            </a:lvl9pPr>
          </a:lstStyle>
          <a:p>
            <a:endParaRPr/>
          </a:p>
        </p:txBody>
      </p:sp>
      <p:sp>
        <p:nvSpPr>
          <p:cNvPr id="490" name="Google Shape;490;p68"/>
          <p:cNvSpPr txBox="1">
            <a:spLocks noGrp="1"/>
          </p:cNvSpPr>
          <p:nvPr>
            <p:ph type="body" idx="4"/>
          </p:nvPr>
        </p:nvSpPr>
        <p:spPr>
          <a:xfrm>
            <a:off x="346491" y="2506448"/>
            <a:ext cx="5759100" cy="4029900"/>
          </a:xfrm>
          <a:prstGeom prst="rect">
            <a:avLst/>
          </a:prstGeom>
          <a:noFill/>
          <a:ln>
            <a:noFill/>
          </a:ln>
        </p:spPr>
        <p:txBody>
          <a:bodyPr spcFirstLastPara="1" wrap="square" lIns="124350" tIns="62150" rIns="124350" bIns="62150" anchor="t" anchorCtr="0">
            <a:noAutofit/>
          </a:bodyPr>
          <a:lstStyle>
            <a:lvl1pPr marL="457200" lvl="0" indent="-381000" algn="l" rtl="0">
              <a:lnSpc>
                <a:spcPct val="100000"/>
              </a:lnSpc>
              <a:spcBef>
                <a:spcPts val="500"/>
              </a:spcBef>
              <a:spcAft>
                <a:spcPts val="0"/>
              </a:spcAft>
              <a:buClr>
                <a:schemeClr val="lt1"/>
              </a:buClr>
              <a:buSzPts val="2400"/>
              <a:buFont typeface="Arial"/>
              <a:buChar char="•"/>
              <a:defRPr sz="2700">
                <a:solidFill>
                  <a:schemeClr val="lt1"/>
                </a:solidFill>
              </a:defRPr>
            </a:lvl1pPr>
            <a:lvl2pPr marL="914400" lvl="1" indent="-368300" algn="l" rtl="0">
              <a:lnSpc>
                <a:spcPct val="100000"/>
              </a:lnSpc>
              <a:spcBef>
                <a:spcPts val="500"/>
              </a:spcBef>
              <a:spcAft>
                <a:spcPts val="0"/>
              </a:spcAft>
              <a:buClr>
                <a:schemeClr val="lt1"/>
              </a:buClr>
              <a:buSzPts val="2200"/>
              <a:buFont typeface="Merriweather Sans"/>
              <a:buChar char="–"/>
              <a:defRPr sz="2400">
                <a:solidFill>
                  <a:schemeClr val="lt1"/>
                </a:solidFill>
              </a:defRPr>
            </a:lvl2pPr>
            <a:lvl3pPr marL="1371600" lvl="2" indent="-323850" algn="l" rtl="0">
              <a:lnSpc>
                <a:spcPct val="100000"/>
              </a:lnSpc>
              <a:spcBef>
                <a:spcPts val="400"/>
              </a:spcBef>
              <a:spcAft>
                <a:spcPts val="0"/>
              </a:spcAft>
              <a:buClr>
                <a:schemeClr val="lt1"/>
              </a:buClr>
              <a:buSzPts val="1500"/>
              <a:buFont typeface="Arial"/>
              <a:buChar char="•"/>
              <a:defRPr sz="1900">
                <a:solidFill>
                  <a:schemeClr val="lt1"/>
                </a:solidFill>
              </a:defRPr>
            </a:lvl3pPr>
            <a:lvl4pPr marL="1828800" lvl="3" indent="-323850" algn="l" rtl="0">
              <a:lnSpc>
                <a:spcPct val="100000"/>
              </a:lnSpc>
              <a:spcBef>
                <a:spcPts val="300"/>
              </a:spcBef>
              <a:spcAft>
                <a:spcPts val="0"/>
              </a:spcAft>
              <a:buClr>
                <a:schemeClr val="lt1"/>
              </a:buClr>
              <a:buSzPts val="1500"/>
              <a:buFont typeface="Merriweather Sans"/>
              <a:buChar char="–"/>
              <a:defRPr sz="1600">
                <a:solidFill>
                  <a:schemeClr val="lt1"/>
                </a:solidFill>
              </a:defRPr>
            </a:lvl4pPr>
            <a:lvl5pPr marL="2286000" lvl="4" indent="-311150" algn="l" rtl="0">
              <a:lnSpc>
                <a:spcPct val="100000"/>
              </a:lnSpc>
              <a:spcBef>
                <a:spcPts val="300"/>
              </a:spcBef>
              <a:spcAft>
                <a:spcPts val="0"/>
              </a:spcAft>
              <a:buClr>
                <a:schemeClr val="lt1"/>
              </a:buClr>
              <a:buSzPts val="1300"/>
              <a:buFont typeface="Arial"/>
              <a:buChar char="•"/>
              <a:defRPr sz="1600">
                <a:solidFill>
                  <a:schemeClr val="lt1"/>
                </a:solidFill>
              </a:defRPr>
            </a:lvl5pPr>
            <a:lvl6pPr marL="2743200" lvl="5" indent="-368300" algn="l" rtl="0">
              <a:lnSpc>
                <a:spcPct val="100000"/>
              </a:lnSpc>
              <a:spcBef>
                <a:spcPts val="400"/>
              </a:spcBef>
              <a:spcAft>
                <a:spcPts val="0"/>
              </a:spcAft>
              <a:buClr>
                <a:schemeClr val="dk1"/>
              </a:buClr>
              <a:buSzPts val="2200"/>
              <a:buChar char="•"/>
              <a:defRPr sz="2200"/>
            </a:lvl6pPr>
            <a:lvl7pPr marL="3200400" lvl="6" indent="-368300" algn="l" rtl="0">
              <a:lnSpc>
                <a:spcPct val="100000"/>
              </a:lnSpc>
              <a:spcBef>
                <a:spcPts val="400"/>
              </a:spcBef>
              <a:spcAft>
                <a:spcPts val="0"/>
              </a:spcAft>
              <a:buClr>
                <a:schemeClr val="dk1"/>
              </a:buClr>
              <a:buSzPts val="2200"/>
              <a:buChar char="•"/>
              <a:defRPr sz="2200"/>
            </a:lvl7pPr>
            <a:lvl8pPr marL="3657600" lvl="7" indent="-368300" algn="l" rtl="0">
              <a:lnSpc>
                <a:spcPct val="100000"/>
              </a:lnSpc>
              <a:spcBef>
                <a:spcPts val="400"/>
              </a:spcBef>
              <a:spcAft>
                <a:spcPts val="0"/>
              </a:spcAft>
              <a:buClr>
                <a:schemeClr val="dk1"/>
              </a:buClr>
              <a:buSzPts val="2200"/>
              <a:buChar char="•"/>
              <a:defRPr sz="2200"/>
            </a:lvl8pPr>
            <a:lvl9pPr marL="4114800" lvl="8" indent="-368300" algn="l" rtl="0">
              <a:lnSpc>
                <a:spcPct val="100000"/>
              </a:lnSpc>
              <a:spcBef>
                <a:spcPts val="400"/>
              </a:spcBef>
              <a:spcAft>
                <a:spcPts val="0"/>
              </a:spcAft>
              <a:buClr>
                <a:schemeClr val="dk1"/>
              </a:buClr>
              <a:buSzPts val="2200"/>
              <a:buChar char="•"/>
              <a:defRPr sz="2200"/>
            </a:lvl9pPr>
          </a:lstStyle>
          <a:p>
            <a:endParaRPr/>
          </a:p>
        </p:txBody>
      </p:sp>
      <p:pic>
        <p:nvPicPr>
          <p:cNvPr id="491" name="Google Shape;491;p68"/>
          <p:cNvPicPr preferRelativeResize="0"/>
          <p:nvPr/>
        </p:nvPicPr>
        <p:blipFill rotWithShape="1">
          <a:blip r:embed="rId2">
            <a:alphaModFix/>
          </a:blip>
          <a:srcRect/>
          <a:stretch/>
        </p:blipFill>
        <p:spPr>
          <a:xfrm>
            <a:off x="271683" y="6612303"/>
            <a:ext cx="1405745" cy="212857"/>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45"/>
        <p:cNvGrpSpPr/>
        <p:nvPr/>
      </p:nvGrpSpPr>
      <p:grpSpPr>
        <a:xfrm>
          <a:off x="0" y="0"/>
          <a:ext cx="0" cy="0"/>
          <a:chOff x="0" y="0"/>
          <a:chExt cx="0" cy="0"/>
        </a:xfrm>
      </p:grpSpPr>
      <p:sp>
        <p:nvSpPr>
          <p:cNvPr id="46" name="Google Shape;46;p67"/>
          <p:cNvSpPr txBox="1">
            <a:spLocks noGrp="1"/>
          </p:cNvSpPr>
          <p:nvPr>
            <p:ph type="title"/>
          </p:nvPr>
        </p:nvSpPr>
        <p:spPr>
          <a:xfrm>
            <a:off x="470222" y="372395"/>
            <a:ext cx="11485752" cy="1011940"/>
          </a:xfrm>
          <a:prstGeom prst="rect">
            <a:avLst/>
          </a:prstGeom>
          <a:noFill/>
          <a:ln>
            <a:noFill/>
          </a:ln>
        </p:spPr>
        <p:txBody>
          <a:bodyPr spcFirstLastPara="1" wrap="square" lIns="0" tIns="45700" rIns="0"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7"/>
          <p:cNvSpPr txBox="1">
            <a:spLocks noGrp="1"/>
          </p:cNvSpPr>
          <p:nvPr>
            <p:ph type="body" idx="1"/>
          </p:nvPr>
        </p:nvSpPr>
        <p:spPr>
          <a:xfrm>
            <a:off x="470223" y="2327453"/>
            <a:ext cx="3544395" cy="3971700"/>
          </a:xfrm>
          <a:prstGeom prst="rect">
            <a:avLst/>
          </a:prstGeom>
          <a:noFill/>
          <a:ln>
            <a:noFill/>
          </a:ln>
        </p:spPr>
        <p:txBody>
          <a:bodyPr spcFirstLastPara="1" wrap="square" lIns="0" tIns="45700" rIns="0" bIns="45700" anchor="t" anchorCtr="0">
            <a:normAutofit/>
          </a:bodyPr>
          <a:lstStyle>
            <a:lvl1pPr marL="466298" lvl="0" indent="-349724" algn="l">
              <a:lnSpc>
                <a:spcPct val="90000"/>
              </a:lnSpc>
              <a:spcBef>
                <a:spcPts val="1020"/>
              </a:spcBef>
              <a:spcAft>
                <a:spcPts val="0"/>
              </a:spcAft>
              <a:buClr>
                <a:schemeClr val="accent2"/>
              </a:buClr>
              <a:buSzPts val="1800"/>
              <a:buFont typeface="Wingdings" pitchFamily="2" charset="2"/>
              <a:buChar char="§"/>
              <a:defRPr sz="2448"/>
            </a:lvl1pPr>
            <a:lvl2pPr marL="932597" lvl="1" indent="-330295" algn="l">
              <a:lnSpc>
                <a:spcPct val="90000"/>
              </a:lnSpc>
              <a:spcBef>
                <a:spcPts val="510"/>
              </a:spcBef>
              <a:spcAft>
                <a:spcPts val="0"/>
              </a:spcAft>
              <a:buSzPts val="1500"/>
              <a:buChar char="▪"/>
              <a:defRPr sz="2040"/>
            </a:lvl2pPr>
            <a:lvl3pPr marL="1398895" lvl="2" indent="-320580" algn="l">
              <a:lnSpc>
                <a:spcPct val="90000"/>
              </a:lnSpc>
              <a:spcBef>
                <a:spcPts val="510"/>
              </a:spcBef>
              <a:spcAft>
                <a:spcPts val="0"/>
              </a:spcAft>
              <a:buSzPts val="1350"/>
              <a:buChar char="▪"/>
              <a:defRPr sz="1836"/>
            </a:lvl3pPr>
            <a:lvl4pPr marL="1865193" lvl="3" indent="-310866" algn="l">
              <a:lnSpc>
                <a:spcPct val="90000"/>
              </a:lnSpc>
              <a:spcBef>
                <a:spcPts val="510"/>
              </a:spcBef>
              <a:spcAft>
                <a:spcPts val="0"/>
              </a:spcAft>
              <a:buSzPts val="1200"/>
              <a:buChar char="▪"/>
              <a:defRPr sz="1632"/>
            </a:lvl4pPr>
            <a:lvl5pPr marL="2331491" lvl="4" indent="-310866" algn="l">
              <a:lnSpc>
                <a:spcPct val="90000"/>
              </a:lnSpc>
              <a:spcBef>
                <a:spcPts val="510"/>
              </a:spcBef>
              <a:spcAft>
                <a:spcPts val="0"/>
              </a:spcAft>
              <a:buSzPts val="1200"/>
              <a:buChar char="▪"/>
              <a:defRPr sz="1632"/>
            </a:lvl5pPr>
            <a:lvl6pPr marL="2797790" lvl="5" indent="-349724" algn="l">
              <a:lnSpc>
                <a:spcPct val="90000"/>
              </a:lnSpc>
              <a:spcBef>
                <a:spcPts val="510"/>
              </a:spcBef>
              <a:spcAft>
                <a:spcPts val="0"/>
              </a:spcAft>
              <a:buClr>
                <a:schemeClr val="dk1"/>
              </a:buClr>
              <a:buSzPts val="1800"/>
              <a:buChar char="•"/>
              <a:defRPr/>
            </a:lvl6pPr>
            <a:lvl7pPr marL="3264088" lvl="6" indent="-349724" algn="l">
              <a:lnSpc>
                <a:spcPct val="90000"/>
              </a:lnSpc>
              <a:spcBef>
                <a:spcPts val="510"/>
              </a:spcBef>
              <a:spcAft>
                <a:spcPts val="0"/>
              </a:spcAft>
              <a:buClr>
                <a:schemeClr val="dk1"/>
              </a:buClr>
              <a:buSzPts val="1800"/>
              <a:buChar char="•"/>
              <a:defRPr/>
            </a:lvl7pPr>
            <a:lvl8pPr marL="3730386" lvl="7" indent="-349724" algn="l">
              <a:lnSpc>
                <a:spcPct val="90000"/>
              </a:lnSpc>
              <a:spcBef>
                <a:spcPts val="510"/>
              </a:spcBef>
              <a:spcAft>
                <a:spcPts val="0"/>
              </a:spcAft>
              <a:buClr>
                <a:schemeClr val="dk1"/>
              </a:buClr>
              <a:buSzPts val="1800"/>
              <a:buChar char="•"/>
              <a:defRPr/>
            </a:lvl8pPr>
            <a:lvl9pPr marL="4196685" lvl="8" indent="-349724" algn="l">
              <a:lnSpc>
                <a:spcPct val="90000"/>
              </a:lnSpc>
              <a:spcBef>
                <a:spcPts val="510"/>
              </a:spcBef>
              <a:spcAft>
                <a:spcPts val="0"/>
              </a:spcAft>
              <a:buClr>
                <a:schemeClr val="dk1"/>
              </a:buClr>
              <a:buSzPts val="1800"/>
              <a:buChar char="•"/>
              <a:defRPr/>
            </a:lvl9pPr>
          </a:lstStyle>
          <a:p>
            <a:endParaRPr dirty="0"/>
          </a:p>
        </p:txBody>
      </p:sp>
      <p:sp>
        <p:nvSpPr>
          <p:cNvPr id="48" name="Google Shape;48;p67"/>
          <p:cNvSpPr txBox="1">
            <a:spLocks noGrp="1"/>
          </p:cNvSpPr>
          <p:nvPr>
            <p:ph type="body" idx="2"/>
          </p:nvPr>
        </p:nvSpPr>
        <p:spPr>
          <a:xfrm>
            <a:off x="4441412" y="2327453"/>
            <a:ext cx="3544395" cy="3971700"/>
          </a:xfrm>
          <a:prstGeom prst="rect">
            <a:avLst/>
          </a:prstGeom>
          <a:noFill/>
          <a:ln>
            <a:noFill/>
          </a:ln>
        </p:spPr>
        <p:txBody>
          <a:bodyPr spcFirstLastPara="1" wrap="square" lIns="0" tIns="45700" rIns="0" bIns="45700" anchor="t" anchorCtr="0">
            <a:normAutofit/>
          </a:bodyPr>
          <a:lstStyle>
            <a:lvl1pPr marL="466298" lvl="0" indent="-349724" algn="l">
              <a:lnSpc>
                <a:spcPct val="90000"/>
              </a:lnSpc>
              <a:spcBef>
                <a:spcPts val="1020"/>
              </a:spcBef>
              <a:spcAft>
                <a:spcPts val="0"/>
              </a:spcAft>
              <a:buClr>
                <a:schemeClr val="accent2"/>
              </a:buClr>
              <a:buSzPts val="1800"/>
              <a:buFont typeface="Wingdings" pitchFamily="2" charset="2"/>
              <a:buChar char="§"/>
              <a:defRPr sz="2448"/>
            </a:lvl1pPr>
            <a:lvl2pPr marL="932597" lvl="1" indent="-330295" algn="l">
              <a:lnSpc>
                <a:spcPct val="90000"/>
              </a:lnSpc>
              <a:spcBef>
                <a:spcPts val="510"/>
              </a:spcBef>
              <a:spcAft>
                <a:spcPts val="0"/>
              </a:spcAft>
              <a:buSzPts val="1500"/>
              <a:buChar char="▪"/>
              <a:defRPr sz="2040"/>
            </a:lvl2pPr>
            <a:lvl3pPr marL="1398895" lvl="2" indent="-320580" algn="l">
              <a:lnSpc>
                <a:spcPct val="90000"/>
              </a:lnSpc>
              <a:spcBef>
                <a:spcPts val="510"/>
              </a:spcBef>
              <a:spcAft>
                <a:spcPts val="0"/>
              </a:spcAft>
              <a:buSzPts val="1350"/>
              <a:buChar char="▪"/>
              <a:defRPr sz="1836"/>
            </a:lvl3pPr>
            <a:lvl4pPr marL="1865193" lvl="3" indent="-310866" algn="l">
              <a:lnSpc>
                <a:spcPct val="90000"/>
              </a:lnSpc>
              <a:spcBef>
                <a:spcPts val="510"/>
              </a:spcBef>
              <a:spcAft>
                <a:spcPts val="0"/>
              </a:spcAft>
              <a:buSzPts val="1200"/>
              <a:buChar char="▪"/>
              <a:defRPr sz="1632"/>
            </a:lvl4pPr>
            <a:lvl5pPr marL="2331491" lvl="4" indent="-310866" algn="l">
              <a:lnSpc>
                <a:spcPct val="90000"/>
              </a:lnSpc>
              <a:spcBef>
                <a:spcPts val="510"/>
              </a:spcBef>
              <a:spcAft>
                <a:spcPts val="0"/>
              </a:spcAft>
              <a:buSzPts val="1200"/>
              <a:buChar char="▪"/>
              <a:defRPr sz="1632"/>
            </a:lvl5pPr>
            <a:lvl6pPr marL="2797790" lvl="5" indent="-349724" algn="l">
              <a:lnSpc>
                <a:spcPct val="90000"/>
              </a:lnSpc>
              <a:spcBef>
                <a:spcPts val="510"/>
              </a:spcBef>
              <a:spcAft>
                <a:spcPts val="0"/>
              </a:spcAft>
              <a:buClr>
                <a:schemeClr val="dk1"/>
              </a:buClr>
              <a:buSzPts val="1800"/>
              <a:buChar char="•"/>
              <a:defRPr/>
            </a:lvl6pPr>
            <a:lvl7pPr marL="3264088" lvl="6" indent="-349724" algn="l">
              <a:lnSpc>
                <a:spcPct val="90000"/>
              </a:lnSpc>
              <a:spcBef>
                <a:spcPts val="510"/>
              </a:spcBef>
              <a:spcAft>
                <a:spcPts val="0"/>
              </a:spcAft>
              <a:buClr>
                <a:schemeClr val="dk1"/>
              </a:buClr>
              <a:buSzPts val="1800"/>
              <a:buChar char="•"/>
              <a:defRPr/>
            </a:lvl7pPr>
            <a:lvl8pPr marL="3730386" lvl="7" indent="-349724" algn="l">
              <a:lnSpc>
                <a:spcPct val="90000"/>
              </a:lnSpc>
              <a:spcBef>
                <a:spcPts val="510"/>
              </a:spcBef>
              <a:spcAft>
                <a:spcPts val="0"/>
              </a:spcAft>
              <a:buClr>
                <a:schemeClr val="dk1"/>
              </a:buClr>
              <a:buSzPts val="1800"/>
              <a:buChar char="•"/>
              <a:defRPr/>
            </a:lvl8pPr>
            <a:lvl9pPr marL="4196685" lvl="8" indent="-349724" algn="l">
              <a:lnSpc>
                <a:spcPct val="90000"/>
              </a:lnSpc>
              <a:spcBef>
                <a:spcPts val="510"/>
              </a:spcBef>
              <a:spcAft>
                <a:spcPts val="0"/>
              </a:spcAft>
              <a:buClr>
                <a:schemeClr val="dk1"/>
              </a:buClr>
              <a:buSzPts val="1800"/>
              <a:buChar char="•"/>
              <a:defRPr/>
            </a:lvl9pPr>
          </a:lstStyle>
          <a:p>
            <a:endParaRPr dirty="0"/>
          </a:p>
        </p:txBody>
      </p:sp>
      <p:sp>
        <p:nvSpPr>
          <p:cNvPr id="49" name="Google Shape;49;p67"/>
          <p:cNvSpPr txBox="1">
            <a:spLocks noGrp="1"/>
          </p:cNvSpPr>
          <p:nvPr>
            <p:ph type="body" idx="3"/>
          </p:nvPr>
        </p:nvSpPr>
        <p:spPr>
          <a:xfrm>
            <a:off x="8412601" y="2327453"/>
            <a:ext cx="3544395" cy="3971700"/>
          </a:xfrm>
          <a:prstGeom prst="rect">
            <a:avLst/>
          </a:prstGeom>
          <a:noFill/>
          <a:ln>
            <a:noFill/>
          </a:ln>
        </p:spPr>
        <p:txBody>
          <a:bodyPr spcFirstLastPara="1" wrap="square" lIns="0" tIns="45700" rIns="0" bIns="45700" anchor="t" anchorCtr="0">
            <a:normAutofit/>
          </a:bodyPr>
          <a:lstStyle>
            <a:lvl1pPr marL="466298" lvl="0" indent="-349724" algn="l">
              <a:lnSpc>
                <a:spcPct val="90000"/>
              </a:lnSpc>
              <a:spcBef>
                <a:spcPts val="1020"/>
              </a:spcBef>
              <a:spcAft>
                <a:spcPts val="0"/>
              </a:spcAft>
              <a:buClr>
                <a:schemeClr val="accent2"/>
              </a:buClr>
              <a:buSzPts val="1800"/>
              <a:buFont typeface="Wingdings" pitchFamily="2" charset="2"/>
              <a:buChar char="§"/>
              <a:defRPr sz="2448"/>
            </a:lvl1pPr>
            <a:lvl2pPr marL="932597" lvl="1" indent="-330295" algn="l">
              <a:lnSpc>
                <a:spcPct val="90000"/>
              </a:lnSpc>
              <a:spcBef>
                <a:spcPts val="510"/>
              </a:spcBef>
              <a:spcAft>
                <a:spcPts val="0"/>
              </a:spcAft>
              <a:buSzPts val="1500"/>
              <a:buChar char="▪"/>
              <a:defRPr sz="2040"/>
            </a:lvl2pPr>
            <a:lvl3pPr marL="1398895" lvl="2" indent="-320580" algn="l">
              <a:lnSpc>
                <a:spcPct val="90000"/>
              </a:lnSpc>
              <a:spcBef>
                <a:spcPts val="510"/>
              </a:spcBef>
              <a:spcAft>
                <a:spcPts val="0"/>
              </a:spcAft>
              <a:buSzPts val="1350"/>
              <a:buChar char="▪"/>
              <a:defRPr sz="1836"/>
            </a:lvl3pPr>
            <a:lvl4pPr marL="1865193" lvl="3" indent="-310866" algn="l">
              <a:lnSpc>
                <a:spcPct val="90000"/>
              </a:lnSpc>
              <a:spcBef>
                <a:spcPts val="510"/>
              </a:spcBef>
              <a:spcAft>
                <a:spcPts val="0"/>
              </a:spcAft>
              <a:buSzPts val="1200"/>
              <a:buChar char="▪"/>
              <a:defRPr sz="1632"/>
            </a:lvl4pPr>
            <a:lvl5pPr marL="2331491" lvl="4" indent="-310866" algn="l">
              <a:lnSpc>
                <a:spcPct val="90000"/>
              </a:lnSpc>
              <a:spcBef>
                <a:spcPts val="510"/>
              </a:spcBef>
              <a:spcAft>
                <a:spcPts val="0"/>
              </a:spcAft>
              <a:buSzPts val="1200"/>
              <a:buChar char="▪"/>
              <a:defRPr sz="1632"/>
            </a:lvl5pPr>
            <a:lvl6pPr marL="2797790" lvl="5" indent="-349724" algn="l">
              <a:lnSpc>
                <a:spcPct val="90000"/>
              </a:lnSpc>
              <a:spcBef>
                <a:spcPts val="510"/>
              </a:spcBef>
              <a:spcAft>
                <a:spcPts val="0"/>
              </a:spcAft>
              <a:buClr>
                <a:schemeClr val="dk1"/>
              </a:buClr>
              <a:buSzPts val="1800"/>
              <a:buChar char="•"/>
              <a:defRPr/>
            </a:lvl6pPr>
            <a:lvl7pPr marL="3264088" lvl="6" indent="-349724" algn="l">
              <a:lnSpc>
                <a:spcPct val="90000"/>
              </a:lnSpc>
              <a:spcBef>
                <a:spcPts val="510"/>
              </a:spcBef>
              <a:spcAft>
                <a:spcPts val="0"/>
              </a:spcAft>
              <a:buClr>
                <a:schemeClr val="dk1"/>
              </a:buClr>
              <a:buSzPts val="1800"/>
              <a:buChar char="•"/>
              <a:defRPr/>
            </a:lvl7pPr>
            <a:lvl8pPr marL="3730386" lvl="7" indent="-349724" algn="l">
              <a:lnSpc>
                <a:spcPct val="90000"/>
              </a:lnSpc>
              <a:spcBef>
                <a:spcPts val="510"/>
              </a:spcBef>
              <a:spcAft>
                <a:spcPts val="0"/>
              </a:spcAft>
              <a:buClr>
                <a:schemeClr val="dk1"/>
              </a:buClr>
              <a:buSzPts val="1800"/>
              <a:buChar char="•"/>
              <a:defRPr/>
            </a:lvl8pPr>
            <a:lvl9pPr marL="4196685" lvl="8" indent="-349724" algn="l">
              <a:lnSpc>
                <a:spcPct val="90000"/>
              </a:lnSpc>
              <a:spcBef>
                <a:spcPts val="510"/>
              </a:spcBef>
              <a:spcAft>
                <a:spcPts val="0"/>
              </a:spcAft>
              <a:buClr>
                <a:schemeClr val="dk1"/>
              </a:buClr>
              <a:buSzPts val="1800"/>
              <a:buChar char="•"/>
              <a:defRPr/>
            </a:lvl9pPr>
          </a:lstStyle>
          <a:p>
            <a:endParaRPr dirty="0"/>
          </a:p>
        </p:txBody>
      </p:sp>
      <p:cxnSp>
        <p:nvCxnSpPr>
          <p:cNvPr id="50" name="Google Shape;50;p67"/>
          <p:cNvCxnSpPr/>
          <p:nvPr/>
        </p:nvCxnSpPr>
        <p:spPr>
          <a:xfrm>
            <a:off x="8078301" y="1617484"/>
            <a:ext cx="0" cy="4681669"/>
          </a:xfrm>
          <a:prstGeom prst="straightConnector1">
            <a:avLst/>
          </a:prstGeom>
          <a:noFill/>
          <a:ln w="12700" cap="flat" cmpd="sng">
            <a:solidFill>
              <a:schemeClr val="accent5"/>
            </a:solidFill>
            <a:prstDash val="solid"/>
            <a:miter lim="800000"/>
            <a:headEnd type="none" w="sm" len="sm"/>
            <a:tailEnd type="none" w="sm" len="sm"/>
          </a:ln>
        </p:spPr>
      </p:cxnSp>
      <p:cxnSp>
        <p:nvCxnSpPr>
          <p:cNvPr id="51" name="Google Shape;51;p67"/>
          <p:cNvCxnSpPr/>
          <p:nvPr/>
        </p:nvCxnSpPr>
        <p:spPr>
          <a:xfrm>
            <a:off x="4112147" y="1617484"/>
            <a:ext cx="0" cy="4681669"/>
          </a:xfrm>
          <a:prstGeom prst="straightConnector1">
            <a:avLst/>
          </a:prstGeom>
          <a:noFill/>
          <a:ln w="12700" cap="flat" cmpd="sng">
            <a:solidFill>
              <a:schemeClr val="accent5"/>
            </a:solidFill>
            <a:prstDash val="solid"/>
            <a:miter lim="800000"/>
            <a:headEnd type="none" w="sm" len="sm"/>
            <a:tailEnd type="none" w="sm" len="sm"/>
          </a:ln>
        </p:spPr>
      </p:cxnSp>
      <p:sp>
        <p:nvSpPr>
          <p:cNvPr id="52" name="Google Shape;52;p67"/>
          <p:cNvSpPr txBox="1">
            <a:spLocks noGrp="1"/>
          </p:cNvSpPr>
          <p:nvPr>
            <p:ph type="body" idx="4"/>
          </p:nvPr>
        </p:nvSpPr>
        <p:spPr>
          <a:xfrm>
            <a:off x="4441412" y="1617485"/>
            <a:ext cx="3544395" cy="596434"/>
          </a:xfrm>
          <a:prstGeom prst="rect">
            <a:avLst/>
          </a:prstGeom>
          <a:noFill/>
          <a:ln>
            <a:noFill/>
          </a:ln>
        </p:spPr>
        <p:txBody>
          <a:bodyPr spcFirstLastPara="1" wrap="square" lIns="0" tIns="45700" rIns="0" bIns="45700" anchor="t" anchorCtr="0">
            <a:normAutofit/>
          </a:bodyPr>
          <a:lstStyle>
            <a:lvl1pPr>
              <a:defRPr sz="2040">
                <a:solidFill>
                  <a:schemeClr val="accent5"/>
                </a:solidFill>
                <a:cs typeface="Barlow"/>
              </a:defRPr>
            </a:lvl1pPr>
          </a:lstStyle>
          <a:p>
            <a:pPr marL="6476" lvl="0" indent="0">
              <a:lnSpc>
                <a:spcPct val="90000"/>
              </a:lnSpc>
              <a:spcBef>
                <a:spcPts val="1020"/>
              </a:spcBef>
              <a:buSzPts val="2100"/>
              <a:buNone/>
              <a:tabLst/>
            </a:pPr>
            <a:endParaRPr dirty="0"/>
          </a:p>
        </p:txBody>
      </p:sp>
      <p:sp>
        <p:nvSpPr>
          <p:cNvPr id="53" name="Google Shape;53;p67"/>
          <p:cNvSpPr txBox="1">
            <a:spLocks noGrp="1"/>
          </p:cNvSpPr>
          <p:nvPr>
            <p:ph type="body" idx="5"/>
          </p:nvPr>
        </p:nvSpPr>
        <p:spPr>
          <a:xfrm>
            <a:off x="8412601" y="1617485"/>
            <a:ext cx="3544395" cy="596434"/>
          </a:xfrm>
          <a:prstGeom prst="rect">
            <a:avLst/>
          </a:prstGeom>
          <a:noFill/>
          <a:ln>
            <a:noFill/>
          </a:ln>
        </p:spPr>
        <p:txBody>
          <a:bodyPr spcFirstLastPara="1" wrap="square" lIns="0" tIns="45700" rIns="0" bIns="45700" anchor="t" anchorCtr="0">
            <a:normAutofit/>
          </a:bodyPr>
          <a:lstStyle>
            <a:lvl1pPr>
              <a:defRPr sz="2040">
                <a:solidFill>
                  <a:schemeClr val="accent5"/>
                </a:solidFill>
                <a:cs typeface="Barlow"/>
              </a:defRPr>
            </a:lvl1pPr>
          </a:lstStyle>
          <a:p>
            <a:pPr marL="6476" lvl="0" indent="0">
              <a:lnSpc>
                <a:spcPct val="90000"/>
              </a:lnSpc>
              <a:spcBef>
                <a:spcPts val="1020"/>
              </a:spcBef>
              <a:buSzPts val="2100"/>
              <a:buNone/>
              <a:tabLst/>
            </a:pPr>
            <a:endParaRPr dirty="0"/>
          </a:p>
        </p:txBody>
      </p:sp>
      <p:sp>
        <p:nvSpPr>
          <p:cNvPr id="54" name="Google Shape;54;p67"/>
          <p:cNvSpPr txBox="1">
            <a:spLocks noGrp="1"/>
          </p:cNvSpPr>
          <p:nvPr>
            <p:ph type="body" idx="6"/>
          </p:nvPr>
        </p:nvSpPr>
        <p:spPr>
          <a:xfrm>
            <a:off x="470223" y="1617485"/>
            <a:ext cx="3544395" cy="596434"/>
          </a:xfrm>
          <a:prstGeom prst="rect">
            <a:avLst/>
          </a:prstGeom>
          <a:noFill/>
          <a:ln>
            <a:noFill/>
          </a:ln>
        </p:spPr>
        <p:txBody>
          <a:bodyPr spcFirstLastPara="1" wrap="square" lIns="0" tIns="45700" rIns="0" bIns="45700" anchor="t" anchorCtr="0">
            <a:normAutofit/>
          </a:bodyPr>
          <a:lstStyle>
            <a:lvl1pPr>
              <a:defRPr sz="2040">
                <a:solidFill>
                  <a:schemeClr val="accent5"/>
                </a:solidFill>
                <a:cs typeface="Barlow"/>
              </a:defRPr>
            </a:lvl1pPr>
          </a:lstStyle>
          <a:p>
            <a:pPr marL="6476" lvl="0" indent="0">
              <a:lnSpc>
                <a:spcPct val="90000"/>
              </a:lnSpc>
              <a:spcBef>
                <a:spcPts val="1020"/>
              </a:spcBef>
              <a:buSzPts val="2100"/>
              <a:buNone/>
              <a:tabLst/>
            </a:pPr>
            <a:endParaRPr dirty="0"/>
          </a:p>
        </p:txBody>
      </p:sp>
    </p:spTree>
    <p:extLst>
      <p:ext uri="{BB962C8B-B14F-4D97-AF65-F5344CB8AC3E}">
        <p14:creationId xmlns:p14="http://schemas.microsoft.com/office/powerpoint/2010/main" val="23449255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xt option 3">
  <p:cSld name="Text option 3">
    <p:spTree>
      <p:nvGrpSpPr>
        <p:cNvPr id="1" name="Shape 42"/>
        <p:cNvGrpSpPr/>
        <p:nvPr/>
      </p:nvGrpSpPr>
      <p:grpSpPr>
        <a:xfrm>
          <a:off x="0" y="0"/>
          <a:ext cx="0" cy="0"/>
          <a:chOff x="0" y="0"/>
          <a:chExt cx="0" cy="0"/>
        </a:xfrm>
      </p:grpSpPr>
      <p:sp>
        <p:nvSpPr>
          <p:cNvPr id="43" name="Google Shape;43;p7"/>
          <p:cNvSpPr txBox="1">
            <a:spLocks noGrp="1"/>
          </p:cNvSpPr>
          <p:nvPr>
            <p:ph type="body" idx="1"/>
          </p:nvPr>
        </p:nvSpPr>
        <p:spPr>
          <a:xfrm>
            <a:off x="474281" y="1631570"/>
            <a:ext cx="3681793" cy="3161094"/>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L="457200" lvl="0" indent="-228600" algn="ctr">
              <a:lnSpc>
                <a:spcPct val="100000"/>
              </a:lnSpc>
              <a:spcBef>
                <a:spcPts val="0"/>
              </a:spcBef>
              <a:spcAft>
                <a:spcPts val="0"/>
              </a:spcAft>
              <a:buClr>
                <a:schemeClr val="lt1"/>
              </a:buClr>
              <a:buSzPts val="1800"/>
              <a:buNone/>
              <a:defRPr sz="2000">
                <a:solidFill>
                  <a:schemeClr val="lt1"/>
                </a:solidFill>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7"/>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7"/>
          <p:cNvSpPr txBox="1">
            <a:spLocks noGrp="1"/>
          </p:cNvSpPr>
          <p:nvPr>
            <p:ph type="body" idx="2"/>
          </p:nvPr>
        </p:nvSpPr>
        <p:spPr>
          <a:xfrm>
            <a:off x="465138" y="5026024"/>
            <a:ext cx="3690937" cy="1209675"/>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6" name="Google Shape;46;p7"/>
          <p:cNvSpPr txBox="1">
            <a:spLocks noGrp="1"/>
          </p:cNvSpPr>
          <p:nvPr>
            <p:ph type="body" idx="3"/>
          </p:nvPr>
        </p:nvSpPr>
        <p:spPr>
          <a:xfrm>
            <a:off x="8307388" y="5026024"/>
            <a:ext cx="3690937" cy="1209675"/>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7" name="Google Shape;47;p7"/>
          <p:cNvSpPr txBox="1">
            <a:spLocks noGrp="1"/>
          </p:cNvSpPr>
          <p:nvPr>
            <p:ph type="body" idx="4"/>
          </p:nvPr>
        </p:nvSpPr>
        <p:spPr>
          <a:xfrm>
            <a:off x="4386263" y="1631570"/>
            <a:ext cx="3681793" cy="3161094"/>
          </a:xfrm>
          <a:prstGeom prst="rect">
            <a:avLst/>
          </a:prstGeom>
          <a:blipFill rotWithShape="1">
            <a:blip r:embed="rId3">
              <a:alphaModFix/>
            </a:blip>
            <a:stretch>
              <a:fillRect/>
            </a:stretch>
          </a:blipFill>
          <a:ln>
            <a:noFill/>
          </a:ln>
        </p:spPr>
        <p:txBody>
          <a:bodyPr spcFirstLastPara="1" wrap="square" lIns="0" tIns="91425" rIns="146300" bIns="91425" anchor="ctr" anchorCtr="0">
            <a:noAutofit/>
          </a:bodyPr>
          <a:lstStyle>
            <a:lvl1pPr marL="457200" lvl="0" indent="-228600" algn="ctr">
              <a:lnSpc>
                <a:spcPct val="100000"/>
              </a:lnSpc>
              <a:spcBef>
                <a:spcPts val="0"/>
              </a:spcBef>
              <a:spcAft>
                <a:spcPts val="0"/>
              </a:spcAft>
              <a:buClr>
                <a:schemeClr val="lt1"/>
              </a:buClr>
              <a:buSzPts val="1800"/>
              <a:buNone/>
              <a:defRPr sz="2000">
                <a:solidFill>
                  <a:schemeClr val="lt1"/>
                </a:solidFill>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8" name="Google Shape;48;p7"/>
          <p:cNvSpPr txBox="1">
            <a:spLocks noGrp="1"/>
          </p:cNvSpPr>
          <p:nvPr>
            <p:ph type="body" idx="5"/>
          </p:nvPr>
        </p:nvSpPr>
        <p:spPr>
          <a:xfrm>
            <a:off x="8307388" y="1631568"/>
            <a:ext cx="3681793" cy="3161095"/>
          </a:xfrm>
          <a:prstGeom prst="rect">
            <a:avLst/>
          </a:prstGeom>
          <a:blipFill rotWithShape="1">
            <a:blip r:embed="rId4">
              <a:alphaModFix/>
            </a:blip>
            <a:stretch>
              <a:fillRect/>
            </a:stretch>
          </a:blipFill>
          <a:ln>
            <a:noFill/>
          </a:ln>
        </p:spPr>
        <p:txBody>
          <a:bodyPr spcFirstLastPara="1" wrap="square" lIns="0" tIns="91425" rIns="146300" bIns="91425" anchor="ctr" anchorCtr="0">
            <a:noAutofit/>
          </a:bodyPr>
          <a:lstStyle>
            <a:lvl1pPr marL="457200" lvl="0" indent="-228600" algn="ctr">
              <a:lnSpc>
                <a:spcPct val="100000"/>
              </a:lnSpc>
              <a:spcBef>
                <a:spcPts val="0"/>
              </a:spcBef>
              <a:spcAft>
                <a:spcPts val="0"/>
              </a:spcAft>
              <a:buClr>
                <a:schemeClr val="lt1"/>
              </a:buClr>
              <a:buSzPts val="1800"/>
              <a:buNone/>
              <a:defRPr sz="2000">
                <a:solidFill>
                  <a:schemeClr val="lt1"/>
                </a:solidFill>
              </a:defRPr>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9" name="Google Shape;49;p7"/>
          <p:cNvSpPr txBox="1">
            <a:spLocks noGrp="1"/>
          </p:cNvSpPr>
          <p:nvPr>
            <p:ph type="body" idx="6"/>
          </p:nvPr>
        </p:nvSpPr>
        <p:spPr>
          <a:xfrm>
            <a:off x="4389438" y="5026024"/>
            <a:ext cx="3690937" cy="1209675"/>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Section title 2">
  <p:cSld name="1_Section title 2">
    <p:bg>
      <p:bgPr>
        <a:solidFill>
          <a:schemeClr val="dk1"/>
        </a:solidFill>
        <a:effectLst/>
      </p:bgPr>
    </p:bg>
    <p:spTree>
      <p:nvGrpSpPr>
        <p:cNvPr id="1" name="Shape 208"/>
        <p:cNvGrpSpPr/>
        <p:nvPr/>
      </p:nvGrpSpPr>
      <p:grpSpPr>
        <a:xfrm>
          <a:off x="0" y="0"/>
          <a:ext cx="0" cy="0"/>
          <a:chOff x="0" y="0"/>
          <a:chExt cx="0" cy="0"/>
        </a:xfrm>
      </p:grpSpPr>
      <p:sp>
        <p:nvSpPr>
          <p:cNvPr id="209" name="Google Shape;209;p50"/>
          <p:cNvSpPr txBox="1">
            <a:spLocks noGrp="1"/>
          </p:cNvSpPr>
          <p:nvPr>
            <p:ph type="title"/>
          </p:nvPr>
        </p:nvSpPr>
        <p:spPr>
          <a:xfrm>
            <a:off x="465138" y="960439"/>
            <a:ext cx="7604124" cy="3629025"/>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FFFFFF"/>
              </a:buClr>
              <a:buSzPts val="4800"/>
              <a:buFont typeface="Quattrocento Sans"/>
              <a:buNone/>
              <a:defRPr sz="4896">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113776283"/>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uFillTx/>
              </a:rPr>
              <a:t>Mastertitelformat bearbeiten</a:t>
            </a:r>
            <a:endParaRPr lang="en-US" dirty="0">
              <a:uFillTx/>
            </a:endParaRPr>
          </a:p>
        </p:txBody>
      </p:sp>
      <p:sp>
        <p:nvSpPr>
          <p:cNvPr id="3" name="Text Placeholder 2"/>
          <p:cNvSpPr>
            <a:spLocks noGrp="1"/>
          </p:cNvSpPr>
          <p:nvPr>
            <p:ph type="body" sz="quarter" idx="10"/>
          </p:nvPr>
        </p:nvSpPr>
        <p:spPr>
          <a:xfrm>
            <a:off x="274703" y="1211287"/>
            <a:ext cx="11888788" cy="2096222"/>
          </a:xfrm>
        </p:spPr>
        <p:txBody>
          <a:bodyPr/>
          <a:lstStyle/>
          <a:p>
            <a:pPr lvl="0"/>
            <a:r>
              <a:rPr lang="de-DE">
                <a:uFillTx/>
              </a:rPr>
              <a:t>Mastertextformat bearbeiten</a:t>
            </a:r>
          </a:p>
          <a:p>
            <a:pPr lvl="1"/>
            <a:r>
              <a:rPr lang="de-DE">
                <a:uFillTx/>
              </a:rPr>
              <a:t>Zweite Ebene</a:t>
            </a:r>
          </a:p>
          <a:p>
            <a:pPr lvl="2"/>
            <a:r>
              <a:rPr lang="de-DE">
                <a:uFillTx/>
              </a:rPr>
              <a:t>Dritte Ebene</a:t>
            </a:r>
          </a:p>
          <a:p>
            <a:pPr lvl="3"/>
            <a:r>
              <a:rPr lang="de-DE">
                <a:uFillTx/>
              </a:rPr>
              <a:t>Vierte Ebene</a:t>
            </a:r>
          </a:p>
          <a:p>
            <a:pPr lvl="4"/>
            <a:r>
              <a:rPr lang="de-DE">
                <a:uFillTx/>
              </a:rPr>
              <a:t>Fünfte Ebene</a:t>
            </a:r>
            <a:endParaRPr lang="en-US" dirty="0">
              <a:uFillTx/>
            </a:endParaRPr>
          </a:p>
        </p:txBody>
      </p:sp>
      <p:pic>
        <p:nvPicPr>
          <p:cNvPr id="5" name="Google Shape;434;p61">
            <a:extLst>
              <a:ext uri="{FF2B5EF4-FFF2-40B4-BE49-F238E27FC236}">
                <a16:creationId xmlns:a16="http://schemas.microsoft.com/office/drawing/2014/main" id="{19EBB957-E782-4903-BF28-E6D13C3DA2B5}"/>
              </a:ext>
            </a:extLst>
          </p:cNvPr>
          <p:cNvPicPr preferRelativeResize="0"/>
          <p:nvPr userDrawn="1"/>
        </p:nvPicPr>
        <p:blipFill>
          <a:blip r:embed="rId2">
            <a:alphaModFix/>
          </a:blip>
          <a:stretch>
            <a:fillRect/>
          </a:stretch>
        </p:blipFill>
        <p:spPr>
          <a:xfrm>
            <a:off x="0" y="6604257"/>
            <a:ext cx="2011134" cy="390268"/>
          </a:xfrm>
          <a:prstGeom prst="rect">
            <a:avLst/>
          </a:prstGeom>
          <a:noFill/>
          <a:ln>
            <a:noFill/>
          </a:ln>
        </p:spPr>
      </p:pic>
    </p:spTree>
    <p:extLst>
      <p:ext uri="{BB962C8B-B14F-4D97-AF65-F5344CB8AC3E}">
        <p14:creationId xmlns:p14="http://schemas.microsoft.com/office/powerpoint/2010/main" val="456613490"/>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lide Photo_Option">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cstate="email"/>
          <a:srcRect/>
          <a:stretch/>
        </p:blipFill>
        <p:spPr>
          <a:xfrm>
            <a:off x="-563562" y="-317995"/>
            <a:ext cx="13000037" cy="7312521"/>
          </a:xfrm>
          <a:prstGeom prst="rect">
            <a:avLst/>
          </a:prstGeom>
        </p:spPr>
      </p:pic>
      <p:sp>
        <p:nvSpPr>
          <p:cNvPr id="4" name="Rectangle 3"/>
          <p:cNvSpPr>
            <a:spLocks/>
          </p:cNvSpPr>
          <p:nvPr userDrawn="1"/>
        </p:nvSpPr>
        <p:spPr bwMode="auto">
          <a:xfrm>
            <a:off x="272987" y="2125664"/>
            <a:ext cx="6402452" cy="3654405"/>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err="1">
              <a:gradFill>
                <a:gsLst>
                  <a:gs pos="0">
                    <a:srgbClr val="FFFFFF"/>
                  </a:gs>
                  <a:gs pos="100000">
                    <a:srgbClr val="FFFFFF"/>
                  </a:gs>
                </a:gsLst>
                <a:lin ang="5400000" scaled="0"/>
              </a:gradFill>
              <a:uFillTx/>
              <a:ea typeface="Segoe UI" pitchFamily="34" charset="0"/>
              <a:cs typeface="Segoe UI" pitchFamily="34" charset="0"/>
            </a:endParaRPr>
          </a:p>
        </p:txBody>
      </p:sp>
      <p:sp>
        <p:nvSpPr>
          <p:cNvPr id="9" name="Title 1"/>
          <p:cNvSpPr>
            <a:spLocks noGrp="1"/>
          </p:cNvSpPr>
          <p:nvPr>
            <p:ph type="title" hasCustomPrompt="1"/>
          </p:nvPr>
        </p:nvSpPr>
        <p:spPr bwMode="auto">
          <a:xfrm>
            <a:off x="274638" y="2125664"/>
            <a:ext cx="6402388" cy="1828800"/>
          </a:xfrm>
          <a:noFill/>
        </p:spPr>
        <p:txBody>
          <a:bodyPr lIns="146304" tIns="91440" rIns="146304" bIns="91440" anchor="t" anchorCtr="0"/>
          <a:lstStyle>
            <a:lvl1pPr>
              <a:defRPr sz="5399" spc="-100" baseline="0">
                <a:gradFill>
                  <a:gsLst>
                    <a:gs pos="51000">
                      <a:srgbClr val="FFFFFF"/>
                    </a:gs>
                    <a:gs pos="76250">
                      <a:srgbClr val="FFFFFF"/>
                    </a:gs>
                  </a:gsLst>
                  <a:lin ang="5400000" scaled="0"/>
                </a:gradFill>
                <a:uFillTx/>
              </a:defRPr>
            </a:lvl1pPr>
          </a:lstStyle>
          <a:p>
            <a:r>
              <a:rPr lang="en-US">
                <a:uFillTx/>
              </a:rPr>
              <a:t>Presentation title</a:t>
            </a:r>
          </a:p>
        </p:txBody>
      </p:sp>
      <p:sp>
        <p:nvSpPr>
          <p:cNvPr id="3" name="Text Placeholder 2"/>
          <p:cNvSpPr>
            <a:spLocks noGrp="1"/>
          </p:cNvSpPr>
          <p:nvPr>
            <p:ph type="body" sz="quarter" idx="14" hasCustomPrompt="1"/>
          </p:nvPr>
        </p:nvSpPr>
        <p:spPr bwMode="auto">
          <a:xfrm>
            <a:off x="272986" y="3954444"/>
            <a:ext cx="6402388" cy="1825625"/>
          </a:xfrm>
        </p:spPr>
        <p:txBody>
          <a:bodyPr tIns="109728" bIns="109728">
            <a:noAutofit/>
          </a:bodyPr>
          <a:lstStyle>
            <a:lvl1pPr marL="0" indent="0">
              <a:spcBef>
                <a:spcPts val="0"/>
              </a:spcBef>
              <a:buNone/>
              <a:defRPr sz="3199">
                <a:gradFill>
                  <a:gsLst>
                    <a:gs pos="51000">
                      <a:srgbClr val="FFFFFF"/>
                    </a:gs>
                    <a:gs pos="76250">
                      <a:srgbClr val="FFFFFF"/>
                    </a:gs>
                  </a:gsLst>
                  <a:lin ang="5400000" scaled="0"/>
                </a:gradFill>
                <a:uFillTx/>
              </a:defRPr>
            </a:lvl1pPr>
          </a:lstStyle>
          <a:p>
            <a:pPr lvl="0"/>
            <a:r>
              <a:rPr lang="en-US">
                <a:uFillTx/>
              </a:rPr>
              <a:t>Speaker Name</a:t>
            </a:r>
          </a:p>
        </p:txBody>
      </p:sp>
      <p:grpSp>
        <p:nvGrpSpPr>
          <p:cNvPr id="8" name="Group 7"/>
          <p:cNvGrpSpPr>
            <a:grpSpLocks noChangeAspect="1"/>
          </p:cNvGrpSpPr>
          <p:nvPr userDrawn="1"/>
        </p:nvGrpSpPr>
        <p:grpSpPr>
          <a:xfrm>
            <a:off x="457519" y="479426"/>
            <a:ext cx="1681413" cy="360979"/>
            <a:chOff x="457200" y="1643393"/>
            <a:chExt cx="4492753" cy="964540"/>
          </a:xfrm>
        </p:grpSpPr>
        <p:pic>
          <p:nvPicPr>
            <p:cNvPr id="11" name="Picture 10"/>
            <p:cNvPicPr>
              <a:picLocks noChangeAspect="1"/>
            </p:cNvPicPr>
            <p:nvPr/>
          </p:nvPicPr>
          <p:blipFill>
            <a:blip r:embed="rId3"/>
            <a:stretch>
              <a:fillRect/>
            </a:stretch>
          </p:blipFill>
          <p:spPr bwMode="gray">
            <a:xfrm>
              <a:off x="457200" y="1643393"/>
              <a:ext cx="964540" cy="964540"/>
            </a:xfrm>
            <a:prstGeom prst="rect">
              <a:avLst/>
            </a:prstGeom>
          </p:spPr>
        </p:pic>
        <p:sp>
          <p:nvSpPr>
            <p:cNvPr id="12"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37373"/>
            </a:solidFill>
            <a:ln>
              <a:noFill/>
            </a:ln>
          </p:spPr>
          <p:txBody>
            <a:bodyPr vert="horz" wrap="square" lIns="91440" tIns="45720" rIns="91440" bIns="45720" numCol="1" anchor="t" anchorCtr="0" compatLnSpc="1">
              <a:prstTxWarp prst="textNoShape">
                <a:avLst/>
              </a:prstTxWarp>
            </a:bodyPr>
            <a:lstStyle/>
            <a:p>
              <a:endParaRPr lang="en-US" sz="1764">
                <a:uFillTx/>
              </a:endParaRPr>
            </a:p>
          </p:txBody>
        </p:sp>
      </p:grpSp>
    </p:spTree>
    <p:extLst>
      <p:ext uri="{BB962C8B-B14F-4D97-AF65-F5344CB8AC3E}">
        <p14:creationId xmlns:p14="http://schemas.microsoft.com/office/powerpoint/2010/main" val="468274595"/>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6540" y="3954458"/>
            <a:ext cx="6399213" cy="1830388"/>
          </a:xfrm>
          <a:noFill/>
        </p:spPr>
        <p:txBody>
          <a:bodyPr lIns="146304" tIns="109728" rIns="146304" bIns="109728">
            <a:noAutofit/>
          </a:bodyPr>
          <a:lstStyle>
            <a:lvl1pPr marL="0" indent="0">
              <a:spcBef>
                <a:spcPts val="0"/>
              </a:spcBef>
              <a:buNone/>
              <a:defRPr sz="3199" spc="0" baseline="0">
                <a:gradFill>
                  <a:gsLst>
                    <a:gs pos="0">
                      <a:schemeClr val="tx1"/>
                    </a:gs>
                    <a:gs pos="100000">
                      <a:schemeClr val="tx1"/>
                    </a:gs>
                  </a:gsLst>
                  <a:lin ang="5400000" scaled="0"/>
                </a:gradFill>
                <a:uFillTx/>
                <a:latin typeface="+mj-lt"/>
              </a:defRPr>
            </a:lvl1pPr>
          </a:lstStyle>
          <a:p>
            <a:pPr lvl="0"/>
            <a:r>
              <a:rPr lang="en-US">
                <a:uFillTx/>
              </a:rPr>
              <a:t>Speaker Name</a:t>
            </a:r>
          </a:p>
        </p:txBody>
      </p:sp>
      <p:sp>
        <p:nvSpPr>
          <p:cNvPr id="9" name="Title 1"/>
          <p:cNvSpPr>
            <a:spLocks noGrp="1"/>
          </p:cNvSpPr>
          <p:nvPr>
            <p:ph type="title" hasCustomPrompt="1"/>
          </p:nvPr>
        </p:nvSpPr>
        <p:spPr>
          <a:xfrm>
            <a:off x="274702" y="2117165"/>
            <a:ext cx="8229535" cy="1837298"/>
          </a:xfrm>
          <a:noFill/>
        </p:spPr>
        <p:txBody>
          <a:bodyPr lIns="146304" tIns="91440" rIns="146304" bIns="91440" anchor="t" anchorCtr="0"/>
          <a:lstStyle>
            <a:lvl1pPr>
              <a:defRPr sz="5399" spc="-100" baseline="0">
                <a:gradFill>
                  <a:gsLst>
                    <a:gs pos="3333">
                      <a:schemeClr val="tx2"/>
                    </a:gs>
                    <a:gs pos="39000">
                      <a:schemeClr val="tx2"/>
                    </a:gs>
                  </a:gsLst>
                  <a:lin ang="5400000" scaled="0"/>
                </a:gradFill>
                <a:uFillTx/>
              </a:defRPr>
            </a:lvl1pPr>
          </a:lstStyle>
          <a:p>
            <a:r>
              <a:rPr lang="en-US">
                <a:uFillTx/>
              </a:rPr>
              <a:t>Presentation title</a:t>
            </a:r>
          </a:p>
        </p:txBody>
      </p:sp>
      <p:pic>
        <p:nvPicPr>
          <p:cNvPr id="7" name="Picture 6"/>
          <p:cNvPicPr>
            <a:picLocks noChangeAspect="1"/>
          </p:cNvPicPr>
          <p:nvPr userDrawn="1"/>
        </p:nvPicPr>
        <p:blipFill>
          <a:blip r:embed="rId2"/>
          <a:stretch>
            <a:fillRect/>
          </a:stretch>
        </p:blipFill>
        <p:spPr bwMode="invGray">
          <a:xfrm>
            <a:off x="457519" y="6161443"/>
            <a:ext cx="1645920" cy="353658"/>
          </a:xfrm>
          <a:prstGeom prst="rect">
            <a:avLst/>
          </a:prstGeom>
        </p:spPr>
      </p:pic>
    </p:spTree>
    <p:extLst>
      <p:ext uri="{BB962C8B-B14F-4D97-AF65-F5344CB8AC3E}">
        <p14:creationId xmlns:p14="http://schemas.microsoft.com/office/powerpoint/2010/main" val="330873982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2"/>
                    </a:gs>
                    <a:gs pos="99000">
                      <a:schemeClr val="tx2"/>
                    </a:gs>
                  </a:gsLst>
                  <a:lin ang="5400000" scaled="0"/>
                </a:gradFill>
                <a:uFillTx/>
              </a:defRPr>
            </a:lvl1pPr>
            <a:lvl2pPr marL="0" indent="0">
              <a:buFontTx/>
              <a:buNone/>
              <a:defRPr sz="2000">
                <a:uFillTx/>
              </a:defRPr>
            </a:lvl2pPr>
            <a:lvl3pPr marL="228557" indent="0">
              <a:buNone/>
              <a:defRPr>
                <a:uFillTx/>
              </a:defRPr>
            </a:lvl3pPr>
            <a:lvl4pPr marL="457112"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279449303"/>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uFillTx/>
              </a:defRPr>
            </a:lvl1pPr>
            <a:lvl2pPr marL="0" indent="0">
              <a:buFontTx/>
              <a:buNone/>
              <a:defRPr sz="2000">
                <a:uFillTx/>
              </a:defRPr>
            </a:lvl2pPr>
            <a:lvl3pPr marL="228557" indent="0">
              <a:buNone/>
              <a:defRPr>
                <a:uFillTx/>
              </a:defRPr>
            </a:lvl3pPr>
            <a:lvl4pPr marL="457112"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1162832482"/>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gradFill>
                  <a:gsLst>
                    <a:gs pos="1250">
                      <a:schemeClr val="tx2"/>
                    </a:gs>
                    <a:gs pos="99000">
                      <a:schemeClr val="tx2"/>
                    </a:gs>
                  </a:gsLst>
                  <a:lin ang="5400000" scaled="0"/>
                </a:gradFill>
                <a:uFillTx/>
              </a:defRPr>
            </a:lvl1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Title 5"/>
          <p:cNvSpPr>
            <a:spLocks noGrp="1"/>
          </p:cNvSpPr>
          <p:nvPr>
            <p:ph type="title"/>
          </p:nvPr>
        </p:nvSpPr>
        <p:spPr/>
        <p:txBody>
          <a:bodyPr/>
          <a:lstStyle/>
          <a:p>
            <a:r>
              <a:rPr lang="en-US">
                <a:uFillTx/>
              </a:rPr>
              <a:t>Click to edit Master title style</a:t>
            </a:r>
          </a:p>
        </p:txBody>
      </p:sp>
    </p:spTree>
    <p:extLst>
      <p:ext uri="{BB962C8B-B14F-4D97-AF65-F5344CB8AC3E}">
        <p14:creationId xmlns:p14="http://schemas.microsoft.com/office/powerpoint/2010/main" val="1006659364"/>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1"/>
            <a:ext cx="11887200" cy="2025170"/>
          </a:xfrm>
        </p:spPr>
        <p:txBody>
          <a:bodyPr>
            <a:spAutoFit/>
          </a:bodyPr>
          <a:lstStyle>
            <a:lvl1pPr>
              <a:defRPr sz="3599">
                <a:uFillTx/>
              </a:defRPr>
            </a:lvl1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6" name="Title 5"/>
          <p:cNvSpPr>
            <a:spLocks noGrp="1"/>
          </p:cNvSpPr>
          <p:nvPr>
            <p:ph type="title"/>
          </p:nvPr>
        </p:nvSpPr>
        <p:spPr/>
        <p:txBody>
          <a:bodyPr/>
          <a:lstStyle/>
          <a:p>
            <a:r>
              <a:rPr lang="en-US">
                <a:uFillTx/>
              </a:rPr>
              <a:t>Click to edit Master title style</a:t>
            </a:r>
          </a:p>
        </p:txBody>
      </p:sp>
    </p:spTree>
    <p:extLst>
      <p:ext uri="{BB962C8B-B14F-4D97-AF65-F5344CB8AC3E}">
        <p14:creationId xmlns:p14="http://schemas.microsoft.com/office/powerpoint/2010/main" val="167999480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uFillTx/>
              </a:defRPr>
            </a:lvl1pPr>
            <a:lvl2pPr marL="0" indent="0">
              <a:buNone/>
              <a:defRPr sz="2000">
                <a:uFillTx/>
              </a:defRPr>
            </a:lvl2pPr>
            <a:lvl3pPr marL="231730" indent="0">
              <a:buNone/>
              <a:defRPr sz="2000">
                <a:uFillTx/>
              </a:defRPr>
            </a:lvl3pPr>
            <a:lvl4pPr marL="460287"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gradFill>
                  <a:gsLst>
                    <a:gs pos="1250">
                      <a:schemeClr val="tx2"/>
                    </a:gs>
                    <a:gs pos="99000">
                      <a:schemeClr val="tx2"/>
                    </a:gs>
                  </a:gsLst>
                  <a:lin ang="5400000" scaled="0"/>
                </a:gradFill>
                <a:uFillTx/>
              </a:defRPr>
            </a:lvl1pPr>
            <a:lvl2pPr marL="0" indent="0">
              <a:buNone/>
              <a:defRPr sz="2000">
                <a:uFillTx/>
              </a:defRPr>
            </a:lvl2pPr>
            <a:lvl3pPr marL="231730" indent="0">
              <a:buNone/>
              <a:defRPr sz="2000">
                <a:uFillTx/>
              </a:defRPr>
            </a:lvl3pPr>
            <a:lvl4pPr marL="460287"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719247043"/>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4" name="Text Placeholder 3"/>
          <p:cNvSpPr>
            <a:spLocks noGrp="1"/>
          </p:cNvSpPr>
          <p:nvPr>
            <p:ph type="body" sz="quarter" idx="10"/>
          </p:nvPr>
        </p:nvSpPr>
        <p:spPr>
          <a:xfrm>
            <a:off x="274640" y="1212849"/>
            <a:ext cx="5486399" cy="2468368"/>
          </a:xfrm>
        </p:spPr>
        <p:txBody>
          <a:bodyPr wrap="square">
            <a:spAutoFit/>
          </a:bodyPr>
          <a:lstStyle>
            <a:lvl1pPr marL="0" indent="0">
              <a:spcBef>
                <a:spcPts val="1224"/>
              </a:spcBef>
              <a:buClr>
                <a:schemeClr val="tx1"/>
              </a:buClr>
              <a:buFont typeface="Wingdings" pitchFamily="2" charset="2"/>
              <a:buNone/>
              <a:defRPr sz="3599">
                <a:uFillTx/>
              </a:defRPr>
            </a:lvl1pPr>
            <a:lvl2pPr marL="0" indent="0">
              <a:buNone/>
              <a:defRPr sz="2000">
                <a:uFillTx/>
              </a:defRPr>
            </a:lvl2pPr>
            <a:lvl3pPr marL="231730" indent="0">
              <a:buNone/>
              <a:defRPr sz="2000">
                <a:uFillTx/>
              </a:defRPr>
            </a:lvl3pPr>
            <a:lvl4pPr marL="460287"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3"/>
          <p:cNvSpPr>
            <a:spLocks noGrp="1"/>
          </p:cNvSpPr>
          <p:nvPr>
            <p:ph type="body" sz="quarter" idx="11"/>
          </p:nvPr>
        </p:nvSpPr>
        <p:spPr>
          <a:xfrm>
            <a:off x="6675439" y="1212849"/>
            <a:ext cx="5486399" cy="2468368"/>
          </a:xfrm>
        </p:spPr>
        <p:txBody>
          <a:bodyPr wrap="square">
            <a:spAutoFit/>
          </a:bodyPr>
          <a:lstStyle>
            <a:lvl1pPr marL="0" indent="0">
              <a:spcBef>
                <a:spcPts val="1224"/>
              </a:spcBef>
              <a:buClr>
                <a:schemeClr val="tx1"/>
              </a:buClr>
              <a:buFont typeface="Wingdings" pitchFamily="2" charset="2"/>
              <a:buNone/>
              <a:defRPr sz="3599">
                <a:uFillTx/>
              </a:defRPr>
            </a:lvl1pPr>
            <a:lvl2pPr marL="0" indent="0">
              <a:buNone/>
              <a:defRPr sz="2000">
                <a:uFillTx/>
              </a:defRPr>
            </a:lvl2pPr>
            <a:lvl3pPr marL="231730" indent="0">
              <a:buNone/>
              <a:defRPr sz="2000">
                <a:uFillTx/>
              </a:defRPr>
            </a:lvl3pPr>
            <a:lvl4pPr marL="460287" indent="0">
              <a:buNone/>
              <a:defRPr>
                <a:uFillTx/>
              </a:defRPr>
            </a:lvl4pPr>
            <a:lvl5pPr marL="685669" indent="0">
              <a:buNone/>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418684207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option 4">
  <p:cSld name="Text option 4">
    <p:spTree>
      <p:nvGrpSpPr>
        <p:cNvPr id="1" name="Shape 50"/>
        <p:cNvGrpSpPr/>
        <p:nvPr/>
      </p:nvGrpSpPr>
      <p:grpSpPr>
        <a:xfrm>
          <a:off x="0" y="0"/>
          <a:ext cx="0" cy="0"/>
          <a:chOff x="0" y="0"/>
          <a:chExt cx="0" cy="0"/>
        </a:xfrm>
      </p:grpSpPr>
      <p:sp>
        <p:nvSpPr>
          <p:cNvPr id="51" name="Google Shape;51;p8"/>
          <p:cNvSpPr txBox="1">
            <a:spLocks noGrp="1"/>
          </p:cNvSpPr>
          <p:nvPr>
            <p:ph type="body" idx="1"/>
          </p:nvPr>
        </p:nvSpPr>
        <p:spPr>
          <a:xfrm>
            <a:off x="46513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2" name="Google Shape;52;p8"/>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3" name="Google Shape;53;p8"/>
          <p:cNvSpPr txBox="1">
            <a:spLocks noGrp="1"/>
          </p:cNvSpPr>
          <p:nvPr>
            <p:ph type="body" idx="2"/>
          </p:nvPr>
        </p:nvSpPr>
        <p:spPr>
          <a:xfrm>
            <a:off x="465139" y="3230880"/>
            <a:ext cx="1727200" cy="2834109"/>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4" name="Google Shape;54;p8"/>
          <p:cNvSpPr txBox="1">
            <a:spLocks noGrp="1"/>
          </p:cNvSpPr>
          <p:nvPr>
            <p:ph type="body" idx="3"/>
          </p:nvPr>
        </p:nvSpPr>
        <p:spPr>
          <a:xfrm>
            <a:off x="242601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5" name="Google Shape;55;p8"/>
          <p:cNvSpPr txBox="1">
            <a:spLocks noGrp="1"/>
          </p:cNvSpPr>
          <p:nvPr>
            <p:ph type="body" idx="4"/>
          </p:nvPr>
        </p:nvSpPr>
        <p:spPr>
          <a:xfrm>
            <a:off x="438689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6" name="Google Shape;56;p8"/>
          <p:cNvSpPr txBox="1">
            <a:spLocks noGrp="1"/>
          </p:cNvSpPr>
          <p:nvPr>
            <p:ph type="body" idx="5"/>
          </p:nvPr>
        </p:nvSpPr>
        <p:spPr>
          <a:xfrm>
            <a:off x="634777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7" name="Google Shape;57;p8"/>
          <p:cNvSpPr txBox="1">
            <a:spLocks noGrp="1"/>
          </p:cNvSpPr>
          <p:nvPr>
            <p:ph type="body" idx="6"/>
          </p:nvPr>
        </p:nvSpPr>
        <p:spPr>
          <a:xfrm>
            <a:off x="8308659"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8" name="Google Shape;58;p8"/>
          <p:cNvSpPr txBox="1">
            <a:spLocks noGrp="1"/>
          </p:cNvSpPr>
          <p:nvPr>
            <p:ph type="body" idx="7"/>
          </p:nvPr>
        </p:nvSpPr>
        <p:spPr>
          <a:xfrm>
            <a:off x="10269538" y="3230880"/>
            <a:ext cx="1727200" cy="2817053"/>
          </a:xfrm>
          <a:prstGeom prst="rect">
            <a:avLst/>
          </a:prstGeom>
          <a:noFill/>
          <a:ln>
            <a:noFill/>
          </a:ln>
        </p:spPr>
        <p:txBody>
          <a:bodyPr spcFirstLastPara="1" wrap="square" lIns="0" tIns="0" rIns="0" bIns="0" anchor="t" anchorCtr="0">
            <a:noAutofit/>
          </a:bodyPr>
          <a:lstStyle>
            <a:lvl1pPr marL="457200" marR="0" lvl="0" indent="-228600" algn="l">
              <a:lnSpc>
                <a:spcPct val="128571"/>
              </a:lnSpc>
              <a:spcBef>
                <a:spcPts val="900"/>
              </a:spcBef>
              <a:spcAft>
                <a:spcPts val="0"/>
              </a:spcAft>
              <a:buClr>
                <a:schemeClr val="dk2"/>
              </a:buClr>
              <a:buSzPts val="1260"/>
              <a:buFont typeface="Noto Sans Symbols"/>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59" name="Google Shape;59;p8"/>
          <p:cNvSpPr txBox="1">
            <a:spLocks noGrp="1"/>
          </p:cNvSpPr>
          <p:nvPr>
            <p:ph type="body" idx="8"/>
          </p:nvPr>
        </p:nvSpPr>
        <p:spPr>
          <a:xfrm>
            <a:off x="242601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0" name="Google Shape;60;p8"/>
          <p:cNvSpPr txBox="1">
            <a:spLocks noGrp="1"/>
          </p:cNvSpPr>
          <p:nvPr>
            <p:ph type="body" idx="9"/>
          </p:nvPr>
        </p:nvSpPr>
        <p:spPr>
          <a:xfrm>
            <a:off x="438689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1" name="Google Shape;61;p8"/>
          <p:cNvSpPr txBox="1">
            <a:spLocks noGrp="1"/>
          </p:cNvSpPr>
          <p:nvPr>
            <p:ph type="body" idx="13"/>
          </p:nvPr>
        </p:nvSpPr>
        <p:spPr>
          <a:xfrm>
            <a:off x="634777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2" name="Google Shape;62;p8"/>
          <p:cNvSpPr txBox="1">
            <a:spLocks noGrp="1"/>
          </p:cNvSpPr>
          <p:nvPr>
            <p:ph type="body" idx="14"/>
          </p:nvPr>
        </p:nvSpPr>
        <p:spPr>
          <a:xfrm>
            <a:off x="8308659"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3" name="Google Shape;63;p8"/>
          <p:cNvSpPr txBox="1">
            <a:spLocks noGrp="1"/>
          </p:cNvSpPr>
          <p:nvPr>
            <p:ph type="body" idx="15"/>
          </p:nvPr>
        </p:nvSpPr>
        <p:spPr>
          <a:xfrm>
            <a:off x="10269538" y="2201863"/>
            <a:ext cx="1727200" cy="913689"/>
          </a:xfrm>
          <a:prstGeom prst="rect">
            <a:avLst/>
          </a:prstGeom>
          <a:noFill/>
          <a:ln>
            <a:noFill/>
          </a:ln>
        </p:spPr>
        <p:txBody>
          <a:bodyPr spcFirstLastPara="1" wrap="square" lIns="0" tIns="91425" rIns="146300" bIns="91425" anchor="t" anchorCtr="0">
            <a:noAutofit/>
          </a:bodyPr>
          <a:lstStyle>
            <a:lvl1pPr marL="457200" lvl="0" indent="-228600" algn="l">
              <a:lnSpc>
                <a:spcPct val="100000"/>
              </a:lnSpc>
              <a:spcBef>
                <a:spcPts val="0"/>
              </a:spcBef>
              <a:spcAft>
                <a:spcPts val="0"/>
              </a:spcAft>
              <a:buClr>
                <a:schemeClr val="dk1"/>
              </a:buClr>
              <a:buSzPts val="1800"/>
              <a:buNone/>
              <a:defRPr sz="2000"/>
            </a:lvl1pPr>
            <a:lvl2pPr marL="914400" lvl="1" indent="-228600" algn="l">
              <a:lnSpc>
                <a:spcPct val="100000"/>
              </a:lnSpc>
              <a:spcBef>
                <a:spcPts val="0"/>
              </a:spcBef>
              <a:spcAft>
                <a:spcPts val="0"/>
              </a:spcAft>
              <a:buClr>
                <a:schemeClr val="dk1"/>
              </a:buClr>
              <a:buSzPts val="162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62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4" name="Google Shape;64;p8"/>
          <p:cNvSpPr txBox="1">
            <a:spLocks noGrp="1"/>
          </p:cNvSpPr>
          <p:nvPr>
            <p:ph type="body" idx="16"/>
          </p:nvPr>
        </p:nvSpPr>
        <p:spPr>
          <a:xfrm>
            <a:off x="465139"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5" name="Google Shape;65;p8"/>
          <p:cNvSpPr txBox="1">
            <a:spLocks noGrp="1"/>
          </p:cNvSpPr>
          <p:nvPr>
            <p:ph type="body" idx="17"/>
          </p:nvPr>
        </p:nvSpPr>
        <p:spPr>
          <a:xfrm>
            <a:off x="2427288"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6" name="Google Shape;66;p8"/>
          <p:cNvSpPr txBox="1">
            <a:spLocks noGrp="1"/>
          </p:cNvSpPr>
          <p:nvPr>
            <p:ph type="body" idx="18"/>
          </p:nvPr>
        </p:nvSpPr>
        <p:spPr>
          <a:xfrm>
            <a:off x="4389438"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7" name="Google Shape;67;p8"/>
          <p:cNvSpPr txBox="1">
            <a:spLocks noGrp="1"/>
          </p:cNvSpPr>
          <p:nvPr>
            <p:ph type="body" idx="19"/>
          </p:nvPr>
        </p:nvSpPr>
        <p:spPr>
          <a:xfrm>
            <a:off x="6354763"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8" name="Google Shape;68;p8"/>
          <p:cNvSpPr txBox="1">
            <a:spLocks noGrp="1"/>
          </p:cNvSpPr>
          <p:nvPr>
            <p:ph type="body" idx="20"/>
          </p:nvPr>
        </p:nvSpPr>
        <p:spPr>
          <a:xfrm>
            <a:off x="8302625"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69" name="Google Shape;69;p8"/>
          <p:cNvSpPr txBox="1">
            <a:spLocks noGrp="1"/>
          </p:cNvSpPr>
          <p:nvPr>
            <p:ph type="body" idx="21"/>
          </p:nvPr>
        </p:nvSpPr>
        <p:spPr>
          <a:xfrm>
            <a:off x="10269538" y="2065338"/>
            <a:ext cx="261936" cy="263525"/>
          </a:xfrm>
          <a:prstGeom prst="rect">
            <a:avLst/>
          </a:prstGeom>
          <a:noFill/>
          <a:ln>
            <a:noFill/>
          </a:ln>
        </p:spPr>
        <p:txBody>
          <a:bodyPr spcFirstLastPara="1" wrap="square" lIns="0" tIns="0" rIns="146300" bIns="0" anchor="t" anchorCtr="0">
            <a:noAutofit/>
          </a:bodyPr>
          <a:lstStyle>
            <a:lvl1pPr marL="457200" lvl="0"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1pPr>
            <a:lvl2pPr marL="914400" lvl="1"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2pPr>
            <a:lvl3pPr marL="1371600" lvl="2"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3pPr>
            <a:lvl4pPr marL="1828800" lvl="3"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4pPr>
            <a:lvl5pPr marL="2286000" lvl="4" indent="-228600" algn="l">
              <a:lnSpc>
                <a:spcPct val="240000"/>
              </a:lnSpc>
              <a:spcBef>
                <a:spcPts val="0"/>
              </a:spcBef>
              <a:spcAft>
                <a:spcPts val="0"/>
              </a:spcAft>
              <a:buClr>
                <a:schemeClr val="dk1"/>
              </a:buClr>
              <a:buSzPts val="900"/>
              <a:buNone/>
              <a:defRPr sz="1000">
                <a:solidFill>
                  <a:schemeClr val="dk1"/>
                </a:solidFill>
                <a:latin typeface="Quattrocento Sans"/>
                <a:ea typeface="Quattrocento Sans"/>
                <a:cs typeface="Quattrocento Sans"/>
                <a:sym typeface="Quattrocento Sans"/>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uFillTx/>
              </a:defRPr>
            </a:lvl1pPr>
            <a:lvl2pPr marL="531064" indent="-233150">
              <a:defRPr sz="2400">
                <a:uFillTx/>
              </a:defRPr>
            </a:lvl2pPr>
            <a:lvl3pPr marL="699450" indent="-168387">
              <a:defRPr sz="2000">
                <a:uFillTx/>
              </a:defRPr>
            </a:lvl3pPr>
            <a:lvl4pPr marL="880789" indent="-181339">
              <a:defRPr>
                <a:uFillTx/>
              </a:defRPr>
            </a:lvl4pPr>
            <a:lvl5pPr marL="1049175" indent="-168387">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2"/>
              </a:buClr>
              <a:buFont typeface="Arial" pitchFamily="34" charset="0"/>
              <a:buChar char="•"/>
              <a:defRPr sz="3199">
                <a:gradFill>
                  <a:gsLst>
                    <a:gs pos="1250">
                      <a:schemeClr val="tx2"/>
                    </a:gs>
                    <a:gs pos="99000">
                      <a:schemeClr val="tx2"/>
                    </a:gs>
                  </a:gsLst>
                  <a:lin ang="5400000" scaled="0"/>
                </a:gradFill>
                <a:uFillTx/>
              </a:defRPr>
            </a:lvl1pPr>
            <a:lvl2pPr marL="531064" indent="-233150">
              <a:defRPr sz="2400">
                <a:uFillTx/>
              </a:defRPr>
            </a:lvl2pPr>
            <a:lvl3pPr marL="699450" indent="-168387">
              <a:defRPr sz="2000">
                <a:uFillTx/>
              </a:defRPr>
            </a:lvl3pPr>
            <a:lvl4pPr marL="880789" indent="-181339">
              <a:defRPr>
                <a:uFillTx/>
              </a:defRPr>
            </a:lvl4pPr>
            <a:lvl5pPr marL="1049175" indent="-168387">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1445415694"/>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
        <p:nvSpPr>
          <p:cNvPr id="4" name="Text Placeholder 3"/>
          <p:cNvSpPr>
            <a:spLocks noGrp="1"/>
          </p:cNvSpPr>
          <p:nvPr>
            <p:ph type="body" sz="quarter" idx="10"/>
          </p:nvPr>
        </p:nvSpPr>
        <p:spPr>
          <a:xfrm>
            <a:off x="274640" y="1212849"/>
            <a:ext cx="5486399" cy="2425279"/>
          </a:xfrm>
        </p:spPr>
        <p:txBody>
          <a:bodyPr wrap="square">
            <a:spAutoFit/>
          </a:bodyPr>
          <a:lstStyle>
            <a:lvl1pPr marL="287282" indent="-287282">
              <a:spcBef>
                <a:spcPts val="1224"/>
              </a:spcBef>
              <a:buClr>
                <a:schemeClr val="tx1"/>
              </a:buClr>
              <a:buFont typeface="Arial" pitchFamily="34" charset="0"/>
              <a:buChar char="•"/>
              <a:defRPr sz="3199">
                <a:uFillTx/>
              </a:defRPr>
            </a:lvl1pPr>
            <a:lvl2pPr marL="531064" indent="-233150">
              <a:defRPr sz="2400">
                <a:uFillTx/>
              </a:defRPr>
            </a:lvl2pPr>
            <a:lvl3pPr marL="699450" indent="-168387">
              <a:defRPr sz="2000">
                <a:uFillTx/>
              </a:defRPr>
            </a:lvl3pPr>
            <a:lvl4pPr marL="880789" indent="-181339">
              <a:defRPr>
                <a:uFillTx/>
              </a:defRPr>
            </a:lvl4pPr>
            <a:lvl5pPr marL="1049175" indent="-168387">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5" name="Text Placeholder 3"/>
          <p:cNvSpPr>
            <a:spLocks noGrp="1"/>
          </p:cNvSpPr>
          <p:nvPr>
            <p:ph type="body" sz="quarter" idx="11"/>
          </p:nvPr>
        </p:nvSpPr>
        <p:spPr>
          <a:xfrm>
            <a:off x="6675439" y="1212849"/>
            <a:ext cx="5486399" cy="2425279"/>
          </a:xfrm>
        </p:spPr>
        <p:txBody>
          <a:bodyPr wrap="square">
            <a:spAutoFit/>
          </a:bodyPr>
          <a:lstStyle>
            <a:lvl1pPr marL="287282" indent="-287282">
              <a:spcBef>
                <a:spcPts val="1224"/>
              </a:spcBef>
              <a:buClr>
                <a:schemeClr val="tx1"/>
              </a:buClr>
              <a:buFont typeface="Arial" pitchFamily="34" charset="0"/>
              <a:buChar char="•"/>
              <a:defRPr sz="3199">
                <a:uFillTx/>
              </a:defRPr>
            </a:lvl1pPr>
            <a:lvl2pPr marL="531064" indent="-233150">
              <a:defRPr sz="2400">
                <a:uFillTx/>
              </a:defRPr>
            </a:lvl2pPr>
            <a:lvl3pPr marL="699450" indent="-168387">
              <a:defRPr sz="2000">
                <a:uFillTx/>
              </a:defRPr>
            </a:lvl3pPr>
            <a:lvl4pPr marL="880789" indent="-181339">
              <a:defRPr>
                <a:uFillTx/>
              </a:defRPr>
            </a:lvl4pPr>
            <a:lvl5pPr marL="1049175" indent="-168387">
              <a:defRPr>
                <a:uFillTx/>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3588763550"/>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uFillTx/>
              </a:rPr>
              <a:t>Click to edit Master title style</a:t>
            </a:r>
          </a:p>
        </p:txBody>
      </p:sp>
    </p:spTree>
    <p:extLst>
      <p:ext uri="{BB962C8B-B14F-4D97-AF65-F5344CB8AC3E}">
        <p14:creationId xmlns:p14="http://schemas.microsoft.com/office/powerpoint/2010/main" val="3348099926"/>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198" spc="-100" baseline="0">
                <a:gradFill>
                  <a:gsLst>
                    <a:gs pos="0">
                      <a:schemeClr val="tx1"/>
                    </a:gs>
                    <a:gs pos="100000">
                      <a:schemeClr val="tx1"/>
                    </a:gs>
                  </a:gsLst>
                  <a:lin ang="5400000" scaled="0"/>
                </a:gradFill>
                <a:uFillTx/>
              </a:defRPr>
            </a:lvl1pPr>
          </a:lstStyle>
          <a:p>
            <a:r>
              <a:rPr lang="en-US">
                <a:uFillTx/>
              </a:rPr>
              <a:t>Demo title</a:t>
            </a:r>
          </a:p>
        </p:txBody>
      </p:sp>
      <p:sp>
        <p:nvSpPr>
          <p:cNvPr id="5" name="Text Placeholder 4"/>
          <p:cNvSpPr>
            <a:spLocks noGrp="1"/>
          </p:cNvSpPr>
          <p:nvPr>
            <p:ph type="body" sz="quarter" idx="12" hasCustomPrompt="1"/>
          </p:nvPr>
        </p:nvSpPr>
        <p:spPr>
          <a:xfrm>
            <a:off x="274639" y="3954464"/>
            <a:ext cx="10058401" cy="1829593"/>
          </a:xfrm>
          <a:noFill/>
        </p:spPr>
        <p:txBody>
          <a:bodyPr lIns="182880" tIns="146304" rIns="182880" bIns="146304">
            <a:noAutofit/>
          </a:bodyPr>
          <a:lstStyle>
            <a:lvl1pPr marL="0" indent="0">
              <a:spcBef>
                <a:spcPts val="0"/>
              </a:spcBef>
              <a:buNone/>
              <a:defRPr sz="3599" spc="0" baseline="0">
                <a:gradFill>
                  <a:gsLst>
                    <a:gs pos="0">
                      <a:schemeClr val="tx1"/>
                    </a:gs>
                    <a:gs pos="100000">
                      <a:schemeClr val="tx1"/>
                    </a:gs>
                  </a:gsLst>
                  <a:lin ang="5400000" scaled="0"/>
                </a:gradFill>
                <a:uFillTx/>
                <a:latin typeface="+mj-lt"/>
              </a:defRPr>
            </a:lvl1pPr>
          </a:lstStyle>
          <a:p>
            <a:pPr lvl="0"/>
            <a:r>
              <a:rPr lang="en-US">
                <a:uFillTx/>
              </a:rPr>
              <a:t>Speaker Name</a:t>
            </a:r>
          </a:p>
        </p:txBody>
      </p:sp>
    </p:spTree>
    <p:extLst>
      <p:ext uri="{BB962C8B-B14F-4D97-AF65-F5344CB8AC3E}">
        <p14:creationId xmlns:p14="http://schemas.microsoft.com/office/powerpoint/2010/main" val="674264397"/>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lang="en-US" sz="7198" b="0" kern="1200" cap="none" spc="-100" baseline="0" dirty="0">
                <a:ln w="3175">
                  <a:noFill/>
                </a:ln>
                <a:gradFill>
                  <a:gsLst>
                    <a:gs pos="0">
                      <a:schemeClr val="tx1"/>
                    </a:gs>
                    <a:gs pos="100000">
                      <a:schemeClr val="tx1"/>
                    </a:gs>
                  </a:gsLst>
                  <a:lin ang="5400000" scaled="0"/>
                </a:gradFill>
                <a:effectLst/>
                <a:uFillTx/>
                <a:latin typeface="+mj-lt"/>
                <a:ea typeface="+mn-ea"/>
                <a:cs typeface="Segoe UI" pitchFamily="34" charset="0"/>
              </a:defRPr>
            </a:lvl1pPr>
          </a:lstStyle>
          <a:p>
            <a:r>
              <a:rPr lang="en-US">
                <a:uFillTx/>
              </a:rPr>
              <a:t>Video title</a:t>
            </a:r>
          </a:p>
        </p:txBody>
      </p:sp>
    </p:spTree>
    <p:extLst>
      <p:ext uri="{BB962C8B-B14F-4D97-AF65-F5344CB8AC3E}">
        <p14:creationId xmlns:p14="http://schemas.microsoft.com/office/powerpoint/2010/main" val="3361609030"/>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uFillTx/>
              </a:defRPr>
            </a:lvl1pPr>
          </a:lstStyle>
          <a:p>
            <a:r>
              <a:rPr lang="en-US">
                <a:uFillTx/>
              </a:rPr>
              <a:t>Section title</a:t>
            </a:r>
          </a:p>
        </p:txBody>
      </p:sp>
    </p:spTree>
    <p:extLst>
      <p:ext uri="{BB962C8B-B14F-4D97-AF65-F5344CB8AC3E}">
        <p14:creationId xmlns:p14="http://schemas.microsoft.com/office/powerpoint/2010/main" val="40668876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uFillTx/>
              </a:defRPr>
            </a:lvl1pPr>
          </a:lstStyle>
          <a:p>
            <a:r>
              <a:rPr lang="en-US">
                <a:uFillTx/>
              </a:rPr>
              <a:t>Section title</a:t>
            </a:r>
          </a:p>
        </p:txBody>
      </p:sp>
    </p:spTree>
    <p:extLst>
      <p:ext uri="{BB962C8B-B14F-4D97-AF65-F5344CB8AC3E}">
        <p14:creationId xmlns:p14="http://schemas.microsoft.com/office/powerpoint/2010/main" val="5016261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3"/>
            <a:ext cx="11887200" cy="1181862"/>
          </a:xfrm>
          <a:noFill/>
        </p:spPr>
        <p:txBody>
          <a:bodyPr tIns="91440" bIns="91440" anchor="t" anchorCtr="0">
            <a:spAutoFit/>
          </a:bodyPr>
          <a:lstStyle>
            <a:lvl1pPr>
              <a:defRPr sz="7198" spc="-100" baseline="0">
                <a:gradFill>
                  <a:gsLst>
                    <a:gs pos="0">
                      <a:schemeClr val="tx1"/>
                    </a:gs>
                    <a:gs pos="100000">
                      <a:schemeClr val="tx1"/>
                    </a:gs>
                  </a:gsLst>
                  <a:lin ang="5400000" scaled="0"/>
                </a:gradFill>
                <a:uFillTx/>
              </a:defRPr>
            </a:lvl1pPr>
          </a:lstStyle>
          <a:p>
            <a:r>
              <a:rPr lang="en-US">
                <a:uFillTx/>
              </a:rPr>
              <a:t>Section title</a:t>
            </a:r>
          </a:p>
        </p:txBody>
      </p:sp>
    </p:spTree>
    <p:extLst>
      <p:ext uri="{BB962C8B-B14F-4D97-AF65-F5344CB8AC3E}">
        <p14:creationId xmlns:p14="http://schemas.microsoft.com/office/powerpoint/2010/main" val="210549447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2058126"/>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463468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70"/>
        <p:cNvGrpSpPr/>
        <p:nvPr/>
      </p:nvGrpSpPr>
      <p:grpSpPr>
        <a:xfrm>
          <a:off x="0" y="0"/>
          <a:ext cx="0" cy="0"/>
          <a:chOff x="0" y="0"/>
          <a:chExt cx="0" cy="0"/>
        </a:xfrm>
      </p:grpSpPr>
      <p:sp>
        <p:nvSpPr>
          <p:cNvPr id="71" name="Google Shape;71;p9"/>
          <p:cNvSpPr txBox="1">
            <a:spLocks noGrp="1"/>
          </p:cNvSpPr>
          <p:nvPr>
            <p:ph type="title"/>
          </p:nvPr>
        </p:nvSpPr>
        <p:spPr>
          <a:xfrm>
            <a:off x="465138" y="632779"/>
            <a:ext cx="115331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strike="noStrike">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634833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50783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uFillTx/>
              </a:defRPr>
            </a:lvl1pPr>
          </a:lstStyle>
          <a:p>
            <a:r>
              <a:rPr lang="en-US">
                <a:uFillTx/>
              </a:rPr>
              <a:t>Slide for developer code</a:t>
            </a:r>
          </a:p>
        </p:txBody>
      </p:sp>
      <p:sp>
        <p:nvSpPr>
          <p:cNvPr id="3" name="Rectangle 2"/>
          <p:cNvSpPr>
            <a:spLocks/>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2" tIns="46632" rIns="46632" bIns="46632" numCol="1" rtlCol="0" fromWordArt="0" anchor="ctr" anchorCtr="0" forceAA="0" compatLnSpc="1">
            <a:prstTxWarp prst="textNoShape">
              <a:avLst/>
            </a:prstTxWarp>
            <a:noAutofit/>
          </a:bodyPr>
          <a:lstStyle/>
          <a:p>
            <a:pPr algn="ctr" defTabSz="932293" fontAlgn="base">
              <a:spcBef>
                <a:spcPct val="0"/>
              </a:spcBef>
              <a:spcAft>
                <a:spcPct val="0"/>
              </a:spcAft>
            </a:pPr>
            <a:endParaRPr lang="en-US" sz="1764">
              <a:gradFill>
                <a:gsLst>
                  <a:gs pos="0">
                    <a:srgbClr val="FFFFFF"/>
                  </a:gs>
                  <a:gs pos="100000">
                    <a:srgbClr val="FFFFFF"/>
                  </a:gs>
                </a:gsLst>
                <a:lin ang="5400000" scaled="0"/>
              </a:gradFill>
              <a:uFillTx/>
              <a:ea typeface="Segoe UI" pitchFamily="34" charset="0"/>
              <a:cs typeface="Segoe UI" pitchFamily="34" charset="0"/>
            </a:endParaRPr>
          </a:p>
        </p:txBody>
      </p:sp>
      <p:sp>
        <p:nvSpPr>
          <p:cNvPr id="5" name="Text Placeholder 4"/>
          <p:cNvSpPr>
            <a:spLocks noGrp="1"/>
          </p:cNvSpPr>
          <p:nvPr>
            <p:ph type="body" sz="quarter" idx="10"/>
          </p:nvPr>
        </p:nvSpPr>
        <p:spPr>
          <a:xfrm>
            <a:off x="274638" y="1221158"/>
            <a:ext cx="11887199" cy="1995931"/>
          </a:xfrm>
        </p:spPr>
        <p:txBody>
          <a:bodyPr/>
          <a:lstStyle>
            <a:lvl1pPr marL="0" indent="0">
              <a:buNone/>
              <a:defRPr sz="3299">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1pPr>
            <a:lvl2pPr marL="346487" indent="0">
              <a:buNone/>
              <a:defRPr>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2pPr>
            <a:lvl3pPr marL="584494" indent="0">
              <a:buNone/>
              <a:defRPr>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3pPr>
            <a:lvl4pPr marL="814406" indent="0">
              <a:buNone/>
              <a:defRPr>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4pPr>
            <a:lvl5pPr marL="1050795" indent="0">
              <a:buNone/>
              <a:defRPr>
                <a:gradFill>
                  <a:gsLst>
                    <a:gs pos="1250">
                      <a:srgbClr val="000000"/>
                    </a:gs>
                    <a:gs pos="100000">
                      <a:srgbClr val="000000"/>
                    </a:gs>
                  </a:gsLst>
                  <a:lin ang="5400000" scaled="0"/>
                </a:gradFill>
                <a:uFillTx/>
                <a:latin typeface="Consolas" panose="020B0609020204030204" pitchFamily="49" charset="0"/>
                <a:cs typeface="Consolas" panose="020B0609020204030204" pitchFamily="49" charset="0"/>
              </a:defRPr>
            </a:lvl5p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extLst>
      <p:ext uri="{BB962C8B-B14F-4D97-AF65-F5344CB8AC3E}">
        <p14:creationId xmlns:p14="http://schemas.microsoft.com/office/powerpoint/2010/main" val="4283881989"/>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92889"/>
            <a:ext cx="11856403" cy="403187"/>
          </a:xfrm>
          <a:prstGeom prst="rect">
            <a:avLst/>
          </a:prstGeom>
          <a:noFill/>
          <a:ln w="12700">
            <a:noFill/>
            <a:miter lim="800000"/>
            <a:headEnd type="none" w="sm" len="sm"/>
            <a:tailEnd type="none" w="sm" len="sm"/>
          </a:ln>
          <a:effectLst/>
        </p:spPr>
        <p:txBody>
          <a:bodyPr vert="horz" wrap="square" lIns="182854" tIns="146283" rIns="182854" bIns="146283" numCol="1" anchor="t"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uFillTx/>
                <a:cs typeface="Segoe UI" pitchFamily="34" charset="0"/>
              </a:rPr>
              <a:t>©</a:t>
            </a:r>
            <a:r>
              <a:rPr lang="en-US" sz="700" baseline="0">
                <a:gradFill>
                  <a:gsLst>
                    <a:gs pos="0">
                      <a:schemeClr val="tx1"/>
                    </a:gs>
                    <a:gs pos="100000">
                      <a:schemeClr val="tx1"/>
                    </a:gs>
                  </a:gsLst>
                  <a:lin ang="5400000" scaled="0"/>
                </a:gradFill>
                <a:uFillTx/>
                <a:cs typeface="Segoe UI" pitchFamily="34" charset="0"/>
              </a:rPr>
              <a:t> Copyright</a:t>
            </a:r>
            <a:r>
              <a:rPr lang="en-US" sz="700">
                <a:gradFill>
                  <a:gsLst>
                    <a:gs pos="0">
                      <a:schemeClr val="tx1"/>
                    </a:gs>
                    <a:gs pos="100000">
                      <a:schemeClr val="tx1"/>
                    </a:gs>
                  </a:gsLst>
                  <a:lin ang="5400000" scaled="0"/>
                </a:gradFill>
                <a:uFillTx/>
                <a:cs typeface="Segoe UI" pitchFamily="34" charset="0"/>
              </a:rPr>
              <a:t> Microsoft Corporation. All rights reserved. </a:t>
            </a:r>
          </a:p>
        </p:txBody>
      </p:sp>
      <p:pic>
        <p:nvPicPr>
          <p:cNvPr id="3" name="Picture 2"/>
          <p:cNvPicPr>
            <a:picLocks noChangeAspect="1"/>
          </p:cNvPicPr>
          <p:nvPr userDrawn="1"/>
        </p:nvPicPr>
        <p:blipFill>
          <a:blip r:embed="rId2"/>
          <a:stretch>
            <a:fillRect/>
          </a:stretch>
        </p:blipFill>
        <p:spPr bwMode="invGray">
          <a:xfrm>
            <a:off x="459230" y="3145041"/>
            <a:ext cx="3288506" cy="704444"/>
          </a:xfrm>
          <a:prstGeom prst="rect">
            <a:avLst/>
          </a:prstGeom>
        </p:spPr>
      </p:pic>
    </p:spTree>
    <p:extLst>
      <p:ext uri="{BB962C8B-B14F-4D97-AF65-F5344CB8AC3E}">
        <p14:creationId xmlns:p14="http://schemas.microsoft.com/office/powerpoint/2010/main" val="392920832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1"/>
            <a:ext cx="11887200" cy="2443746"/>
          </a:xfrm>
          <a:prstGeom prst="rect">
            <a:avLst/>
          </a:prstGeom>
        </p:spPr>
        <p:txBody>
          <a:bodyPr/>
          <a:lstStyle>
            <a:lvl1pPr marL="290457" indent="-290457">
              <a:buClr>
                <a:schemeClr val="tx1"/>
              </a:buClr>
              <a:buSzPct val="90000"/>
              <a:buFont typeface="Arial" pitchFamily="34" charset="0"/>
              <a:buChar char="•"/>
              <a:defRPr sz="3599">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1pPr>
            <a:lvl2pPr marL="571390" indent="-280935">
              <a:buClr>
                <a:schemeClr val="tx1"/>
              </a:buClr>
              <a:buSzPct val="90000"/>
              <a:buFont typeface="Arial" pitchFamily="34" charset="0"/>
              <a:buChar char="•"/>
              <a:defRPr sz="3199">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2pPr>
            <a:lvl3pPr marL="861847" indent="-290457">
              <a:buClr>
                <a:schemeClr val="tx1"/>
              </a:buClr>
              <a:buSzPct val="90000"/>
              <a:buFont typeface="Arial" pitchFamily="34" charset="0"/>
              <a:buChar char="•"/>
              <a:defRPr sz="2800">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3pPr>
            <a:lvl4pPr marL="1090404" indent="-228557">
              <a:buClr>
                <a:schemeClr val="tx1"/>
              </a:buClr>
              <a:buSzPct val="90000"/>
              <a:buFont typeface="Arial" pitchFamily="34" charset="0"/>
              <a:buChar char="•"/>
              <a:defRPr sz="2400">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4pPr>
            <a:lvl5pPr marL="1318960" indent="-228557">
              <a:buClr>
                <a:schemeClr val="tx1"/>
              </a:buClr>
              <a:buSzPct val="90000"/>
              <a:buFont typeface="Arial" pitchFamily="34" charset="0"/>
              <a:buChar char="•"/>
              <a:defRPr sz="2000">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5pPr>
          </a:lstStyle>
          <a:p>
            <a:pPr lvl="0"/>
            <a:r>
              <a:rPr lang="en-US">
                <a:uFillTx/>
              </a:rPr>
              <a:t>Use this Layout for Speaker Notes slides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99" spc="-51" baseline="0">
                <a:gradFill>
                  <a:gsLst>
                    <a:gs pos="0">
                      <a:srgbClr val="000000"/>
                    </a:gs>
                    <a:gs pos="100000">
                      <a:srgbClr val="000000"/>
                    </a:gs>
                  </a:gsLst>
                  <a:lin ang="5400000" scaled="0"/>
                </a:gradFill>
                <a:effectLst/>
                <a:uFillTx/>
                <a:latin typeface="Segoe UI" pitchFamily="34" charset="0"/>
                <a:ea typeface="Segoe UI" pitchFamily="34" charset="0"/>
                <a:cs typeface="Segoe UI" pitchFamily="34" charset="0"/>
              </a:defRPr>
            </a:lvl1pPr>
          </a:lstStyle>
          <a:p>
            <a:pPr lvl="0"/>
            <a:r>
              <a:rPr lang="en-US">
                <a:uFillTx/>
              </a:rPr>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uFillTx/>
                <a:latin typeface="Segoe UI" pitchFamily="34" charset="0"/>
                <a:ea typeface="Segoe UI" pitchFamily="34" charset="0"/>
                <a:cs typeface="Segoe UI" pitchFamily="34" charset="0"/>
              </a:defRPr>
            </a:lvl1pPr>
          </a:lstStyle>
          <a:p>
            <a:r>
              <a:rPr lang="en-US">
                <a:uFillTx/>
              </a:rPr>
              <a:t>Click to edit Master title style</a:t>
            </a:r>
          </a:p>
        </p:txBody>
      </p:sp>
    </p:spTree>
    <p:extLst>
      <p:ext uri="{BB962C8B-B14F-4D97-AF65-F5344CB8AC3E}">
        <p14:creationId xmlns:p14="http://schemas.microsoft.com/office/powerpoint/2010/main" val="203562818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cSld name="1_Titel und Inhal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uFillTx/>
              </a:rPr>
              <a:t>Mastertitelformat bearbeiten</a:t>
            </a:r>
            <a:endParaRPr lang="en-US" dirty="0">
              <a:uFillTx/>
            </a:endParaRPr>
          </a:p>
        </p:txBody>
      </p:sp>
      <p:sp>
        <p:nvSpPr>
          <p:cNvPr id="3" name="Text Placeholder 2"/>
          <p:cNvSpPr>
            <a:spLocks noGrp="1"/>
          </p:cNvSpPr>
          <p:nvPr>
            <p:ph type="body" sz="quarter" idx="10"/>
          </p:nvPr>
        </p:nvSpPr>
        <p:spPr>
          <a:xfrm>
            <a:off x="274703" y="1211287"/>
            <a:ext cx="11888788" cy="2096222"/>
          </a:xfrm>
        </p:spPr>
        <p:txBody>
          <a:bodyPr/>
          <a:lstStyle/>
          <a:p>
            <a:pPr lvl="0"/>
            <a:r>
              <a:rPr lang="de-DE">
                <a:uFillTx/>
              </a:rPr>
              <a:t>Mastertextformat bearbeiten</a:t>
            </a:r>
          </a:p>
          <a:p>
            <a:pPr lvl="1"/>
            <a:r>
              <a:rPr lang="de-DE">
                <a:uFillTx/>
              </a:rPr>
              <a:t>Zweite Ebene</a:t>
            </a:r>
          </a:p>
          <a:p>
            <a:pPr lvl="2"/>
            <a:r>
              <a:rPr lang="de-DE">
                <a:uFillTx/>
              </a:rPr>
              <a:t>Dritte Ebene</a:t>
            </a:r>
          </a:p>
          <a:p>
            <a:pPr lvl="3"/>
            <a:r>
              <a:rPr lang="de-DE">
                <a:uFillTx/>
              </a:rPr>
              <a:t>Vierte Ebene</a:t>
            </a:r>
          </a:p>
          <a:p>
            <a:pPr lvl="4"/>
            <a:r>
              <a:rPr lang="de-DE">
                <a:uFillTx/>
              </a:rPr>
              <a:t>Fünfte Ebene</a:t>
            </a:r>
            <a:endParaRPr lang="en-US" dirty="0">
              <a:uFillTx/>
            </a:endParaRPr>
          </a:p>
        </p:txBody>
      </p:sp>
    </p:spTree>
    <p:extLst>
      <p:ext uri="{BB962C8B-B14F-4D97-AF65-F5344CB8AC3E}">
        <p14:creationId xmlns:p14="http://schemas.microsoft.com/office/powerpoint/2010/main" val="2621835567"/>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cSld name="Title Only - blue, lef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080">
                <a:solidFill>
                  <a:schemeClr val="tx2"/>
                </a:solidFill>
                <a:uFillTx/>
              </a:defRPr>
            </a:lvl1pPr>
          </a:lstStyle>
          <a:p>
            <a:r>
              <a:rPr lang="en-US">
                <a:uFillTx/>
              </a:rPr>
              <a:t>Click to edit Master title style</a:t>
            </a:r>
          </a:p>
        </p:txBody>
      </p:sp>
    </p:spTree>
    <p:extLst>
      <p:ext uri="{BB962C8B-B14F-4D97-AF65-F5344CB8AC3E}">
        <p14:creationId xmlns:p14="http://schemas.microsoft.com/office/powerpoint/2010/main" val="3235421172"/>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472"/>
        <p:cNvGrpSpPr/>
        <p:nvPr/>
      </p:nvGrpSpPr>
      <p:grpSpPr>
        <a:xfrm>
          <a:off x="0" y="0"/>
          <a:ext cx="0" cy="0"/>
          <a:chOff x="0" y="0"/>
          <a:chExt cx="0" cy="0"/>
        </a:xfrm>
      </p:grpSpPr>
      <p:sp>
        <p:nvSpPr>
          <p:cNvPr id="1473" name="Google Shape;1473;p128"/>
          <p:cNvSpPr txBox="1">
            <a:spLocks noGrp="1"/>
          </p:cNvSpPr>
          <p:nvPr>
            <p:ph type="title"/>
          </p:nvPr>
        </p:nvSpPr>
        <p:spPr>
          <a:xfrm>
            <a:off x="423933" y="605180"/>
            <a:ext cx="11588506" cy="778699"/>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Clr>
                <a:schemeClr val="lt1"/>
              </a:buClr>
              <a:buSzPts val="1500"/>
              <a:buFont typeface="Source Sans Pro"/>
              <a:buNone/>
              <a:defRPr sz="5405" b="0" i="0" u="none" strike="noStrike" cap="none">
                <a:solidFill>
                  <a:schemeClr val="lt1"/>
                </a:solidFill>
                <a:latin typeface="Source Sans Pro"/>
                <a:ea typeface="Source Sans Pro"/>
                <a:cs typeface="Source Sans Pro"/>
                <a:sym typeface="Source Sans Pro"/>
              </a:defRPr>
            </a:lvl1pPr>
            <a:lvl2pPr marR="0" lvl="1"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2pPr>
            <a:lvl3pPr marR="0" lvl="2"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3pPr>
            <a:lvl4pPr marR="0" lvl="3"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4pPr>
            <a:lvl5pPr marR="0" lvl="4"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5pPr>
            <a:lvl6pPr marR="0" lvl="5"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6pPr>
            <a:lvl7pPr marR="0" lvl="6"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7pPr>
            <a:lvl8pPr marR="0" lvl="7"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8pPr>
            <a:lvl9pPr marR="0" lvl="8" algn="l" rtl="0">
              <a:spcBef>
                <a:spcPts val="0"/>
              </a:spcBef>
              <a:spcAft>
                <a:spcPts val="0"/>
              </a:spcAft>
              <a:buClr>
                <a:schemeClr val="dk1"/>
              </a:buClr>
              <a:buSzPts val="1500"/>
              <a:buFont typeface="Arial"/>
              <a:buNone/>
              <a:defRPr sz="5405" b="0" i="0" u="none" strike="noStrike" cap="none">
                <a:solidFill>
                  <a:schemeClr val="dk1"/>
                </a:solidFill>
                <a:latin typeface="Arial"/>
                <a:ea typeface="Arial"/>
                <a:cs typeface="Arial"/>
                <a:sym typeface="Arial"/>
              </a:defRPr>
            </a:lvl9pPr>
          </a:lstStyle>
          <a:p>
            <a:endParaRPr/>
          </a:p>
        </p:txBody>
      </p:sp>
      <p:sp>
        <p:nvSpPr>
          <p:cNvPr id="1474" name="Google Shape;1474;p128"/>
          <p:cNvSpPr txBox="1">
            <a:spLocks noGrp="1"/>
          </p:cNvSpPr>
          <p:nvPr>
            <p:ph type="body" idx="1"/>
          </p:nvPr>
        </p:nvSpPr>
        <p:spPr>
          <a:xfrm>
            <a:off x="423933" y="1567223"/>
            <a:ext cx="11588506" cy="686953"/>
          </a:xfrm>
          <a:prstGeom prst="rect">
            <a:avLst/>
          </a:prstGeom>
          <a:noFill/>
          <a:ln>
            <a:noFill/>
          </a:ln>
        </p:spPr>
        <p:txBody>
          <a:bodyPr spcFirstLastPara="1" wrap="square" lIns="91425" tIns="91425" rIns="91425" bIns="91425" anchor="t" anchorCtr="0"/>
          <a:lstStyle>
            <a:lvl1pPr marL="466298" marR="0" lvl="0" indent="-233149" algn="l" rtl="0">
              <a:lnSpc>
                <a:spcPct val="100000"/>
              </a:lnSpc>
              <a:spcBef>
                <a:spcPts val="0"/>
              </a:spcBef>
              <a:spcAft>
                <a:spcPts val="0"/>
              </a:spcAft>
              <a:buClr>
                <a:schemeClr val="lt1"/>
              </a:buClr>
              <a:buSzPts val="1500"/>
              <a:buFont typeface="Arial"/>
              <a:buNone/>
              <a:defRPr sz="3264" b="0" i="0" u="none" strike="noStrike" cap="none">
                <a:solidFill>
                  <a:schemeClr val="lt1"/>
                </a:solidFill>
                <a:latin typeface="Source Sans Pro"/>
                <a:ea typeface="Source Sans Pro"/>
                <a:cs typeface="Source Sans Pro"/>
                <a:sym typeface="Source Sans Pro"/>
              </a:defRPr>
            </a:lvl1pPr>
            <a:lvl2pPr marL="932597" marR="0" lvl="1" indent="-356200" algn="l" rtl="0">
              <a:lnSpc>
                <a:spcPct val="100000"/>
              </a:lnSpc>
              <a:spcBef>
                <a:spcPts val="0"/>
              </a:spcBef>
              <a:spcAft>
                <a:spcPts val="0"/>
              </a:spcAft>
              <a:buClr>
                <a:schemeClr val="lt1"/>
              </a:buClr>
              <a:buSzPts val="1900"/>
              <a:buFont typeface="Arial"/>
              <a:buChar char="•"/>
              <a:defRPr sz="2754" b="0" i="0" u="none" strike="noStrike" cap="none">
                <a:solidFill>
                  <a:schemeClr val="lt1"/>
                </a:solidFill>
                <a:latin typeface="Source Sans Pro"/>
                <a:ea typeface="Source Sans Pro"/>
                <a:cs typeface="Source Sans Pro"/>
                <a:sym typeface="Source Sans Pro"/>
              </a:defRPr>
            </a:lvl2pPr>
            <a:lvl3pPr marL="1398895" marR="0" lvl="2" indent="-356200" algn="l" rtl="0">
              <a:lnSpc>
                <a:spcPct val="100000"/>
              </a:lnSpc>
              <a:spcBef>
                <a:spcPts val="0"/>
              </a:spcBef>
              <a:spcAft>
                <a:spcPts val="0"/>
              </a:spcAft>
              <a:buClr>
                <a:schemeClr val="lt1"/>
              </a:buClr>
              <a:buSzPts val="1900"/>
              <a:buFont typeface="Merriweather Sans"/>
              <a:buChar char="–"/>
              <a:defRPr sz="2448" b="0" i="0" u="none" strike="noStrike" cap="none">
                <a:solidFill>
                  <a:schemeClr val="lt1"/>
                </a:solidFill>
                <a:latin typeface="Source Sans Pro"/>
                <a:ea typeface="Source Sans Pro"/>
                <a:cs typeface="Source Sans Pro"/>
                <a:sym typeface="Source Sans Pro"/>
              </a:defRPr>
            </a:lvl3pPr>
            <a:lvl4pPr marL="1865193" marR="0" lvl="3" indent="-336771" algn="l" rtl="0">
              <a:lnSpc>
                <a:spcPct val="100000"/>
              </a:lnSpc>
              <a:spcBef>
                <a:spcPts val="0"/>
              </a:spcBef>
              <a:spcAft>
                <a:spcPts val="0"/>
              </a:spcAft>
              <a:buClr>
                <a:schemeClr val="lt1"/>
              </a:buClr>
              <a:buSzPts val="1600"/>
              <a:buFont typeface="Arial"/>
              <a:buChar char="•"/>
              <a:defRPr sz="2448" b="0" i="0" u="none" strike="noStrike" cap="none">
                <a:solidFill>
                  <a:schemeClr val="lt1"/>
                </a:solidFill>
                <a:latin typeface="Source Sans Pro"/>
                <a:ea typeface="Source Sans Pro"/>
                <a:cs typeface="Source Sans Pro"/>
                <a:sym typeface="Source Sans Pro"/>
              </a:defRPr>
            </a:lvl4pPr>
            <a:lvl5pPr marL="2331491" marR="0" lvl="4" indent="-356200" algn="l" rtl="0">
              <a:lnSpc>
                <a:spcPct val="100000"/>
              </a:lnSpc>
              <a:spcBef>
                <a:spcPts val="0"/>
              </a:spcBef>
              <a:spcAft>
                <a:spcPts val="0"/>
              </a:spcAft>
              <a:buClr>
                <a:schemeClr val="lt1"/>
              </a:buClr>
              <a:buSzPts val="1900"/>
              <a:buFont typeface="Merriweather Sans"/>
              <a:buChar char="-"/>
              <a:defRPr sz="2142" b="0" i="0" u="none" strike="noStrike" cap="none">
                <a:solidFill>
                  <a:schemeClr val="lt1"/>
                </a:solidFill>
                <a:latin typeface="Source Sans Pro"/>
                <a:ea typeface="Source Sans Pro"/>
                <a:cs typeface="Source Sans Pro"/>
                <a:sym typeface="Source Sans Pro"/>
              </a:defRPr>
            </a:lvl5pPr>
            <a:lvl6pPr marL="2797790" marR="0" lvl="5" indent="-362676" algn="l" rtl="0">
              <a:spcBef>
                <a:spcPts val="0"/>
              </a:spcBef>
              <a:spcAft>
                <a:spcPts val="0"/>
              </a:spcAft>
              <a:buClr>
                <a:schemeClr val="dk1"/>
              </a:buClr>
              <a:buSzPts val="2000"/>
              <a:buFont typeface="Arial"/>
              <a:buChar char="•"/>
              <a:defRPr sz="2754" b="0" i="0" u="none" strike="noStrike" cap="none">
                <a:solidFill>
                  <a:schemeClr val="dk1"/>
                </a:solidFill>
                <a:latin typeface="Calibri"/>
                <a:ea typeface="Calibri"/>
                <a:cs typeface="Calibri"/>
                <a:sym typeface="Calibri"/>
              </a:defRPr>
            </a:lvl6pPr>
            <a:lvl7pPr marL="3264088" marR="0" lvl="6" indent="-362676" algn="l" rtl="0">
              <a:spcBef>
                <a:spcPts val="0"/>
              </a:spcBef>
              <a:spcAft>
                <a:spcPts val="0"/>
              </a:spcAft>
              <a:buClr>
                <a:schemeClr val="dk1"/>
              </a:buClr>
              <a:buSzPts val="2000"/>
              <a:buFont typeface="Arial"/>
              <a:buChar char="•"/>
              <a:defRPr sz="2754" b="0" i="0" u="none" strike="noStrike" cap="none">
                <a:solidFill>
                  <a:schemeClr val="dk1"/>
                </a:solidFill>
                <a:latin typeface="Calibri"/>
                <a:ea typeface="Calibri"/>
                <a:cs typeface="Calibri"/>
                <a:sym typeface="Calibri"/>
              </a:defRPr>
            </a:lvl7pPr>
            <a:lvl8pPr marL="3730386" marR="0" lvl="7" indent="-362676" algn="l" rtl="0">
              <a:spcBef>
                <a:spcPts val="0"/>
              </a:spcBef>
              <a:spcAft>
                <a:spcPts val="0"/>
              </a:spcAft>
              <a:buClr>
                <a:schemeClr val="dk1"/>
              </a:buClr>
              <a:buSzPts val="2000"/>
              <a:buFont typeface="Arial"/>
              <a:buChar char="•"/>
              <a:defRPr sz="2754" b="0" i="0" u="none" strike="noStrike" cap="none">
                <a:solidFill>
                  <a:schemeClr val="dk1"/>
                </a:solidFill>
                <a:latin typeface="Calibri"/>
                <a:ea typeface="Calibri"/>
                <a:cs typeface="Calibri"/>
                <a:sym typeface="Calibri"/>
              </a:defRPr>
            </a:lvl8pPr>
            <a:lvl9pPr marL="4196685" marR="0" lvl="8" indent="-362676" algn="l" rtl="0">
              <a:spcBef>
                <a:spcPts val="0"/>
              </a:spcBef>
              <a:spcAft>
                <a:spcPts val="0"/>
              </a:spcAft>
              <a:buClr>
                <a:schemeClr val="dk1"/>
              </a:buClr>
              <a:buSzPts val="2000"/>
              <a:buFont typeface="Arial"/>
              <a:buChar char="•"/>
              <a:defRPr sz="2754" b="0" i="0" u="none" strike="noStrike" cap="none">
                <a:solidFill>
                  <a:schemeClr val="dk1"/>
                </a:solidFill>
                <a:latin typeface="Calibri"/>
                <a:ea typeface="Calibri"/>
                <a:cs typeface="Calibri"/>
                <a:sym typeface="Calibri"/>
              </a:defRPr>
            </a:lvl9pPr>
          </a:lstStyle>
          <a:p>
            <a:endParaRPr/>
          </a:p>
        </p:txBody>
      </p:sp>
      <p:sp>
        <p:nvSpPr>
          <p:cNvPr id="1475" name="Google Shape;1475;p128"/>
          <p:cNvSpPr txBox="1">
            <a:spLocks noGrp="1"/>
          </p:cNvSpPr>
          <p:nvPr>
            <p:ph type="sldNum" idx="12"/>
          </p:nvPr>
        </p:nvSpPr>
        <p:spPr>
          <a:xfrm>
            <a:off x="11523132" y="6341400"/>
            <a:ext cx="746372" cy="535145"/>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938">
                <a:solidFill>
                  <a:schemeClr val="dk1"/>
                </a:solidFill>
                <a:latin typeface="Calibri"/>
                <a:ea typeface="Calibri"/>
                <a:cs typeface="Calibri"/>
                <a:sym typeface="Calibri"/>
              </a:defRPr>
            </a:lvl1pPr>
            <a:lvl2pPr marL="0" marR="0" lvl="1" indent="0" algn="l" rtl="0">
              <a:spcBef>
                <a:spcPts val="0"/>
              </a:spcBef>
              <a:buNone/>
              <a:defRPr sz="1938">
                <a:solidFill>
                  <a:schemeClr val="dk1"/>
                </a:solidFill>
                <a:latin typeface="Calibri"/>
                <a:ea typeface="Calibri"/>
                <a:cs typeface="Calibri"/>
                <a:sym typeface="Calibri"/>
              </a:defRPr>
            </a:lvl2pPr>
            <a:lvl3pPr marL="0" marR="0" lvl="2" indent="0" algn="l" rtl="0">
              <a:spcBef>
                <a:spcPts val="0"/>
              </a:spcBef>
              <a:buNone/>
              <a:defRPr sz="1938">
                <a:solidFill>
                  <a:schemeClr val="dk1"/>
                </a:solidFill>
                <a:latin typeface="Calibri"/>
                <a:ea typeface="Calibri"/>
                <a:cs typeface="Calibri"/>
                <a:sym typeface="Calibri"/>
              </a:defRPr>
            </a:lvl3pPr>
            <a:lvl4pPr marL="0" marR="0" lvl="3" indent="0" algn="l" rtl="0">
              <a:spcBef>
                <a:spcPts val="0"/>
              </a:spcBef>
              <a:buNone/>
              <a:defRPr sz="1938">
                <a:solidFill>
                  <a:schemeClr val="dk1"/>
                </a:solidFill>
                <a:latin typeface="Calibri"/>
                <a:ea typeface="Calibri"/>
                <a:cs typeface="Calibri"/>
                <a:sym typeface="Calibri"/>
              </a:defRPr>
            </a:lvl4pPr>
            <a:lvl5pPr marL="0" marR="0" lvl="4" indent="0" algn="l" rtl="0">
              <a:spcBef>
                <a:spcPts val="0"/>
              </a:spcBef>
              <a:buNone/>
              <a:defRPr sz="1938">
                <a:solidFill>
                  <a:schemeClr val="dk1"/>
                </a:solidFill>
                <a:latin typeface="Calibri"/>
                <a:ea typeface="Calibri"/>
                <a:cs typeface="Calibri"/>
                <a:sym typeface="Calibri"/>
              </a:defRPr>
            </a:lvl5pPr>
            <a:lvl6pPr marL="0" marR="0" lvl="5" indent="0" algn="l" rtl="0">
              <a:spcBef>
                <a:spcPts val="0"/>
              </a:spcBef>
              <a:buNone/>
              <a:defRPr sz="1938">
                <a:solidFill>
                  <a:schemeClr val="dk1"/>
                </a:solidFill>
                <a:latin typeface="Calibri"/>
                <a:ea typeface="Calibri"/>
                <a:cs typeface="Calibri"/>
                <a:sym typeface="Calibri"/>
              </a:defRPr>
            </a:lvl6pPr>
            <a:lvl7pPr marL="0" marR="0" lvl="6" indent="0" algn="l" rtl="0">
              <a:spcBef>
                <a:spcPts val="0"/>
              </a:spcBef>
              <a:buNone/>
              <a:defRPr sz="1938">
                <a:solidFill>
                  <a:schemeClr val="dk1"/>
                </a:solidFill>
                <a:latin typeface="Calibri"/>
                <a:ea typeface="Calibri"/>
                <a:cs typeface="Calibri"/>
                <a:sym typeface="Calibri"/>
              </a:defRPr>
            </a:lvl7pPr>
            <a:lvl8pPr marL="0" marR="0" lvl="7" indent="0" algn="l" rtl="0">
              <a:spcBef>
                <a:spcPts val="0"/>
              </a:spcBef>
              <a:buNone/>
              <a:defRPr sz="1938">
                <a:solidFill>
                  <a:schemeClr val="dk1"/>
                </a:solidFill>
                <a:latin typeface="Calibri"/>
                <a:ea typeface="Calibri"/>
                <a:cs typeface="Calibri"/>
                <a:sym typeface="Calibri"/>
              </a:defRPr>
            </a:lvl8pPr>
            <a:lvl9pPr marL="0" marR="0" lvl="8" indent="0" algn="l" rtl="0">
              <a:spcBef>
                <a:spcPts val="0"/>
              </a:spcBef>
              <a:buNone/>
              <a:defRPr sz="1938">
                <a:solidFill>
                  <a:schemeClr val="dk1"/>
                </a:solidFill>
                <a:latin typeface="Calibri"/>
                <a:ea typeface="Calibri"/>
                <a:cs typeface="Calibri"/>
                <a:sym typeface="Calibri"/>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13387935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13"/>
        <p:cNvGrpSpPr/>
        <p:nvPr/>
      </p:nvGrpSpPr>
      <p:grpSpPr>
        <a:xfrm>
          <a:off x="0" y="0"/>
          <a:ext cx="0" cy="0"/>
          <a:chOff x="0" y="0"/>
          <a:chExt cx="0" cy="0"/>
        </a:xfrm>
      </p:grpSpPr>
      <p:sp>
        <p:nvSpPr>
          <p:cNvPr id="14" name="Google Shape;14;p2"/>
          <p:cNvSpPr txBox="1">
            <a:spLocks noGrp="1"/>
          </p:cNvSpPr>
          <p:nvPr>
            <p:ph type="title"/>
          </p:nvPr>
        </p:nvSpPr>
        <p:spPr>
          <a:xfrm>
            <a:off x="346492" y="280645"/>
            <a:ext cx="11642874" cy="1165958"/>
          </a:xfrm>
          <a:prstGeom prst="rect">
            <a:avLst/>
          </a:prstGeom>
          <a:noFill/>
          <a:ln>
            <a:noFill/>
          </a:ln>
        </p:spPr>
        <p:txBody>
          <a:bodyPr spcFirstLastPara="1" wrap="square" lIns="91425" tIns="45700" rIns="91425" bIns="45700" anchor="t"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427447492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3_Title Only">
  <p:cSld name="3_Title Only">
    <p:bg>
      <p:bgPr>
        <a:solidFill>
          <a:schemeClr val="dk2"/>
        </a:solidFill>
        <a:effectLst/>
      </p:bgPr>
    </p:bg>
    <p:spTree>
      <p:nvGrpSpPr>
        <p:cNvPr id="1" name="Shape 3663"/>
        <p:cNvGrpSpPr/>
        <p:nvPr/>
      </p:nvGrpSpPr>
      <p:grpSpPr>
        <a:xfrm>
          <a:off x="0" y="0"/>
          <a:ext cx="0" cy="0"/>
          <a:chOff x="0" y="0"/>
          <a:chExt cx="0" cy="0"/>
        </a:xfrm>
      </p:grpSpPr>
      <p:sp>
        <p:nvSpPr>
          <p:cNvPr id="3664" name="Google Shape;3664;p18"/>
          <p:cNvSpPr txBox="1">
            <a:spLocks noGrp="1"/>
          </p:cNvSpPr>
          <p:nvPr>
            <p:ph type="title"/>
          </p:nvPr>
        </p:nvSpPr>
        <p:spPr>
          <a:xfrm>
            <a:off x="274639" y="361890"/>
            <a:ext cx="11889564" cy="917575"/>
          </a:xfrm>
          <a:prstGeom prst="rect">
            <a:avLst/>
          </a:prstGeom>
          <a:noFill/>
          <a:ln>
            <a:noFill/>
          </a:ln>
        </p:spPr>
        <p:txBody>
          <a:bodyPr spcFirstLastPara="1" wrap="square" lIns="146300" tIns="91425" rIns="146300" bIns="91425" anchor="t" anchorCtr="0"/>
          <a:lstStyle>
            <a:lvl1pPr lvl="0" algn="l">
              <a:lnSpc>
                <a:spcPct val="90000"/>
              </a:lnSpc>
              <a:spcBef>
                <a:spcPts val="0"/>
              </a:spcBef>
              <a:spcAft>
                <a:spcPts val="0"/>
              </a:spcAft>
              <a:buClr>
                <a:schemeClr val="lt1"/>
              </a:buClr>
              <a:buSzPts val="4000"/>
              <a:buFont typeface="Quattrocento Sans"/>
              <a:buNone/>
              <a:defRPr sz="408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extLst>
      <p:ext uri="{BB962C8B-B14F-4D97-AF65-F5344CB8AC3E}">
        <p14:creationId xmlns:p14="http://schemas.microsoft.com/office/powerpoint/2010/main" val="388105855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layout 1">
  <p:cSld name="Photo layout 1">
    <p:spTree>
      <p:nvGrpSpPr>
        <p:cNvPr id="1" name="Shape 72"/>
        <p:cNvGrpSpPr/>
        <p:nvPr/>
      </p:nvGrpSpPr>
      <p:grpSpPr>
        <a:xfrm>
          <a:off x="0" y="0"/>
          <a:ext cx="0" cy="0"/>
          <a:chOff x="0" y="0"/>
          <a:chExt cx="0" cy="0"/>
        </a:xfrm>
      </p:grpSpPr>
      <p:sp>
        <p:nvSpPr>
          <p:cNvPr id="73" name="Google Shape;73;p10"/>
          <p:cNvSpPr>
            <a:spLocks noGrp="1"/>
          </p:cNvSpPr>
          <p:nvPr>
            <p:ph type="pic" idx="2"/>
          </p:nvPr>
        </p:nvSpPr>
        <p:spPr>
          <a:xfrm>
            <a:off x="6354763" y="0"/>
            <a:ext cx="6081712" cy="6994525"/>
          </a:xfrm>
          <a:prstGeom prst="rect">
            <a:avLst/>
          </a:prstGeom>
          <a:blipFill rotWithShape="1">
            <a:blip r:embed="rId2">
              <a:alphaModFix/>
            </a:blip>
            <a:stretch>
              <a:fillRect/>
            </a:stretch>
          </a:blipFill>
          <a:ln>
            <a:noFill/>
          </a:ln>
        </p:spPr>
        <p:txBody>
          <a:bodyPr spcFirstLastPara="1" wrap="square" lIns="0" tIns="91425" rIns="146300" bIns="91425" anchor="ctr" anchorCtr="0">
            <a:noAutofit/>
          </a:bodyPr>
          <a:lstStyle>
            <a:lvl1pPr marR="0" lvl="0" algn="ctr" rtl="0">
              <a:lnSpc>
                <a:spcPct val="100000"/>
              </a:lnSpc>
              <a:spcBef>
                <a:spcPts val="0"/>
              </a:spcBef>
              <a:spcAft>
                <a:spcPts val="0"/>
              </a:spcAft>
              <a:buClr>
                <a:schemeClr val="lt2"/>
              </a:buClr>
              <a:buSzPts val="2160"/>
              <a:buFont typeface="Noto Sans Symbols"/>
              <a:buNone/>
              <a:defRPr sz="2400" b="0" i="0" u="none" strike="noStrike" cap="none">
                <a:solidFill>
                  <a:schemeClr val="lt2"/>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R="0" lvl="7"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R="0" lvl="8"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74" name="Google Shape;74;p10"/>
          <p:cNvSpPr txBox="1">
            <a:spLocks noGrp="1"/>
          </p:cNvSpPr>
          <p:nvPr>
            <p:ph type="title"/>
          </p:nvPr>
        </p:nvSpPr>
        <p:spPr>
          <a:xfrm>
            <a:off x="465138" y="632779"/>
            <a:ext cx="5653087" cy="411162"/>
          </a:xfrm>
          <a:prstGeom prst="rect">
            <a:avLst/>
          </a:prstGeom>
          <a:noFill/>
          <a:ln>
            <a:noFill/>
          </a:ln>
        </p:spPr>
        <p:txBody>
          <a:bodyPr spcFirstLastPara="1" wrap="square" lIns="0" tIns="0" rIns="0" bIns="0" anchor="t" anchorCtr="0">
            <a:noAutofit/>
          </a:bodyPr>
          <a:lstStyle>
            <a:lvl1pPr lvl="0" algn="l">
              <a:lnSpc>
                <a:spcPct val="114285"/>
              </a:lnSpc>
              <a:spcBef>
                <a:spcPts val="0"/>
              </a:spcBef>
              <a:spcAft>
                <a:spcPts val="0"/>
              </a:spcAft>
              <a:buClr>
                <a:schemeClr val="dk1"/>
              </a:buClr>
              <a:buSzPts val="2800"/>
              <a:buFont typeface="Quattrocento Sans"/>
              <a:buNone/>
              <a:defRPr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0"/>
          <p:cNvSpPr txBox="1">
            <a:spLocks noGrp="1"/>
          </p:cNvSpPr>
          <p:nvPr>
            <p:ph type="body" idx="1"/>
          </p:nvPr>
        </p:nvSpPr>
        <p:spPr>
          <a:xfrm>
            <a:off x="465138" y="2410676"/>
            <a:ext cx="4919662" cy="2701637"/>
          </a:xfrm>
          <a:prstGeom prst="rect">
            <a:avLst/>
          </a:prstGeom>
          <a:noFill/>
          <a:ln>
            <a:noFill/>
          </a:ln>
        </p:spPr>
        <p:txBody>
          <a:bodyPr spcFirstLastPara="1" wrap="square" lIns="0" tIns="0" rIns="0" bIns="0" anchor="t" anchorCtr="0">
            <a:noAutofit/>
          </a:bodyPr>
          <a:lstStyle>
            <a:lvl1pPr marL="457200" lvl="0" indent="-228600" algn="l">
              <a:lnSpc>
                <a:spcPct val="128571"/>
              </a:lnSpc>
              <a:spcBef>
                <a:spcPts val="900"/>
              </a:spcBef>
              <a:spcAft>
                <a:spcPts val="0"/>
              </a:spcAft>
              <a:buClr>
                <a:schemeClr val="dk2"/>
              </a:buClr>
              <a:buSzPts val="1260"/>
              <a:buNone/>
              <a:defRPr sz="1400" b="0">
                <a:solidFill>
                  <a:schemeClr val="dk2"/>
                </a:solidFill>
                <a:latin typeface="Quattrocento Sans"/>
                <a:ea typeface="Quattrocento Sans"/>
                <a:cs typeface="Quattrocento Sans"/>
                <a:sym typeface="Quattrocento Sans"/>
              </a:defRPr>
            </a:lvl1pPr>
            <a:lvl2pPr marL="914400" marR="0" lvl="1" indent="-228600" algn="l">
              <a:lnSpc>
                <a:spcPct val="128571"/>
              </a:lnSpc>
              <a:spcBef>
                <a:spcPts val="450"/>
              </a:spcBef>
              <a:spcAft>
                <a:spcPts val="0"/>
              </a:spcAft>
              <a:buClr>
                <a:schemeClr val="dk1"/>
              </a:buClr>
              <a:buSzPts val="1260"/>
              <a:buFont typeface="Arial"/>
              <a:buNone/>
              <a:defRPr sz="1400">
                <a:solidFill>
                  <a:schemeClr val="dk1"/>
                </a:solidFill>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6" name="Google Shape;76;p10"/>
          <p:cNvSpPr txBox="1">
            <a:spLocks noGrp="1"/>
          </p:cNvSpPr>
          <p:nvPr>
            <p:ph type="body" idx="3"/>
          </p:nvPr>
        </p:nvSpPr>
        <p:spPr>
          <a:xfrm>
            <a:off x="465138" y="1960860"/>
            <a:ext cx="4919661" cy="307777"/>
          </a:xfrm>
          <a:prstGeom prst="rect">
            <a:avLst/>
          </a:prstGeom>
          <a:noFill/>
          <a:ln>
            <a:noFill/>
          </a:ln>
        </p:spPr>
        <p:txBody>
          <a:bodyPr spcFirstLastPara="1" wrap="square" lIns="0" tIns="0" rIns="0" bIns="0" anchor="t" anchorCtr="0">
            <a:noAutofit/>
          </a:bodyPr>
          <a:lstStyle>
            <a:lvl1pPr marL="457200" lvl="0" indent="-228600" algn="l">
              <a:lnSpc>
                <a:spcPct val="120000"/>
              </a:lnSpc>
              <a:spcBef>
                <a:spcPts val="0"/>
              </a:spcBef>
              <a:spcAft>
                <a:spcPts val="0"/>
              </a:spcAft>
              <a:buClr>
                <a:schemeClr val="dk1"/>
              </a:buClr>
              <a:buSzPts val="1800"/>
              <a:buNone/>
              <a:defRPr sz="2000">
                <a:solidFill>
                  <a:schemeClr val="dk1"/>
                </a:solidFill>
                <a:latin typeface="Quattrocento Sans"/>
                <a:ea typeface="Quattrocento Sans"/>
                <a:cs typeface="Quattrocento Sans"/>
                <a:sym typeface="Quattrocento Sans"/>
              </a:defRPr>
            </a:lvl1pPr>
            <a:lvl2pPr marL="914400" lvl="1" indent="-228600" algn="l">
              <a:lnSpc>
                <a:spcPct val="100000"/>
              </a:lnSpc>
              <a:spcBef>
                <a:spcPts val="0"/>
              </a:spcBef>
              <a:spcAft>
                <a:spcPts val="0"/>
              </a:spcAft>
              <a:buClr>
                <a:schemeClr val="dk1"/>
              </a:buClr>
              <a:buSzPts val="1800"/>
              <a:buNone/>
              <a:defRPr/>
            </a:lvl2pPr>
            <a:lvl3pPr marL="1371600" lvl="2" indent="-228600" algn="l">
              <a:lnSpc>
                <a:spcPct val="100000"/>
              </a:lnSpc>
              <a:spcBef>
                <a:spcPts val="0"/>
              </a:spcBef>
              <a:spcAft>
                <a:spcPts val="0"/>
              </a:spcAft>
              <a:buClr>
                <a:schemeClr val="dk2"/>
              </a:buClr>
              <a:buSzPts val="1620"/>
              <a:buNone/>
              <a:defRPr/>
            </a:lvl3pPr>
            <a:lvl4pPr marL="1828800" lvl="3" indent="-228600" algn="l">
              <a:lnSpc>
                <a:spcPct val="100000"/>
              </a:lnSpc>
              <a:spcBef>
                <a:spcPts val="0"/>
              </a:spcBef>
              <a:spcAft>
                <a:spcPts val="0"/>
              </a:spcAft>
              <a:buClr>
                <a:schemeClr val="dk1"/>
              </a:buClr>
              <a:buSzPts val="1620"/>
              <a:buNone/>
              <a:defRPr/>
            </a:lvl4pPr>
            <a:lvl5pPr marL="2286000" lvl="4" indent="-228600" algn="l">
              <a:lnSpc>
                <a:spcPct val="100000"/>
              </a:lnSpc>
              <a:spcBef>
                <a:spcPts val="0"/>
              </a:spcBef>
              <a:spcAft>
                <a:spcPts val="0"/>
              </a:spcAft>
              <a:buClr>
                <a:schemeClr val="dk1"/>
              </a:buClr>
              <a:buSzPts val="1080"/>
              <a:buNone/>
              <a:defRPr/>
            </a:lvl5pPr>
            <a:lvl6pPr marL="2743200" lvl="5" indent="-228600" algn="l">
              <a:spcBef>
                <a:spcPts val="360"/>
              </a:spcBef>
              <a:spcAft>
                <a:spcPts val="0"/>
              </a:spcAft>
              <a:buClr>
                <a:schemeClr val="dk1"/>
              </a:buClr>
              <a:buSzPts val="1800"/>
              <a:buNone/>
              <a:defRPr/>
            </a:lvl6pPr>
            <a:lvl7pPr marL="3200400" lvl="6" indent="-228600" algn="l">
              <a:lnSpc>
                <a:spcPct val="100000"/>
              </a:lnSpc>
              <a:spcBef>
                <a:spcPts val="0"/>
              </a:spcBef>
              <a:spcAft>
                <a:spcPts val="0"/>
              </a:spcAft>
              <a:buClr>
                <a:schemeClr val="dk1"/>
              </a:buClr>
              <a:buSzPts val="1800"/>
              <a:buNone/>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 Sub ">
  <p:cSld name="Title | Sub ">
    <p:spTree>
      <p:nvGrpSpPr>
        <p:cNvPr id="1" name="Shape 20"/>
        <p:cNvGrpSpPr/>
        <p:nvPr/>
      </p:nvGrpSpPr>
      <p:grpSpPr>
        <a:xfrm>
          <a:off x="0" y="0"/>
          <a:ext cx="0" cy="0"/>
          <a:chOff x="0" y="0"/>
          <a:chExt cx="0" cy="0"/>
        </a:xfrm>
      </p:grpSpPr>
      <p:sp>
        <p:nvSpPr>
          <p:cNvPr id="21" name="Google Shape;21;p3"/>
          <p:cNvSpPr txBox="1">
            <a:spLocks noGrp="1"/>
          </p:cNvSpPr>
          <p:nvPr>
            <p:ph type="title"/>
          </p:nvPr>
        </p:nvSpPr>
        <p:spPr>
          <a:xfrm>
            <a:off x="274639" y="295275"/>
            <a:ext cx="11889564" cy="917575"/>
          </a:xfrm>
          <a:prstGeom prst="rect">
            <a:avLst/>
          </a:prstGeom>
          <a:noFill/>
          <a:ln>
            <a:noFill/>
          </a:ln>
        </p:spPr>
        <p:txBody>
          <a:bodyPr spcFirstLastPara="1" wrap="square" lIns="146300" tIns="91425" rIns="146300" bIns="91425" anchor="t"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 name="Google Shape;22;p3"/>
          <p:cNvSpPr txBox="1">
            <a:spLocks noGrp="1"/>
          </p:cNvSpPr>
          <p:nvPr>
            <p:ph type="body" idx="1"/>
          </p:nvPr>
        </p:nvSpPr>
        <p:spPr>
          <a:xfrm>
            <a:off x="273051" y="982662"/>
            <a:ext cx="11888787" cy="649378"/>
          </a:xfrm>
          <a:prstGeom prst="rect">
            <a:avLst/>
          </a:prstGeom>
          <a:noFill/>
          <a:ln>
            <a:noFill/>
          </a:ln>
        </p:spPr>
        <p:txBody>
          <a:bodyPr spcFirstLastPara="1" wrap="square" lIns="146300" tIns="91425" rIns="146300" bIns="91425" anchor="t" anchorCtr="0"/>
          <a:lstStyle>
            <a:lvl1pPr marL="466298" lvl="0" indent="-233149" algn="l">
              <a:lnSpc>
                <a:spcPct val="90000"/>
              </a:lnSpc>
              <a:spcBef>
                <a:spcPts val="560"/>
              </a:spcBef>
              <a:spcAft>
                <a:spcPts val="0"/>
              </a:spcAft>
              <a:buClr>
                <a:schemeClr val="dk2"/>
              </a:buClr>
              <a:buSzPts val="2471"/>
              <a:buFont typeface="Arial"/>
              <a:buNone/>
              <a:defRPr sz="2800">
                <a:solidFill>
                  <a:schemeClr val="dk2"/>
                </a:solidFill>
              </a:defRPr>
            </a:lvl1pPr>
            <a:lvl2pPr marL="932597" lvl="1" indent="-233149" algn="l">
              <a:lnSpc>
                <a:spcPct val="90000"/>
              </a:lnSpc>
              <a:spcBef>
                <a:spcPts val="480"/>
              </a:spcBef>
              <a:spcAft>
                <a:spcPts val="0"/>
              </a:spcAft>
              <a:buClr>
                <a:schemeClr val="dk1"/>
              </a:buClr>
              <a:buSzPts val="2118"/>
              <a:buNone/>
              <a:defRPr/>
            </a:lvl2pPr>
            <a:lvl3pPr marL="1398895" lvl="2" indent="-233149" algn="l">
              <a:lnSpc>
                <a:spcPct val="90000"/>
              </a:lnSpc>
              <a:spcBef>
                <a:spcPts val="400"/>
              </a:spcBef>
              <a:spcAft>
                <a:spcPts val="0"/>
              </a:spcAft>
              <a:buClr>
                <a:schemeClr val="dk1"/>
              </a:buClr>
              <a:buSzPts val="1765"/>
              <a:buNone/>
              <a:defRPr/>
            </a:lvl3pPr>
            <a:lvl4pPr marL="1865193" lvl="3" indent="-233149" algn="l">
              <a:lnSpc>
                <a:spcPct val="90000"/>
              </a:lnSpc>
              <a:spcBef>
                <a:spcPts val="360"/>
              </a:spcBef>
              <a:spcAft>
                <a:spcPts val="0"/>
              </a:spcAft>
              <a:buClr>
                <a:schemeClr val="dk1"/>
              </a:buClr>
              <a:buSzPts val="1589"/>
              <a:buNone/>
              <a:defRPr/>
            </a:lvl4pPr>
            <a:lvl5pPr marL="2331491" lvl="4" indent="-233149" algn="l">
              <a:lnSpc>
                <a:spcPct val="90000"/>
              </a:lnSpc>
              <a:spcBef>
                <a:spcPts val="360"/>
              </a:spcBef>
              <a:spcAft>
                <a:spcPts val="0"/>
              </a:spcAft>
              <a:buClr>
                <a:schemeClr val="dk1"/>
              </a:buClr>
              <a:buSzPts val="1589"/>
              <a:buNone/>
              <a:defRPr/>
            </a:lvl5pPr>
            <a:lvl6pPr marL="2797790" lvl="5" indent="-349724" algn="l">
              <a:spcBef>
                <a:spcPts val="367"/>
              </a:spcBef>
              <a:spcAft>
                <a:spcPts val="0"/>
              </a:spcAft>
              <a:buClr>
                <a:schemeClr val="dk1"/>
              </a:buClr>
              <a:buSzPts val="1800"/>
              <a:buChar char="•"/>
              <a:defRPr/>
            </a:lvl6pPr>
            <a:lvl7pPr marL="3264088" lvl="6" indent="-349724" algn="l">
              <a:spcBef>
                <a:spcPts val="367"/>
              </a:spcBef>
              <a:spcAft>
                <a:spcPts val="0"/>
              </a:spcAft>
              <a:buClr>
                <a:schemeClr val="dk1"/>
              </a:buClr>
              <a:buSzPts val="1800"/>
              <a:buChar char="•"/>
              <a:defRPr/>
            </a:lvl7pPr>
            <a:lvl8pPr marL="3730386" lvl="7" indent="-349724" algn="l">
              <a:spcBef>
                <a:spcPts val="367"/>
              </a:spcBef>
              <a:spcAft>
                <a:spcPts val="0"/>
              </a:spcAft>
              <a:buClr>
                <a:schemeClr val="dk1"/>
              </a:buClr>
              <a:buSzPts val="1800"/>
              <a:buChar char="•"/>
              <a:defRPr/>
            </a:lvl8pPr>
            <a:lvl9pPr marL="4196685" lvl="8" indent="-349724" algn="l">
              <a:spcBef>
                <a:spcPts val="367"/>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87883046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matchingName="Blank Dark">
  <p:cSld name="Blank Dark">
    <p:bg>
      <p:bgPr>
        <a:solidFill>
          <a:schemeClr val="dk1"/>
        </a:solidFill>
        <a:effectLst/>
      </p:bgPr>
    </p:bg>
    <p:spTree>
      <p:nvGrpSpPr>
        <p:cNvPr id="1" name="Shape 89"/>
        <p:cNvGrpSpPr/>
        <p:nvPr/>
      </p:nvGrpSpPr>
      <p:grpSpPr>
        <a:xfrm>
          <a:off x="0" y="0"/>
          <a:ext cx="0" cy="0"/>
          <a:chOff x="0" y="0"/>
          <a:chExt cx="0" cy="0"/>
        </a:xfrm>
      </p:grpSpPr>
      <p:pic>
        <p:nvPicPr>
          <p:cNvPr id="90" name="Google Shape;90;p18"/>
          <p:cNvPicPr preferRelativeResize="0"/>
          <p:nvPr/>
        </p:nvPicPr>
        <p:blipFill rotWithShape="1">
          <a:blip r:embed="rId2">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91870948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matchingName="1_Corporate Theme">
  <p:cSld name="1_Corporate Theme">
    <p:bg>
      <p:bgPr>
        <a:solidFill>
          <a:schemeClr val="dk1"/>
        </a:solidFill>
        <a:effectLst/>
      </p:bgPr>
    </p:bg>
    <p:spTree>
      <p:nvGrpSpPr>
        <p:cNvPr id="1" name="Shape 93"/>
        <p:cNvGrpSpPr/>
        <p:nvPr/>
      </p:nvGrpSpPr>
      <p:grpSpPr>
        <a:xfrm>
          <a:off x="0" y="0"/>
          <a:ext cx="0" cy="0"/>
          <a:chOff x="0" y="0"/>
          <a:chExt cx="0" cy="0"/>
        </a:xfrm>
      </p:grpSpPr>
      <p:pic>
        <p:nvPicPr>
          <p:cNvPr id="94" name="Google Shape;94;p20" descr="A picture containing red, light&#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pic>
        <p:nvPicPr>
          <p:cNvPr id="95" name="Google Shape;95;p20"/>
          <p:cNvPicPr preferRelativeResize="0"/>
          <p:nvPr/>
        </p:nvPicPr>
        <p:blipFill rotWithShape="1">
          <a:blip r:embed="rId3">
            <a:alphaModFix/>
          </a:blip>
          <a:srcRect/>
          <a:stretch/>
        </p:blipFill>
        <p:spPr>
          <a:xfrm>
            <a:off x="517373" y="2901552"/>
            <a:ext cx="5876172" cy="924213"/>
          </a:xfrm>
          <a:prstGeom prst="rect">
            <a:avLst/>
          </a:prstGeom>
          <a:noFill/>
          <a:ln>
            <a:noFill/>
          </a:ln>
        </p:spPr>
      </p:pic>
    </p:spTree>
    <p:extLst>
      <p:ext uri="{BB962C8B-B14F-4D97-AF65-F5344CB8AC3E}">
        <p14:creationId xmlns:p14="http://schemas.microsoft.com/office/powerpoint/2010/main" val="1452112628"/>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Slide">
    <p:bg>
      <p:bgPr>
        <a:solidFill>
          <a:schemeClr val="accent2"/>
        </a:solidFill>
        <a:effectLst/>
      </p:bgPr>
    </p:bg>
    <p:spTree>
      <p:nvGrpSpPr>
        <p:cNvPr id="1" name="Shape 96"/>
        <p:cNvGrpSpPr/>
        <p:nvPr/>
      </p:nvGrpSpPr>
      <p:grpSpPr>
        <a:xfrm>
          <a:off x="0" y="0"/>
          <a:ext cx="0" cy="0"/>
          <a:chOff x="0" y="0"/>
          <a:chExt cx="0" cy="0"/>
        </a:xfrm>
      </p:grpSpPr>
      <p:sp>
        <p:nvSpPr>
          <p:cNvPr id="97" name="Google Shape;97;p21"/>
          <p:cNvSpPr/>
          <p:nvPr/>
        </p:nvSpPr>
        <p:spPr>
          <a:xfrm>
            <a:off x="0" y="0"/>
            <a:ext cx="7187287" cy="6994525"/>
          </a:xfrm>
          <a:prstGeom prst="rect">
            <a:avLst/>
          </a:prstGeom>
          <a:solidFill>
            <a:schemeClr val="dk1"/>
          </a:solidFill>
          <a:ln>
            <a:noFill/>
          </a:ln>
        </p:spPr>
        <p:txBody>
          <a:bodyPr spcFirstLastPara="1" wrap="square" lIns="93254" tIns="93254" rIns="93254" bIns="93254" anchor="ctr" anchorCtr="0">
            <a:noAutofit/>
          </a:bodyPr>
          <a:lstStyle/>
          <a:p>
            <a:pPr marL="0" lvl="0" indent="0" algn="l" rtl="0">
              <a:spcBef>
                <a:spcPts val="0"/>
              </a:spcBef>
              <a:spcAft>
                <a:spcPts val="0"/>
              </a:spcAft>
              <a:buNone/>
            </a:pPr>
            <a:endParaRPr sz="1904"/>
          </a:p>
        </p:txBody>
      </p:sp>
      <p:pic>
        <p:nvPicPr>
          <p:cNvPr id="98" name="Google Shape;98;p21" descr="A picture containing person, black, holding, white&#10;&#10;Description automatically generated"/>
          <p:cNvPicPr preferRelativeResize="0"/>
          <p:nvPr/>
        </p:nvPicPr>
        <p:blipFill rotWithShape="1">
          <a:blip r:embed="rId2">
            <a:alphaModFix/>
          </a:blip>
          <a:srcRect r="26291"/>
          <a:stretch/>
        </p:blipFill>
        <p:spPr>
          <a:xfrm>
            <a:off x="3269446" y="0"/>
            <a:ext cx="9167027" cy="6994525"/>
          </a:xfrm>
          <a:prstGeom prst="rect">
            <a:avLst/>
          </a:prstGeom>
          <a:noFill/>
          <a:ln>
            <a:noFill/>
          </a:ln>
        </p:spPr>
      </p:pic>
      <p:sp>
        <p:nvSpPr>
          <p:cNvPr id="99" name="Google Shape;99;p21"/>
          <p:cNvSpPr txBox="1">
            <a:spLocks noGrp="1"/>
          </p:cNvSpPr>
          <p:nvPr>
            <p:ph type="ctrTitle"/>
          </p:nvPr>
        </p:nvSpPr>
        <p:spPr>
          <a:xfrm>
            <a:off x="470224" y="1144706"/>
            <a:ext cx="9327356" cy="2435131"/>
          </a:xfrm>
          <a:prstGeom prst="rect">
            <a:avLst/>
          </a:prstGeom>
          <a:noFill/>
          <a:ln>
            <a:noFill/>
          </a:ln>
        </p:spPr>
        <p:txBody>
          <a:bodyPr spcFirstLastPara="1" wrap="square" lIns="0" tIns="34275" rIns="0" bIns="34275" anchor="b" anchorCtr="0">
            <a:noAutofit/>
          </a:bodyPr>
          <a:lstStyle>
            <a:lvl1pPr lvl="0" algn="l" rtl="0">
              <a:lnSpc>
                <a:spcPct val="90000"/>
              </a:lnSpc>
              <a:spcBef>
                <a:spcPts val="0"/>
              </a:spcBef>
              <a:spcAft>
                <a:spcPts val="0"/>
              </a:spcAft>
              <a:buClr>
                <a:schemeClr val="lt1"/>
              </a:buClr>
              <a:buSzPts val="4500"/>
              <a:buFont typeface="Barlow"/>
              <a:buNone/>
              <a:defRPr sz="6120">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0" name="Google Shape;100;p21"/>
          <p:cNvSpPr txBox="1">
            <a:spLocks noGrp="1"/>
          </p:cNvSpPr>
          <p:nvPr>
            <p:ph type="subTitle" idx="1"/>
          </p:nvPr>
        </p:nvSpPr>
        <p:spPr>
          <a:xfrm>
            <a:off x="470224" y="3673744"/>
            <a:ext cx="9327356" cy="1688559"/>
          </a:xfrm>
          <a:prstGeom prst="rect">
            <a:avLst/>
          </a:prstGeom>
          <a:noFill/>
          <a:ln>
            <a:noFill/>
          </a:ln>
        </p:spPr>
        <p:txBody>
          <a:bodyPr spcFirstLastPara="1" wrap="square" lIns="0" tIns="34275" rIns="0" bIns="34275" anchor="t" anchorCtr="0">
            <a:noAutofit/>
          </a:bodyPr>
          <a:lstStyle>
            <a:lvl1pPr lvl="0" algn="l" rtl="0">
              <a:lnSpc>
                <a:spcPct val="90000"/>
              </a:lnSpc>
              <a:spcBef>
                <a:spcPts val="1088"/>
              </a:spcBef>
              <a:spcAft>
                <a:spcPts val="0"/>
              </a:spcAft>
              <a:buSzPts val="1400"/>
              <a:buNone/>
              <a:defRPr sz="2448">
                <a:solidFill>
                  <a:schemeClr val="lt1"/>
                </a:solidFill>
              </a:defRPr>
            </a:lvl1pPr>
            <a:lvl2pPr lvl="1" algn="ctr" rtl="0">
              <a:lnSpc>
                <a:spcPct val="90000"/>
              </a:lnSpc>
              <a:spcBef>
                <a:spcPts val="544"/>
              </a:spcBef>
              <a:spcAft>
                <a:spcPts val="0"/>
              </a:spcAft>
              <a:buSzPts val="1100"/>
              <a:buNone/>
              <a:defRPr sz="2040"/>
            </a:lvl2pPr>
            <a:lvl3pPr lvl="2" algn="ctr" rtl="0">
              <a:lnSpc>
                <a:spcPct val="90000"/>
              </a:lnSpc>
              <a:spcBef>
                <a:spcPts val="544"/>
              </a:spcBef>
              <a:spcAft>
                <a:spcPts val="0"/>
              </a:spcAft>
              <a:buSzPts val="1000"/>
              <a:buNone/>
              <a:defRPr sz="1904"/>
            </a:lvl3pPr>
            <a:lvl4pPr lvl="3" algn="ctr" rtl="0">
              <a:lnSpc>
                <a:spcPct val="90000"/>
              </a:lnSpc>
              <a:spcBef>
                <a:spcPts val="544"/>
              </a:spcBef>
              <a:spcAft>
                <a:spcPts val="0"/>
              </a:spcAft>
              <a:buSzPts val="900"/>
              <a:buNone/>
              <a:defRPr sz="1632"/>
            </a:lvl4pPr>
            <a:lvl5pPr lvl="4" algn="ctr" rtl="0">
              <a:lnSpc>
                <a:spcPct val="90000"/>
              </a:lnSpc>
              <a:spcBef>
                <a:spcPts val="544"/>
              </a:spcBef>
              <a:spcAft>
                <a:spcPts val="0"/>
              </a:spcAft>
              <a:buSzPts val="900"/>
              <a:buNone/>
              <a:defRPr sz="1632"/>
            </a:lvl5pPr>
            <a:lvl6pPr lvl="5" algn="ctr" rtl="0">
              <a:lnSpc>
                <a:spcPct val="90000"/>
              </a:lnSpc>
              <a:spcBef>
                <a:spcPts val="544"/>
              </a:spcBef>
              <a:spcAft>
                <a:spcPts val="0"/>
              </a:spcAft>
              <a:buClr>
                <a:schemeClr val="dk1"/>
              </a:buClr>
              <a:buSzPts val="1200"/>
              <a:buNone/>
              <a:defRPr sz="1632"/>
            </a:lvl6pPr>
            <a:lvl7pPr lvl="6" algn="ctr" rtl="0">
              <a:lnSpc>
                <a:spcPct val="90000"/>
              </a:lnSpc>
              <a:spcBef>
                <a:spcPts val="544"/>
              </a:spcBef>
              <a:spcAft>
                <a:spcPts val="0"/>
              </a:spcAft>
              <a:buClr>
                <a:schemeClr val="dk1"/>
              </a:buClr>
              <a:buSzPts val="1200"/>
              <a:buNone/>
              <a:defRPr sz="1632"/>
            </a:lvl7pPr>
            <a:lvl8pPr lvl="7" algn="ctr" rtl="0">
              <a:lnSpc>
                <a:spcPct val="90000"/>
              </a:lnSpc>
              <a:spcBef>
                <a:spcPts val="544"/>
              </a:spcBef>
              <a:spcAft>
                <a:spcPts val="0"/>
              </a:spcAft>
              <a:buClr>
                <a:schemeClr val="dk1"/>
              </a:buClr>
              <a:buSzPts val="1200"/>
              <a:buNone/>
              <a:defRPr sz="1632"/>
            </a:lvl8pPr>
            <a:lvl9pPr lvl="8" algn="ctr" rtl="0">
              <a:lnSpc>
                <a:spcPct val="90000"/>
              </a:lnSpc>
              <a:spcBef>
                <a:spcPts val="544"/>
              </a:spcBef>
              <a:spcAft>
                <a:spcPts val="0"/>
              </a:spcAft>
              <a:buClr>
                <a:schemeClr val="dk1"/>
              </a:buClr>
              <a:buSzPts val="1200"/>
              <a:buNone/>
              <a:defRPr sz="1632"/>
            </a:lvl9pPr>
          </a:lstStyle>
          <a:p>
            <a:endParaRPr/>
          </a:p>
        </p:txBody>
      </p:sp>
      <p:pic>
        <p:nvPicPr>
          <p:cNvPr id="101" name="Google Shape;101;p21"/>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5485276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matchingName="Headline 01" type="titleOnly">
  <p:cSld name="Headline 01">
    <p:bg>
      <p:bgPr>
        <a:solidFill>
          <a:schemeClr val="accent2"/>
        </a:solidFill>
        <a:effectLst/>
      </p:bgPr>
    </p:bg>
    <p:spTree>
      <p:nvGrpSpPr>
        <p:cNvPr id="1" name="Shape 102"/>
        <p:cNvGrpSpPr/>
        <p:nvPr/>
      </p:nvGrpSpPr>
      <p:grpSpPr>
        <a:xfrm>
          <a:off x="0" y="0"/>
          <a:ext cx="0" cy="0"/>
          <a:chOff x="0" y="0"/>
          <a:chExt cx="0" cy="0"/>
        </a:xfrm>
      </p:grpSpPr>
      <p:pic>
        <p:nvPicPr>
          <p:cNvPr id="103" name="Google Shape;103;p22" descr="A picture containing person, black, holding, white&#10;&#10;Description automatically generated"/>
          <p:cNvPicPr preferRelativeResize="0"/>
          <p:nvPr/>
        </p:nvPicPr>
        <p:blipFill rotWithShape="1">
          <a:blip r:embed="rId2">
            <a:alphaModFix/>
          </a:blip>
          <a:srcRect/>
          <a:stretch/>
        </p:blipFill>
        <p:spPr>
          <a:xfrm>
            <a:off x="0" y="0"/>
            <a:ext cx="12436475" cy="6994525"/>
          </a:xfrm>
          <a:prstGeom prst="rect">
            <a:avLst/>
          </a:prstGeom>
          <a:noFill/>
          <a:ln>
            <a:noFill/>
          </a:ln>
        </p:spPr>
      </p:pic>
      <p:sp>
        <p:nvSpPr>
          <p:cNvPr id="104" name="Google Shape;104;p22"/>
          <p:cNvSpPr txBox="1">
            <a:spLocks noGrp="1"/>
          </p:cNvSpPr>
          <p:nvPr>
            <p:ph type="title"/>
          </p:nvPr>
        </p:nvSpPr>
        <p:spPr>
          <a:xfrm>
            <a:off x="470224" y="2821286"/>
            <a:ext cx="11111223" cy="1351989"/>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lt1"/>
              </a:buClr>
              <a:buSzPts val="3000"/>
              <a:buFont typeface="Barlow"/>
              <a:buNone/>
              <a:defRPr>
                <a:solidFill>
                  <a:schemeClr val="lt1"/>
                </a:solidFill>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pic>
        <p:nvPicPr>
          <p:cNvPr id="105" name="Google Shape;105;p22"/>
          <p:cNvPicPr preferRelativeResize="0"/>
          <p:nvPr/>
        </p:nvPicPr>
        <p:blipFill rotWithShape="1">
          <a:blip r:embed="rId3">
            <a:alphaModFix/>
          </a:blip>
          <a:srcRect/>
          <a:stretch/>
        </p:blipFill>
        <p:spPr>
          <a:xfrm>
            <a:off x="485023" y="6474770"/>
            <a:ext cx="1361795" cy="214185"/>
          </a:xfrm>
          <a:prstGeom prst="rect">
            <a:avLst/>
          </a:prstGeom>
          <a:noFill/>
          <a:ln>
            <a:noFill/>
          </a:ln>
        </p:spPr>
      </p:pic>
    </p:spTree>
    <p:extLst>
      <p:ext uri="{BB962C8B-B14F-4D97-AF65-F5344CB8AC3E}">
        <p14:creationId xmlns:p14="http://schemas.microsoft.com/office/powerpoint/2010/main" val="238152752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06"/>
        <p:cNvGrpSpPr/>
        <p:nvPr/>
      </p:nvGrpSpPr>
      <p:grpSpPr>
        <a:xfrm>
          <a:off x="0" y="0"/>
          <a:ext cx="0" cy="0"/>
          <a:chOff x="0" y="0"/>
          <a:chExt cx="0" cy="0"/>
        </a:xfrm>
      </p:grpSpPr>
      <p:sp>
        <p:nvSpPr>
          <p:cNvPr id="107" name="Google Shape;107;p23"/>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extLst>
      <p:ext uri="{BB962C8B-B14F-4D97-AF65-F5344CB8AC3E}">
        <p14:creationId xmlns:p14="http://schemas.microsoft.com/office/powerpoint/2010/main" val="255401639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08"/>
        <p:cNvGrpSpPr/>
        <p:nvPr/>
      </p:nvGrpSpPr>
      <p:grpSpPr>
        <a:xfrm>
          <a:off x="0" y="0"/>
          <a:ext cx="0" cy="0"/>
          <a:chOff x="0" y="0"/>
          <a:chExt cx="0" cy="0"/>
        </a:xfrm>
      </p:grpSpPr>
      <p:sp>
        <p:nvSpPr>
          <p:cNvPr id="109" name="Google Shape;109;p24"/>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0" name="Google Shape;110;p24"/>
          <p:cNvSpPr txBox="1">
            <a:spLocks noGrp="1"/>
          </p:cNvSpPr>
          <p:nvPr>
            <p:ph type="body" idx="1"/>
          </p:nvPr>
        </p:nvSpPr>
        <p:spPr>
          <a:xfrm>
            <a:off x="470222" y="1617485"/>
            <a:ext cx="11485786" cy="4682191"/>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SzPts val="1000"/>
              <a:buChar char="▪"/>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106431533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Title, Subtitle and Content">
    <p:spTree>
      <p:nvGrpSpPr>
        <p:cNvPr id="1" name="Shape 111"/>
        <p:cNvGrpSpPr/>
        <p:nvPr/>
      </p:nvGrpSpPr>
      <p:grpSpPr>
        <a:xfrm>
          <a:off x="0" y="0"/>
          <a:ext cx="0" cy="0"/>
          <a:chOff x="0" y="0"/>
          <a:chExt cx="0" cy="0"/>
        </a:xfrm>
      </p:grpSpPr>
      <p:sp>
        <p:nvSpPr>
          <p:cNvPr id="112" name="Google Shape;112;p25"/>
          <p:cNvSpPr txBox="1">
            <a:spLocks noGrp="1"/>
          </p:cNvSpPr>
          <p:nvPr>
            <p:ph type="title"/>
          </p:nvPr>
        </p:nvSpPr>
        <p:spPr>
          <a:xfrm>
            <a:off x="470222" y="188627"/>
            <a:ext cx="11485786" cy="1011748"/>
          </a:xfrm>
          <a:prstGeom prst="rect">
            <a:avLst/>
          </a:prstGeom>
          <a:noFill/>
          <a:ln>
            <a:noFill/>
          </a:ln>
        </p:spPr>
        <p:txBody>
          <a:bodyPr spcFirstLastPara="1" wrap="square" lIns="0" tIns="34275" rIns="0" bIns="34275" anchor="b"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3" name="Google Shape;113;p25"/>
          <p:cNvSpPr txBox="1">
            <a:spLocks noGrp="1"/>
          </p:cNvSpPr>
          <p:nvPr>
            <p:ph type="body" idx="1"/>
          </p:nvPr>
        </p:nvSpPr>
        <p:spPr>
          <a:xfrm>
            <a:off x="470222" y="2179063"/>
            <a:ext cx="11485786" cy="4120834"/>
          </a:xfrm>
          <a:prstGeom prst="rect">
            <a:avLst/>
          </a:prstGeom>
          <a:noFill/>
          <a:ln>
            <a:noFill/>
          </a:ln>
        </p:spPr>
        <p:txBody>
          <a:bodyPr spcFirstLastPara="1" wrap="square" lIns="0" tIns="34275" rIns="0" bIns="34275" anchor="t" anchorCtr="0">
            <a:noAutofit/>
          </a:bodyPr>
          <a:lstStyle>
            <a:lvl1pPr marL="621746" lvl="0" indent="-397227" algn="l" rtl="0">
              <a:lnSpc>
                <a:spcPct val="90000"/>
              </a:lnSpc>
              <a:spcBef>
                <a:spcPts val="1088"/>
              </a:spcBef>
              <a:spcAft>
                <a:spcPts val="0"/>
              </a:spcAft>
              <a:buSzPts val="1000"/>
              <a:buChar char="▪"/>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14" name="Google Shape;114;p25"/>
          <p:cNvSpPr txBox="1">
            <a:spLocks noGrp="1"/>
          </p:cNvSpPr>
          <p:nvPr>
            <p:ph type="body" idx="2"/>
          </p:nvPr>
        </p:nvSpPr>
        <p:spPr>
          <a:xfrm>
            <a:off x="469606" y="1200566"/>
            <a:ext cx="11496803" cy="655596"/>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0"/>
              </a:spcBef>
              <a:spcAft>
                <a:spcPts val="0"/>
              </a:spcAft>
              <a:buSzPts val="1100"/>
              <a:buNone/>
              <a:defRPr sz="2040">
                <a:solidFill>
                  <a:schemeClr val="dk2"/>
                </a:solidFill>
                <a:latin typeface="Barlow"/>
                <a:ea typeface="Barlow"/>
                <a:cs typeface="Barlow"/>
                <a:sym typeface="Barlow"/>
              </a:defRPr>
            </a:lvl1pPr>
            <a:lvl2pPr marL="1243493" lvl="1"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2pPr>
            <a:lvl3pPr marL="1865239" lvl="2"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3pPr>
            <a:lvl4pPr marL="2486985" lvl="3"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4pPr>
            <a:lvl5pPr marL="3108731" lvl="4" indent="-405862" algn="l" rtl="0">
              <a:lnSpc>
                <a:spcPct val="90000"/>
              </a:lnSpc>
              <a:spcBef>
                <a:spcPts val="544"/>
              </a:spcBef>
              <a:spcAft>
                <a:spcPts val="0"/>
              </a:spcAft>
              <a:buSzPts val="1100"/>
              <a:buChar char="▪"/>
              <a:defRPr sz="2040">
                <a:solidFill>
                  <a:schemeClr val="dk2"/>
                </a:solidFill>
                <a:latin typeface="Barlow"/>
                <a:ea typeface="Barlow"/>
                <a:cs typeface="Barlow"/>
                <a:sym typeface="Barlow"/>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85199260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wo Column">
  <p:cSld name="Two Column">
    <p:spTree>
      <p:nvGrpSpPr>
        <p:cNvPr id="1" name="Shape 115"/>
        <p:cNvGrpSpPr/>
        <p:nvPr/>
      </p:nvGrpSpPr>
      <p:grpSpPr>
        <a:xfrm>
          <a:off x="0" y="0"/>
          <a:ext cx="0" cy="0"/>
          <a:chOff x="0" y="0"/>
          <a:chExt cx="0" cy="0"/>
        </a:xfrm>
      </p:grpSpPr>
      <p:sp>
        <p:nvSpPr>
          <p:cNvPr id="116" name="Google Shape;116;p26"/>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17" name="Google Shape;117;p26"/>
          <p:cNvSpPr txBox="1">
            <a:spLocks noGrp="1"/>
          </p:cNvSpPr>
          <p:nvPr>
            <p:ph type="body" idx="1"/>
          </p:nvPr>
        </p:nvSpPr>
        <p:spPr>
          <a:xfrm>
            <a:off x="470222" y="2325798"/>
            <a:ext cx="5507873" cy="3974375"/>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18" name="Google Shape;118;p26"/>
          <p:cNvSpPr txBox="1">
            <a:spLocks noGrp="1"/>
          </p:cNvSpPr>
          <p:nvPr>
            <p:ph type="body" idx="2"/>
          </p:nvPr>
        </p:nvSpPr>
        <p:spPr>
          <a:xfrm>
            <a:off x="6447874" y="2327455"/>
            <a:ext cx="5507873" cy="3972335"/>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cxnSp>
        <p:nvCxnSpPr>
          <p:cNvPr id="119" name="Google Shape;119;p26"/>
          <p:cNvCxnSpPr/>
          <p:nvPr/>
        </p:nvCxnSpPr>
        <p:spPr>
          <a:xfrm>
            <a:off x="6088465" y="1617485"/>
            <a:ext cx="0" cy="4681783"/>
          </a:xfrm>
          <a:prstGeom prst="straightConnector1">
            <a:avLst/>
          </a:prstGeom>
          <a:noFill/>
          <a:ln w="12700" cap="flat" cmpd="sng">
            <a:solidFill>
              <a:schemeClr val="accent5"/>
            </a:solidFill>
            <a:prstDash val="solid"/>
            <a:miter lim="800000"/>
            <a:headEnd type="none" w="sm" len="sm"/>
            <a:tailEnd type="none" w="sm" len="sm"/>
          </a:ln>
        </p:spPr>
      </p:cxnSp>
      <p:sp>
        <p:nvSpPr>
          <p:cNvPr id="120" name="Google Shape;120;p26"/>
          <p:cNvSpPr txBox="1">
            <a:spLocks noGrp="1"/>
          </p:cNvSpPr>
          <p:nvPr>
            <p:ph type="body" idx="3"/>
          </p:nvPr>
        </p:nvSpPr>
        <p:spPr>
          <a:xfrm>
            <a:off x="6447874" y="1619138"/>
            <a:ext cx="5507873" cy="596034"/>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sz="2856">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21" name="Google Shape;121;p26"/>
          <p:cNvSpPr txBox="1">
            <a:spLocks noGrp="1"/>
          </p:cNvSpPr>
          <p:nvPr>
            <p:ph type="body" idx="4"/>
          </p:nvPr>
        </p:nvSpPr>
        <p:spPr>
          <a:xfrm>
            <a:off x="470221" y="1619138"/>
            <a:ext cx="5507873" cy="596034"/>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sz="2856">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75245300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hree Column">
  <p:cSld name="Three Column">
    <p:spTree>
      <p:nvGrpSpPr>
        <p:cNvPr id="1" name="Shape 122"/>
        <p:cNvGrpSpPr/>
        <p:nvPr/>
      </p:nvGrpSpPr>
      <p:grpSpPr>
        <a:xfrm>
          <a:off x="0" y="0"/>
          <a:ext cx="0" cy="0"/>
          <a:chOff x="0" y="0"/>
          <a:chExt cx="0" cy="0"/>
        </a:xfrm>
      </p:grpSpPr>
      <p:sp>
        <p:nvSpPr>
          <p:cNvPr id="123" name="Google Shape;123;p27"/>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lvl="0" algn="l" rtl="0">
              <a:lnSpc>
                <a:spcPct val="90000"/>
              </a:lnSpc>
              <a:spcBef>
                <a:spcPts val="0"/>
              </a:spcBef>
              <a:spcAft>
                <a:spcPts val="0"/>
              </a:spcAft>
              <a:buClr>
                <a:schemeClr val="dk1"/>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24" name="Google Shape;124;p27"/>
          <p:cNvSpPr txBox="1">
            <a:spLocks noGrp="1"/>
          </p:cNvSpPr>
          <p:nvPr>
            <p:ph type="body" idx="1"/>
          </p:nvPr>
        </p:nvSpPr>
        <p:spPr>
          <a:xfrm>
            <a:off x="470222" y="2327452"/>
            <a:ext cx="3544069" cy="3971927"/>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25" name="Google Shape;125;p27"/>
          <p:cNvSpPr txBox="1">
            <a:spLocks noGrp="1"/>
          </p:cNvSpPr>
          <p:nvPr>
            <p:ph type="body" idx="2"/>
          </p:nvPr>
        </p:nvSpPr>
        <p:spPr>
          <a:xfrm>
            <a:off x="4441411" y="2327452"/>
            <a:ext cx="3544069" cy="3971927"/>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26" name="Google Shape;126;p27"/>
          <p:cNvSpPr txBox="1">
            <a:spLocks noGrp="1"/>
          </p:cNvSpPr>
          <p:nvPr>
            <p:ph type="body" idx="3"/>
          </p:nvPr>
        </p:nvSpPr>
        <p:spPr>
          <a:xfrm>
            <a:off x="8412602" y="2327452"/>
            <a:ext cx="3544069" cy="3971927"/>
          </a:xfrm>
          <a:prstGeom prst="rect">
            <a:avLst/>
          </a:prstGeom>
          <a:noFill/>
          <a:ln>
            <a:noFill/>
          </a:ln>
        </p:spPr>
        <p:txBody>
          <a:bodyPr spcFirstLastPara="1" wrap="square" lIns="0" tIns="34275" rIns="0" bIns="34275" anchor="t" anchorCtr="0">
            <a:noAutofit/>
          </a:bodyPr>
          <a:lstStyle>
            <a:lvl1pPr marL="621746" lvl="0" indent="-431768" algn="l" rtl="0">
              <a:lnSpc>
                <a:spcPct val="90000"/>
              </a:lnSpc>
              <a:spcBef>
                <a:spcPts val="1088"/>
              </a:spcBef>
              <a:spcAft>
                <a:spcPts val="0"/>
              </a:spcAft>
              <a:buSzPts val="1400"/>
              <a:buChar char="▪"/>
              <a:defRPr sz="2448"/>
            </a:lvl1pPr>
            <a:lvl2pPr marL="1243493" lvl="1" indent="-405862" algn="l" rtl="0">
              <a:lnSpc>
                <a:spcPct val="90000"/>
              </a:lnSpc>
              <a:spcBef>
                <a:spcPts val="544"/>
              </a:spcBef>
              <a:spcAft>
                <a:spcPts val="0"/>
              </a:spcAft>
              <a:buSzPts val="1100"/>
              <a:buChar char="▪"/>
              <a:defRPr sz="2040"/>
            </a:lvl2pPr>
            <a:lvl3pPr marL="1865239" lvl="2" indent="-397227" algn="l" rtl="0">
              <a:lnSpc>
                <a:spcPct val="90000"/>
              </a:lnSpc>
              <a:spcBef>
                <a:spcPts val="544"/>
              </a:spcBef>
              <a:spcAft>
                <a:spcPts val="0"/>
              </a:spcAft>
              <a:buSzPts val="1000"/>
              <a:buChar char="▪"/>
              <a:defRPr sz="1904"/>
            </a:lvl3pPr>
            <a:lvl4pPr marL="2486985" lvl="3" indent="-388591" algn="l" rtl="0">
              <a:lnSpc>
                <a:spcPct val="90000"/>
              </a:lnSpc>
              <a:spcBef>
                <a:spcPts val="544"/>
              </a:spcBef>
              <a:spcAft>
                <a:spcPts val="0"/>
              </a:spcAft>
              <a:buSzPts val="900"/>
              <a:buChar char="▪"/>
              <a:defRPr sz="1632"/>
            </a:lvl4pPr>
            <a:lvl5pPr marL="3108731" lvl="4" indent="-388591" algn="l" rtl="0">
              <a:lnSpc>
                <a:spcPct val="90000"/>
              </a:lnSpc>
              <a:spcBef>
                <a:spcPts val="544"/>
              </a:spcBef>
              <a:spcAft>
                <a:spcPts val="0"/>
              </a:spcAft>
              <a:buSzPts val="900"/>
              <a:buChar char="▪"/>
              <a:defRPr sz="1632"/>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cxnSp>
        <p:nvCxnSpPr>
          <p:cNvPr id="127" name="Google Shape;127;p27"/>
          <p:cNvCxnSpPr/>
          <p:nvPr/>
        </p:nvCxnSpPr>
        <p:spPr>
          <a:xfrm>
            <a:off x="8078301" y="1617485"/>
            <a:ext cx="0" cy="4681783"/>
          </a:xfrm>
          <a:prstGeom prst="straightConnector1">
            <a:avLst/>
          </a:prstGeom>
          <a:noFill/>
          <a:ln w="12700" cap="flat" cmpd="sng">
            <a:solidFill>
              <a:schemeClr val="accent5"/>
            </a:solidFill>
            <a:prstDash val="solid"/>
            <a:miter lim="800000"/>
            <a:headEnd type="none" w="sm" len="sm"/>
            <a:tailEnd type="none" w="sm" len="sm"/>
          </a:ln>
        </p:spPr>
      </p:cxnSp>
      <p:cxnSp>
        <p:nvCxnSpPr>
          <p:cNvPr id="128" name="Google Shape;128;p27"/>
          <p:cNvCxnSpPr/>
          <p:nvPr/>
        </p:nvCxnSpPr>
        <p:spPr>
          <a:xfrm>
            <a:off x="4112147" y="1617485"/>
            <a:ext cx="0" cy="4681783"/>
          </a:xfrm>
          <a:prstGeom prst="straightConnector1">
            <a:avLst/>
          </a:prstGeom>
          <a:noFill/>
          <a:ln w="12700" cap="flat" cmpd="sng">
            <a:solidFill>
              <a:schemeClr val="accent5"/>
            </a:solidFill>
            <a:prstDash val="solid"/>
            <a:miter lim="800000"/>
            <a:headEnd type="none" w="sm" len="sm"/>
            <a:tailEnd type="none" w="sm" len="sm"/>
          </a:ln>
        </p:spPr>
      </p:cxnSp>
      <p:sp>
        <p:nvSpPr>
          <p:cNvPr id="129" name="Google Shape;129;p27"/>
          <p:cNvSpPr txBox="1">
            <a:spLocks noGrp="1"/>
          </p:cNvSpPr>
          <p:nvPr>
            <p:ph type="body" idx="4"/>
          </p:nvPr>
        </p:nvSpPr>
        <p:spPr>
          <a:xfrm>
            <a:off x="4441411" y="1617485"/>
            <a:ext cx="3544069" cy="596442"/>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0" name="Google Shape;130;p27"/>
          <p:cNvSpPr txBox="1">
            <a:spLocks noGrp="1"/>
          </p:cNvSpPr>
          <p:nvPr>
            <p:ph type="body" idx="5"/>
          </p:nvPr>
        </p:nvSpPr>
        <p:spPr>
          <a:xfrm>
            <a:off x="8412602" y="1617485"/>
            <a:ext cx="3544069" cy="596442"/>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
        <p:nvSpPr>
          <p:cNvPr id="131" name="Google Shape;131;p27"/>
          <p:cNvSpPr txBox="1">
            <a:spLocks noGrp="1"/>
          </p:cNvSpPr>
          <p:nvPr>
            <p:ph type="body" idx="6"/>
          </p:nvPr>
        </p:nvSpPr>
        <p:spPr>
          <a:xfrm>
            <a:off x="470222" y="1617485"/>
            <a:ext cx="3544069" cy="596442"/>
          </a:xfrm>
          <a:prstGeom prst="rect">
            <a:avLst/>
          </a:prstGeom>
          <a:noFill/>
          <a:ln>
            <a:noFill/>
          </a:ln>
        </p:spPr>
        <p:txBody>
          <a:bodyPr spcFirstLastPara="1" wrap="square" lIns="0" tIns="34275" rIns="0" bIns="34275" anchor="t" anchorCtr="0">
            <a:noAutofit/>
          </a:bodyPr>
          <a:lstStyle>
            <a:lvl1pPr marL="621746" lvl="0" indent="-310873" algn="l" rtl="0">
              <a:lnSpc>
                <a:spcPct val="90000"/>
              </a:lnSpc>
              <a:spcBef>
                <a:spcPts val="1088"/>
              </a:spcBef>
              <a:spcAft>
                <a:spcPts val="0"/>
              </a:spcAft>
              <a:buSzPts val="1600"/>
              <a:buNone/>
              <a:defRPr>
                <a:solidFill>
                  <a:schemeClr val="accent5"/>
                </a:solidFill>
                <a:latin typeface="Barlow"/>
                <a:ea typeface="Barlow"/>
                <a:cs typeface="Barlow"/>
                <a:sym typeface="Barlow"/>
              </a:defRPr>
            </a:lvl1pPr>
            <a:lvl2pPr marL="1243493" lvl="1" indent="-397227" algn="l" rtl="0">
              <a:lnSpc>
                <a:spcPct val="90000"/>
              </a:lnSpc>
              <a:spcBef>
                <a:spcPts val="544"/>
              </a:spcBef>
              <a:spcAft>
                <a:spcPts val="0"/>
              </a:spcAft>
              <a:buSzPts val="1000"/>
              <a:buChar char="▪"/>
              <a:defRPr/>
            </a:lvl2pPr>
            <a:lvl3pPr marL="1865239" lvl="2" indent="-397227" algn="l" rtl="0">
              <a:lnSpc>
                <a:spcPct val="90000"/>
              </a:lnSpc>
              <a:spcBef>
                <a:spcPts val="544"/>
              </a:spcBef>
              <a:spcAft>
                <a:spcPts val="0"/>
              </a:spcAft>
              <a:buSzPts val="1000"/>
              <a:buChar char="▪"/>
              <a:defRPr/>
            </a:lvl3pPr>
            <a:lvl4pPr marL="2486985" lvl="3" indent="-397227" algn="l" rtl="0">
              <a:lnSpc>
                <a:spcPct val="90000"/>
              </a:lnSpc>
              <a:spcBef>
                <a:spcPts val="544"/>
              </a:spcBef>
              <a:spcAft>
                <a:spcPts val="0"/>
              </a:spcAft>
              <a:buSzPts val="1000"/>
              <a:buChar char="▪"/>
              <a:defRPr/>
            </a:lvl4pPr>
            <a:lvl5pPr marL="3108731" lvl="4" indent="-397227" algn="l" rtl="0">
              <a:lnSpc>
                <a:spcPct val="90000"/>
              </a:lnSpc>
              <a:spcBef>
                <a:spcPts val="544"/>
              </a:spcBef>
              <a:spcAft>
                <a:spcPts val="0"/>
              </a:spcAft>
              <a:buSzPts val="1000"/>
              <a:buChar char="▪"/>
              <a:defRPr/>
            </a:lvl5pPr>
            <a:lvl6pPr marL="3730478" lvl="5" indent="-431768" algn="l" rtl="0">
              <a:lnSpc>
                <a:spcPct val="90000"/>
              </a:lnSpc>
              <a:spcBef>
                <a:spcPts val="544"/>
              </a:spcBef>
              <a:spcAft>
                <a:spcPts val="0"/>
              </a:spcAft>
              <a:buClr>
                <a:schemeClr val="dk1"/>
              </a:buClr>
              <a:buSzPts val="1400"/>
              <a:buChar char="•"/>
              <a:defRPr/>
            </a:lvl6pPr>
            <a:lvl7pPr marL="4352224" lvl="6" indent="-431768" algn="l" rtl="0">
              <a:lnSpc>
                <a:spcPct val="90000"/>
              </a:lnSpc>
              <a:spcBef>
                <a:spcPts val="544"/>
              </a:spcBef>
              <a:spcAft>
                <a:spcPts val="0"/>
              </a:spcAft>
              <a:buClr>
                <a:schemeClr val="dk1"/>
              </a:buClr>
              <a:buSzPts val="1400"/>
              <a:buChar char="•"/>
              <a:defRPr/>
            </a:lvl7pPr>
            <a:lvl8pPr marL="4973970" lvl="7" indent="-431768" algn="l" rtl="0">
              <a:lnSpc>
                <a:spcPct val="90000"/>
              </a:lnSpc>
              <a:spcBef>
                <a:spcPts val="544"/>
              </a:spcBef>
              <a:spcAft>
                <a:spcPts val="0"/>
              </a:spcAft>
              <a:buClr>
                <a:schemeClr val="dk1"/>
              </a:buClr>
              <a:buSzPts val="1400"/>
              <a:buChar char="•"/>
              <a:defRPr/>
            </a:lvl8pPr>
            <a:lvl9pPr marL="5595717" lvl="8" indent="-431768" algn="l" rtl="0">
              <a:lnSpc>
                <a:spcPct val="90000"/>
              </a:lnSpc>
              <a:spcBef>
                <a:spcPts val="544"/>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977575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3.png"/><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image" Target="../media/image1.png"/><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image" Target="../media/image20.png"/><Relationship Id="rId10" Type="http://schemas.openxmlformats.org/officeDocument/2006/relationships/slideLayout" Target="../slideLayouts/slideLayout45.xml"/><Relationship Id="rId19" Type="http://schemas.openxmlformats.org/officeDocument/2006/relationships/slideLayout" Target="../slideLayouts/slideLayout54.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theme" Target="../theme/theme2.xml"/><Relationship Id="rId30"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 Type="http://schemas.openxmlformats.org/officeDocument/2006/relationships/slideLayout" Target="../slideLayouts/slideLayout64.xml"/><Relationship Id="rId21" Type="http://schemas.openxmlformats.org/officeDocument/2006/relationships/slideLayout" Target="../slideLayouts/slideLayout82.xml"/><Relationship Id="rId7" Type="http://schemas.openxmlformats.org/officeDocument/2006/relationships/slideLayout" Target="../slideLayouts/slideLayout68.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0" Type="http://schemas.openxmlformats.org/officeDocument/2006/relationships/slideLayout" Target="../slideLayouts/slideLayout81.xml"/><Relationship Id="rId29" Type="http://schemas.openxmlformats.org/officeDocument/2006/relationships/slideLayout" Target="../slideLayouts/slideLayout90.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5" Type="http://schemas.openxmlformats.org/officeDocument/2006/relationships/slideLayout" Target="../slideLayouts/slideLayout66.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image" Target="../media/image22.png"/><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8.xml"/><Relationship Id="rId13" Type="http://schemas.openxmlformats.org/officeDocument/2006/relationships/slideLayout" Target="../slideLayouts/slideLayout103.xml"/><Relationship Id="rId18" Type="http://schemas.openxmlformats.org/officeDocument/2006/relationships/slideLayout" Target="../slideLayouts/slideLayout108.xml"/><Relationship Id="rId26" Type="http://schemas.openxmlformats.org/officeDocument/2006/relationships/slideLayout" Target="../slideLayouts/slideLayout116.xml"/><Relationship Id="rId3" Type="http://schemas.openxmlformats.org/officeDocument/2006/relationships/slideLayout" Target="../slideLayouts/slideLayout93.xml"/><Relationship Id="rId21" Type="http://schemas.openxmlformats.org/officeDocument/2006/relationships/slideLayout" Target="../slideLayouts/slideLayout111.xml"/><Relationship Id="rId7" Type="http://schemas.openxmlformats.org/officeDocument/2006/relationships/slideLayout" Target="../slideLayouts/slideLayout97.xml"/><Relationship Id="rId12" Type="http://schemas.openxmlformats.org/officeDocument/2006/relationships/slideLayout" Target="../slideLayouts/slideLayout102.xml"/><Relationship Id="rId17" Type="http://schemas.openxmlformats.org/officeDocument/2006/relationships/slideLayout" Target="../slideLayouts/slideLayout107.xml"/><Relationship Id="rId25" Type="http://schemas.openxmlformats.org/officeDocument/2006/relationships/slideLayout" Target="../slideLayouts/slideLayout115.xml"/><Relationship Id="rId2" Type="http://schemas.openxmlformats.org/officeDocument/2006/relationships/slideLayout" Target="../slideLayouts/slideLayout92.xml"/><Relationship Id="rId16" Type="http://schemas.openxmlformats.org/officeDocument/2006/relationships/slideLayout" Target="../slideLayouts/slideLayout106.xml"/><Relationship Id="rId20" Type="http://schemas.openxmlformats.org/officeDocument/2006/relationships/slideLayout" Target="../slideLayouts/slideLayout110.xml"/><Relationship Id="rId29" Type="http://schemas.openxmlformats.org/officeDocument/2006/relationships/image" Target="../media/image27.png"/><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slideLayout" Target="../slideLayouts/slideLayout101.xml"/><Relationship Id="rId24" Type="http://schemas.openxmlformats.org/officeDocument/2006/relationships/slideLayout" Target="../slideLayouts/slideLayout114.xml"/><Relationship Id="rId5" Type="http://schemas.openxmlformats.org/officeDocument/2006/relationships/slideLayout" Target="../slideLayouts/slideLayout95.xml"/><Relationship Id="rId15" Type="http://schemas.openxmlformats.org/officeDocument/2006/relationships/slideLayout" Target="../slideLayouts/slideLayout105.xml"/><Relationship Id="rId23" Type="http://schemas.openxmlformats.org/officeDocument/2006/relationships/slideLayout" Target="../slideLayouts/slideLayout113.xml"/><Relationship Id="rId28" Type="http://schemas.openxmlformats.org/officeDocument/2006/relationships/theme" Target="../theme/theme4.xml"/><Relationship Id="rId10" Type="http://schemas.openxmlformats.org/officeDocument/2006/relationships/slideLayout" Target="../slideLayouts/slideLayout100.xml"/><Relationship Id="rId19" Type="http://schemas.openxmlformats.org/officeDocument/2006/relationships/slideLayout" Target="../slideLayouts/slideLayout109.xml"/><Relationship Id="rId4" Type="http://schemas.openxmlformats.org/officeDocument/2006/relationships/slideLayout" Target="../slideLayouts/slideLayout94.xml"/><Relationship Id="rId9" Type="http://schemas.openxmlformats.org/officeDocument/2006/relationships/slideLayout" Target="../slideLayouts/slideLayout99.xml"/><Relationship Id="rId14" Type="http://schemas.openxmlformats.org/officeDocument/2006/relationships/slideLayout" Target="../slideLayouts/slideLayout104.xml"/><Relationship Id="rId22" Type="http://schemas.openxmlformats.org/officeDocument/2006/relationships/slideLayout" Target="../slideLayouts/slideLayout112.xml"/><Relationship Id="rId27" Type="http://schemas.openxmlformats.org/officeDocument/2006/relationships/slideLayout" Target="../slideLayouts/slideLayout11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theme" Target="../theme/theme5.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130.xml"/><Relationship Id="rId7" Type="http://schemas.openxmlformats.org/officeDocument/2006/relationships/theme" Target="../theme/theme6.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5" Type="http://schemas.openxmlformats.org/officeDocument/2006/relationships/slideLayout" Target="../slideLayouts/slideLayout132.xml"/><Relationship Id="rId4" Type="http://schemas.openxmlformats.org/officeDocument/2006/relationships/slideLayout" Target="../slideLayouts/slideLayout13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41.xml"/><Relationship Id="rId13" Type="http://schemas.openxmlformats.org/officeDocument/2006/relationships/theme" Target="../theme/theme7.xml"/><Relationship Id="rId3" Type="http://schemas.openxmlformats.org/officeDocument/2006/relationships/slideLayout" Target="../slideLayouts/slideLayout136.xml"/><Relationship Id="rId7" Type="http://schemas.openxmlformats.org/officeDocument/2006/relationships/slideLayout" Target="../slideLayouts/slideLayout140.xml"/><Relationship Id="rId12" Type="http://schemas.openxmlformats.org/officeDocument/2006/relationships/slideLayout" Target="../slideLayouts/slideLayout145.xml"/><Relationship Id="rId2" Type="http://schemas.openxmlformats.org/officeDocument/2006/relationships/slideLayout" Target="../slideLayouts/slideLayout135.xml"/><Relationship Id="rId1" Type="http://schemas.openxmlformats.org/officeDocument/2006/relationships/slideLayout" Target="../slideLayouts/slideLayout134.xml"/><Relationship Id="rId6" Type="http://schemas.openxmlformats.org/officeDocument/2006/relationships/slideLayout" Target="../slideLayouts/slideLayout139.xml"/><Relationship Id="rId11" Type="http://schemas.openxmlformats.org/officeDocument/2006/relationships/slideLayout" Target="../slideLayouts/slideLayout144.xml"/><Relationship Id="rId5" Type="http://schemas.openxmlformats.org/officeDocument/2006/relationships/slideLayout" Target="../slideLayouts/slideLayout138.xml"/><Relationship Id="rId10" Type="http://schemas.openxmlformats.org/officeDocument/2006/relationships/slideLayout" Target="../slideLayouts/slideLayout143.xml"/><Relationship Id="rId4" Type="http://schemas.openxmlformats.org/officeDocument/2006/relationships/slideLayout" Target="../slideLayouts/slideLayout137.xml"/><Relationship Id="rId9"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465137" y="567457"/>
            <a:ext cx="11533187" cy="830020"/>
          </a:xfrm>
          <a:prstGeom prst="rect">
            <a:avLst/>
          </a:prstGeom>
          <a:noFill/>
          <a:ln>
            <a:noFill/>
          </a:ln>
        </p:spPr>
        <p:txBody>
          <a:bodyPr spcFirstLastPara="1" wrap="square" lIns="0" tIns="91425" rIns="146300" bIns="91425" anchor="t" anchorCtr="0">
            <a:noAutofit/>
          </a:bodyPr>
          <a:lstStyle>
            <a:lvl1pPr marR="0" lvl="0" algn="l" rtl="0">
              <a:lnSpc>
                <a:spcPct val="90000"/>
              </a:lnSpc>
              <a:spcBef>
                <a:spcPts val="0"/>
              </a:spcBef>
              <a:spcAft>
                <a:spcPts val="0"/>
              </a:spcAft>
              <a:buClr>
                <a:schemeClr val="dk1"/>
              </a:buClr>
              <a:buSzPts val="2800"/>
              <a:buFont typeface="Quattrocento Sans"/>
              <a:buNone/>
              <a:defRPr sz="2800" b="0" i="0" u="none" strike="noStrike" cap="none">
                <a:solidFill>
                  <a:schemeClr val="dk1"/>
                </a:solidFill>
                <a:latin typeface="Quattrocento Sans"/>
                <a:ea typeface="Quattrocento Sans"/>
                <a:cs typeface="Quattrocento Sans"/>
                <a:sym typeface="Quattrocento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465137" y="1853742"/>
            <a:ext cx="11533187" cy="2369880"/>
          </a:xfrm>
          <a:prstGeom prst="rect">
            <a:avLst/>
          </a:prstGeom>
          <a:noFill/>
          <a:ln>
            <a:noFill/>
          </a:ln>
        </p:spPr>
        <p:txBody>
          <a:bodyPr spcFirstLastPara="1" wrap="square" lIns="0" tIns="91425" rIns="146300" bIns="91425" anchor="t" anchorCtr="0">
            <a:noAutofit/>
          </a:bodyPr>
          <a:lstStyle>
            <a:lvl1pPr marL="457200" marR="0" lvl="0" indent="-228600" algn="l"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L="1828800" marR="0" lvl="3" indent="-228600"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12" name="Google Shape;12;p1"/>
          <p:cNvPicPr preferRelativeResize="0"/>
          <p:nvPr/>
        </p:nvPicPr>
        <p:blipFill rotWithShape="1">
          <a:blip r:embed="rId37">
            <a:alphaModFix/>
          </a:blip>
          <a:srcRect/>
          <a:stretch/>
        </p:blipFill>
        <p:spPr>
          <a:xfrm rot="5400000">
            <a:off x="9621909" y="2898552"/>
            <a:ext cx="6979503" cy="1188133"/>
          </a:xfrm>
          <a:prstGeom prst="rect">
            <a:avLst/>
          </a:prstGeom>
          <a:noFill/>
          <a:ln>
            <a:noFill/>
          </a:ln>
        </p:spPr>
      </p:pic>
      <p:pic>
        <p:nvPicPr>
          <p:cNvPr id="13" name="Google Shape;13;p1"/>
          <p:cNvPicPr preferRelativeResize="0"/>
          <p:nvPr/>
        </p:nvPicPr>
        <p:blipFill rotWithShape="1">
          <a:blip r:embed="rId38">
            <a:alphaModFix/>
          </a:blip>
          <a:srcRect/>
          <a:stretch/>
        </p:blipFill>
        <p:spPr>
          <a:xfrm rot="5400000">
            <a:off x="10762444" y="3072299"/>
            <a:ext cx="6995160" cy="849926"/>
          </a:xfrm>
          <a:prstGeom prst="rect">
            <a:avLst/>
          </a:prstGeom>
          <a:noFill/>
          <a:ln>
            <a:noFill/>
          </a:ln>
        </p:spPr>
      </p:pic>
      <p:pic>
        <p:nvPicPr>
          <p:cNvPr id="14" name="Google Shape;14;p1" descr="A picture containing object&#10;&#10;Description automatically generated"/>
          <p:cNvPicPr preferRelativeResize="0"/>
          <p:nvPr/>
        </p:nvPicPr>
        <p:blipFill rotWithShape="1">
          <a:blip r:embed="rId39">
            <a:alphaModFix/>
          </a:blip>
          <a:srcRect/>
          <a:stretch/>
        </p:blipFill>
        <p:spPr>
          <a:xfrm>
            <a:off x="10637838" y="470333"/>
            <a:ext cx="1371600" cy="13441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9">
          <p15:clr>
            <a:srgbClr val="C35EA4"/>
          </p15:clr>
        </p15:guide>
        <p15:guide id="2" pos="1528">
          <p15:clr>
            <a:srgbClr val="C35EA4"/>
          </p15:clr>
        </p15:guide>
        <p15:guide id="3" pos="2621">
          <p15:clr>
            <a:srgbClr val="C35EA4"/>
          </p15:clr>
        </p15:guide>
        <p15:guide id="4" pos="2765">
          <p15:clr>
            <a:srgbClr val="C35EA4"/>
          </p15:clr>
        </p15:guide>
        <p15:guide id="5" pos="3854">
          <p15:clr>
            <a:srgbClr val="C35EA4"/>
          </p15:clr>
        </p15:guide>
        <p15:guide id="6" pos="4003">
          <p15:clr>
            <a:srgbClr val="C35EA4"/>
          </p15:clr>
        </p15:guide>
        <p15:guide id="7" pos="5083">
          <p15:clr>
            <a:srgbClr val="C35EA4"/>
          </p15:clr>
        </p15:guide>
        <p15:guide id="8" pos="5230">
          <p15:clr>
            <a:srgbClr val="C35EA4"/>
          </p15:clr>
        </p15:guide>
        <p15:guide id="9" pos="6323">
          <p15:clr>
            <a:srgbClr val="C35EA4"/>
          </p15:clr>
        </p15:guide>
        <p15:guide id="10" pos="6469">
          <p15:clr>
            <a:srgbClr val="C35EA4"/>
          </p15:clr>
        </p15:guide>
        <p15:guide id="11" pos="293">
          <p15:clr>
            <a:srgbClr val="F26B43"/>
          </p15:clr>
        </p15:guide>
        <p15:guide id="12" pos="7565">
          <p15:clr>
            <a:srgbClr val="F26B43"/>
          </p15:clr>
        </p15:guide>
        <p15:guide id="13" orient="horz" pos="751">
          <p15:clr>
            <a:srgbClr val="5ACBF0"/>
          </p15:clr>
        </p15:guide>
        <p15:guide id="14" orient="horz" pos="1387">
          <p15:clr>
            <a:srgbClr val="5ACBF0"/>
          </p15:clr>
        </p15:guide>
        <p15:guide id="15" orient="horz" pos="605">
          <p15:clr>
            <a:srgbClr val="5ACBF0"/>
          </p15:clr>
        </p15:guide>
        <p15:guide id="16" orient="horz" pos="1514">
          <p15:clr>
            <a:srgbClr val="5ACBF0"/>
          </p15:clr>
        </p15:guide>
        <p15:guide id="17" orient="horz" pos="2130">
          <p15:clr>
            <a:srgbClr val="5ACBF0"/>
          </p15:clr>
        </p15:guide>
        <p15:guide id="18" orient="horz" pos="2299">
          <p15:clr>
            <a:srgbClr val="5ACBF0"/>
          </p15:clr>
        </p15:guide>
        <p15:guide id="19" orient="horz" pos="283">
          <p15:clr>
            <a:srgbClr val="F26B43"/>
          </p15:clr>
        </p15:guide>
        <p15:guide id="20" orient="horz" pos="4120">
          <p15:clr>
            <a:srgbClr val="F26B43"/>
          </p15:clr>
        </p15:guide>
        <p15:guide id="21" orient="horz" pos="2891">
          <p15:clr>
            <a:srgbClr val="5ACBF0"/>
          </p15:clr>
        </p15:guide>
        <p15:guide id="22" orient="horz" pos="3019">
          <p15:clr>
            <a:srgbClr val="5ACBF0"/>
          </p15:clr>
        </p15:guide>
        <p15:guide id="23" orient="horz" pos="3643">
          <p15:clr>
            <a:srgbClr val="5ACBF0"/>
          </p15:clr>
        </p15:guide>
        <p15:guide id="24" orient="horz" pos="3763">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71"/>
        <p:cNvGrpSpPr/>
        <p:nvPr/>
      </p:nvGrpSpPr>
      <p:grpSpPr>
        <a:xfrm>
          <a:off x="0" y="0"/>
          <a:ext cx="0" cy="0"/>
          <a:chOff x="0" y="0"/>
          <a:chExt cx="0" cy="0"/>
        </a:xfrm>
      </p:grpSpPr>
      <p:pic>
        <p:nvPicPr>
          <p:cNvPr id="272" name="Google Shape;272;p37"/>
          <p:cNvPicPr preferRelativeResize="0"/>
          <p:nvPr/>
        </p:nvPicPr>
        <p:blipFill>
          <a:blip r:embed="rId28">
            <a:alphaModFix/>
          </a:blip>
          <a:stretch>
            <a:fillRect/>
          </a:stretch>
        </p:blipFill>
        <p:spPr>
          <a:xfrm>
            <a:off x="10515138" y="399312"/>
            <a:ext cx="1473674" cy="286000"/>
          </a:xfrm>
          <a:prstGeom prst="rect">
            <a:avLst/>
          </a:prstGeom>
          <a:noFill/>
          <a:ln>
            <a:noFill/>
          </a:ln>
        </p:spPr>
      </p:pic>
      <p:sp>
        <p:nvSpPr>
          <p:cNvPr id="273" name="Google Shape;273;p37"/>
          <p:cNvSpPr txBox="1">
            <a:spLocks noGrp="1"/>
          </p:cNvSpPr>
          <p:nvPr>
            <p:ph type="title"/>
          </p:nvPr>
        </p:nvSpPr>
        <p:spPr>
          <a:xfrm>
            <a:off x="465125" y="567450"/>
            <a:ext cx="11523600" cy="830100"/>
          </a:xfrm>
          <a:prstGeom prst="rect">
            <a:avLst/>
          </a:prstGeom>
          <a:noFill/>
          <a:ln>
            <a:noFill/>
          </a:ln>
        </p:spPr>
        <p:txBody>
          <a:bodyPr spcFirstLastPara="1" wrap="square" lIns="0" tIns="91425" rIns="146300" bIns="91425" anchor="t" anchorCtr="0">
            <a:noAutofit/>
          </a:bodyPr>
          <a:lstStyle>
            <a:lvl1pPr marR="0" lvl="0" algn="l" rtl="0">
              <a:lnSpc>
                <a:spcPct val="90000"/>
              </a:lnSpc>
              <a:spcBef>
                <a:spcPts val="0"/>
              </a:spcBef>
              <a:spcAft>
                <a:spcPts val="0"/>
              </a:spcAft>
              <a:buClr>
                <a:schemeClr val="dk1"/>
              </a:buClr>
              <a:buSzPts val="2800"/>
              <a:buFont typeface="Quattrocento Sans"/>
              <a:buNone/>
              <a:defRPr sz="2800" b="0" i="0" u="none" strike="noStrike" cap="none">
                <a:solidFill>
                  <a:schemeClr val="dk1"/>
                </a:solidFill>
                <a:latin typeface="Quattrocento Sans"/>
                <a:ea typeface="Quattrocento Sans"/>
                <a:cs typeface="Quattrocento Sans"/>
                <a:sym typeface="Quattrocento Sans"/>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274" name="Google Shape;274;p37"/>
          <p:cNvSpPr txBox="1">
            <a:spLocks noGrp="1"/>
          </p:cNvSpPr>
          <p:nvPr>
            <p:ph type="body" idx="1"/>
          </p:nvPr>
        </p:nvSpPr>
        <p:spPr>
          <a:xfrm>
            <a:off x="465137" y="1853742"/>
            <a:ext cx="11533200" cy="2370000"/>
          </a:xfrm>
          <a:prstGeom prst="rect">
            <a:avLst/>
          </a:prstGeom>
          <a:noFill/>
          <a:ln>
            <a:noFill/>
          </a:ln>
        </p:spPr>
        <p:txBody>
          <a:bodyPr spcFirstLastPara="1" wrap="square" lIns="0" tIns="91425" rIns="146300" bIns="91425" anchor="t" anchorCtr="0">
            <a:noAutofit/>
          </a:bodyPr>
          <a:lstStyle>
            <a:lvl1pPr marL="457200" marR="0" lvl="0" indent="-228600" algn="l" rtl="0">
              <a:lnSpc>
                <a:spcPct val="100000"/>
              </a:lnSpc>
              <a:spcBef>
                <a:spcPts val="0"/>
              </a:spcBef>
              <a:spcAft>
                <a:spcPts val="0"/>
              </a:spcAft>
              <a:buClr>
                <a:schemeClr val="dk1"/>
              </a:buClr>
              <a:buSzPts val="2160"/>
              <a:buFont typeface="Noto Sans Symbols"/>
              <a:buNone/>
              <a:defRPr sz="2400" b="0" i="0" u="none" strike="noStrike" cap="none">
                <a:solidFill>
                  <a:schemeClr val="dk1"/>
                </a:solidFill>
                <a:latin typeface="Quattrocento Sans"/>
                <a:ea typeface="Quattrocento Sans"/>
                <a:cs typeface="Quattrocento Sans"/>
                <a:sym typeface="Quattrocento Sans"/>
              </a:defRPr>
            </a:lvl1pPr>
            <a:lvl2pPr marL="914400" marR="0" lvl="1" indent="-228600" algn="l" rtl="0">
              <a:lnSpc>
                <a:spcPct val="100000"/>
              </a:lnSpc>
              <a:spcBef>
                <a:spcPts val="0"/>
              </a:spcBef>
              <a:spcAft>
                <a:spcPts val="0"/>
              </a:spcAft>
              <a:buClr>
                <a:schemeClr val="dk1"/>
              </a:buClr>
              <a:buSzPts val="1800"/>
              <a:buFont typeface="Noto Sans Symbols"/>
              <a:buNone/>
              <a:defRPr sz="2000" b="0" i="0" u="none" strike="noStrike" cap="none">
                <a:solidFill>
                  <a:schemeClr val="dk1"/>
                </a:solidFill>
                <a:latin typeface="Quattrocento Sans"/>
                <a:ea typeface="Quattrocento Sans"/>
                <a:cs typeface="Quattrocento Sans"/>
                <a:sym typeface="Quattrocento Sans"/>
              </a:defRPr>
            </a:lvl2pPr>
            <a:lvl3pPr marL="1371600" marR="0" lvl="2" indent="-228600" algn="l" rtl="0">
              <a:lnSpc>
                <a:spcPct val="100000"/>
              </a:lnSpc>
              <a:spcBef>
                <a:spcPts val="0"/>
              </a:spcBef>
              <a:spcAft>
                <a:spcPts val="0"/>
              </a:spcAft>
              <a:buClr>
                <a:schemeClr val="dk2"/>
              </a:buClr>
              <a:buSzPts val="1620"/>
              <a:buFont typeface="Noto Sans Symbols"/>
              <a:buNone/>
              <a:defRPr sz="1800" b="0" i="0" u="none" strike="noStrike" cap="none">
                <a:solidFill>
                  <a:schemeClr val="dk2"/>
                </a:solidFill>
                <a:latin typeface="Quattrocento Sans"/>
                <a:ea typeface="Quattrocento Sans"/>
                <a:cs typeface="Quattrocento Sans"/>
                <a:sym typeface="Quattrocento Sans"/>
              </a:defRPr>
            </a:lvl3pPr>
            <a:lvl4pPr marL="1828800" marR="0" lvl="3" indent="-228600" algn="l" rtl="0">
              <a:lnSpc>
                <a:spcPct val="100000"/>
              </a:lnSpc>
              <a:spcBef>
                <a:spcPts val="0"/>
              </a:spcBef>
              <a:spcAft>
                <a:spcPts val="0"/>
              </a:spcAft>
              <a:buClr>
                <a:schemeClr val="dk1"/>
              </a:buClr>
              <a:buSzPts val="1620"/>
              <a:buFont typeface="Noto Sans Symbols"/>
              <a:buNone/>
              <a:defRPr sz="1800" b="0" i="0" u="none" strike="noStrike" cap="none">
                <a:solidFill>
                  <a:schemeClr val="dk1"/>
                </a:solidFill>
                <a:latin typeface="Quattrocento Sans"/>
                <a:ea typeface="Quattrocento Sans"/>
                <a:cs typeface="Quattrocento Sans"/>
                <a:sym typeface="Quattrocento Sans"/>
              </a:defRPr>
            </a:lvl4pPr>
            <a:lvl5pPr marL="2286000" marR="0" lvl="4" indent="-228600" algn="l" rtl="0">
              <a:lnSpc>
                <a:spcPct val="100000"/>
              </a:lnSpc>
              <a:spcBef>
                <a:spcPts val="0"/>
              </a:spcBef>
              <a:spcAft>
                <a:spcPts val="0"/>
              </a:spcAft>
              <a:buClr>
                <a:schemeClr val="dk1"/>
              </a:buClr>
              <a:buSzPts val="1080"/>
              <a:buFont typeface="Noto Sans Symbols"/>
              <a:buNone/>
              <a:defRPr sz="1200" b="1" i="0" u="none" strike="noStrike" cap="none">
                <a:solidFill>
                  <a:schemeClr val="dk1"/>
                </a:solidFill>
                <a:latin typeface="Quattrocento Sans"/>
                <a:ea typeface="Quattrocento Sans"/>
                <a:cs typeface="Quattrocento Sans"/>
                <a:sym typeface="Quattrocento Sans"/>
              </a:defRPr>
            </a:lvl5pPr>
            <a:lvl6pPr marL="2743200" marR="0" lvl="5" indent="-228600" algn="l" rtl="0">
              <a:spcBef>
                <a:spcPts val="4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L="3200400" marR="0" lvl="6" indent="-228600" algn="l" rtl="0">
              <a:lnSpc>
                <a:spcPct val="100000"/>
              </a:lnSpc>
              <a:spcBef>
                <a:spcPts val="0"/>
              </a:spcBef>
              <a:spcAft>
                <a:spcPts val="0"/>
              </a:spcAft>
              <a:buClr>
                <a:schemeClr val="dk1"/>
              </a:buClr>
              <a:buSzPts val="1200"/>
              <a:buFont typeface="Arial"/>
              <a:buNone/>
              <a:defRPr sz="1200" b="0" i="0" u="none" strike="noStrike" cap="none">
                <a:solidFill>
                  <a:schemeClr val="dk1"/>
                </a:solidFill>
                <a:latin typeface="Quattrocento Sans"/>
                <a:ea typeface="Quattrocento Sans"/>
                <a:cs typeface="Quattrocento Sans"/>
                <a:sym typeface="Quattrocento Sans"/>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9pPr>
          </a:lstStyle>
          <a:p>
            <a:endParaRPr/>
          </a:p>
        </p:txBody>
      </p:sp>
      <p:pic>
        <p:nvPicPr>
          <p:cNvPr id="275" name="Google Shape;275;p37"/>
          <p:cNvPicPr preferRelativeResize="0"/>
          <p:nvPr/>
        </p:nvPicPr>
        <p:blipFill rotWithShape="1">
          <a:blip r:embed="rId29">
            <a:alphaModFix/>
          </a:blip>
          <a:srcRect/>
          <a:stretch/>
        </p:blipFill>
        <p:spPr>
          <a:xfrm rot="5400000">
            <a:off x="9621909" y="2898551"/>
            <a:ext cx="6979502" cy="1188133"/>
          </a:xfrm>
          <a:prstGeom prst="rect">
            <a:avLst/>
          </a:prstGeom>
          <a:noFill/>
          <a:ln>
            <a:noFill/>
          </a:ln>
        </p:spPr>
      </p:pic>
      <p:pic>
        <p:nvPicPr>
          <p:cNvPr id="276" name="Google Shape;276;p37"/>
          <p:cNvPicPr preferRelativeResize="0"/>
          <p:nvPr/>
        </p:nvPicPr>
        <p:blipFill rotWithShape="1">
          <a:blip r:embed="rId30">
            <a:alphaModFix/>
          </a:blip>
          <a:srcRect/>
          <a:stretch/>
        </p:blipFill>
        <p:spPr>
          <a:xfrm rot="5400000">
            <a:off x="10762445" y="3072299"/>
            <a:ext cx="6995159" cy="849926"/>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3"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700" r:id="rId15"/>
    <p:sldLayoutId id="2147483702" r:id="rId16"/>
    <p:sldLayoutId id="2147483705" r:id="rId17"/>
    <p:sldLayoutId id="2147483706" r:id="rId18"/>
    <p:sldLayoutId id="2147483708" r:id="rId19"/>
    <p:sldLayoutId id="2147483709" r:id="rId20"/>
    <p:sldLayoutId id="2147483710" r:id="rId21"/>
    <p:sldLayoutId id="2147483711" r:id="rId22"/>
    <p:sldLayoutId id="2147483713" r:id="rId23"/>
    <p:sldLayoutId id="2147483747" r:id="rId24"/>
    <p:sldLayoutId id="2147483778" r:id="rId25"/>
    <p:sldLayoutId id="2147483807" r:id="rId26"/>
  </p:sldLayoutIdLst>
  <p:transition>
    <p:fade/>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1349">
          <p15:clr>
            <a:srgbClr val="C35EA4"/>
          </p15:clr>
        </p15:guide>
        <p15:guide id="2" pos="1528">
          <p15:clr>
            <a:srgbClr val="C35EA4"/>
          </p15:clr>
        </p15:guide>
        <p15:guide id="3" pos="2621">
          <p15:clr>
            <a:srgbClr val="C35EA4"/>
          </p15:clr>
        </p15:guide>
        <p15:guide id="4" pos="2765">
          <p15:clr>
            <a:srgbClr val="C35EA4"/>
          </p15:clr>
        </p15:guide>
        <p15:guide id="5" pos="3854">
          <p15:clr>
            <a:srgbClr val="C35EA4"/>
          </p15:clr>
        </p15:guide>
        <p15:guide id="6" pos="4003">
          <p15:clr>
            <a:srgbClr val="C35EA4"/>
          </p15:clr>
        </p15:guide>
        <p15:guide id="7" pos="5083">
          <p15:clr>
            <a:srgbClr val="C35EA4"/>
          </p15:clr>
        </p15:guide>
        <p15:guide id="8" pos="5230">
          <p15:clr>
            <a:srgbClr val="C35EA4"/>
          </p15:clr>
        </p15:guide>
        <p15:guide id="9" pos="6323">
          <p15:clr>
            <a:srgbClr val="C35EA4"/>
          </p15:clr>
        </p15:guide>
        <p15:guide id="10" pos="6469">
          <p15:clr>
            <a:srgbClr val="C35EA4"/>
          </p15:clr>
        </p15:guide>
        <p15:guide id="11" pos="293">
          <p15:clr>
            <a:srgbClr val="F26B43"/>
          </p15:clr>
        </p15:guide>
        <p15:guide id="12" pos="7565">
          <p15:clr>
            <a:srgbClr val="F26B43"/>
          </p15:clr>
        </p15:guide>
        <p15:guide id="13" orient="horz" pos="751">
          <p15:clr>
            <a:srgbClr val="5ACBF0"/>
          </p15:clr>
        </p15:guide>
        <p15:guide id="14" orient="horz" pos="1387">
          <p15:clr>
            <a:srgbClr val="5ACBF0"/>
          </p15:clr>
        </p15:guide>
        <p15:guide id="15" orient="horz" pos="605">
          <p15:clr>
            <a:srgbClr val="5ACBF0"/>
          </p15:clr>
        </p15:guide>
        <p15:guide id="16" orient="horz" pos="1514">
          <p15:clr>
            <a:srgbClr val="5ACBF0"/>
          </p15:clr>
        </p15:guide>
        <p15:guide id="17" orient="horz" pos="2130">
          <p15:clr>
            <a:srgbClr val="5ACBF0"/>
          </p15:clr>
        </p15:guide>
        <p15:guide id="18" orient="horz" pos="2299">
          <p15:clr>
            <a:srgbClr val="5ACBF0"/>
          </p15:clr>
        </p15:guide>
        <p15:guide id="19" orient="horz" pos="283">
          <p15:clr>
            <a:srgbClr val="F26B43"/>
          </p15:clr>
        </p15:guide>
        <p15:guide id="20" orient="horz" pos="4120">
          <p15:clr>
            <a:srgbClr val="F26B43"/>
          </p15:clr>
        </p15:guide>
        <p15:guide id="21" orient="horz" pos="2891">
          <p15:clr>
            <a:srgbClr val="5ACBF0"/>
          </p15:clr>
        </p15:guide>
        <p15:guide id="22" orient="horz" pos="3019">
          <p15:clr>
            <a:srgbClr val="5ACBF0"/>
          </p15:clr>
        </p15:guide>
        <p15:guide id="23" orient="horz" pos="3643">
          <p15:clr>
            <a:srgbClr val="5ACBF0"/>
          </p15:clr>
        </p15:guide>
        <p15:guide id="24" orient="horz" pos="3763">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a:uFillTx/>
              </a:rPr>
              <a:t>Click to edit Master title style</a:t>
            </a:r>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46304" tIns="91440" rIns="146304" bIns="91440" rtlCol="0">
            <a:spAutoFit/>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pic>
        <p:nvPicPr>
          <p:cNvPr id="7" name="Picture 6"/>
          <p:cNvPicPr>
            <a:picLocks noChangeAspect="1"/>
          </p:cNvPicPr>
          <p:nvPr userDrawn="1"/>
        </p:nvPicPr>
        <p:blipFill>
          <a:blip r:embed="rId31"/>
          <a:stretch>
            <a:fillRect/>
          </a:stretch>
        </p:blipFill>
        <p:spPr>
          <a:xfrm rot="5400000">
            <a:off x="9393899" y="3050514"/>
            <a:ext cx="6995160" cy="894134"/>
          </a:xfrm>
          <a:prstGeom prst="rect">
            <a:avLst/>
          </a:prstGeom>
        </p:spPr>
      </p:pic>
    </p:spTree>
    <p:extLst>
      <p:ext uri="{BB962C8B-B14F-4D97-AF65-F5344CB8AC3E}">
        <p14:creationId xmlns:p14="http://schemas.microsoft.com/office/powerpoint/2010/main" val="1363792817"/>
      </p:ext>
    </p:extLst>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Lst>
  <p:transition>
    <p:fade/>
  </p:transition>
  <p:txStyles>
    <p:titleStyle>
      <a:lvl1pPr algn="l" defTabSz="932563" rtl="0" eaLnBrk="1" latinLnBrk="0" hangingPunct="1">
        <a:lnSpc>
          <a:spcPct val="90000"/>
        </a:lnSpc>
        <a:spcBef>
          <a:spcPct val="0"/>
        </a:spcBef>
        <a:buNone/>
        <a:defRPr lang="en-US" sz="4799" b="0" kern="1200" cap="none" spc="-102" baseline="0" dirty="0" smtClean="0">
          <a:ln w="3175">
            <a:noFill/>
          </a:ln>
          <a:gradFill>
            <a:gsLst>
              <a:gs pos="1250">
                <a:schemeClr val="tx1"/>
              </a:gs>
              <a:gs pos="100000">
                <a:schemeClr val="tx1"/>
              </a:gs>
            </a:gsLst>
            <a:lin ang="5400000" scaled="0"/>
          </a:gradFill>
          <a:effectLst/>
          <a:uFillTx/>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SzPct val="90000"/>
        <a:buFont typeface="Arial" pitchFamily="34" charset="0"/>
        <a:buChar char="•"/>
        <a:defRPr sz="3999" kern="1200" spc="0" baseline="0">
          <a:gradFill>
            <a:gsLst>
              <a:gs pos="1250">
                <a:schemeClr val="tx1"/>
              </a:gs>
              <a:gs pos="100000">
                <a:schemeClr val="tx1"/>
              </a:gs>
            </a:gsLst>
            <a:lin ang="5400000" scaled="0"/>
          </a:gradFill>
          <a:uFillTx/>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SzPct val="90000"/>
        <a:buFont typeface="Arial" pitchFamily="34" charset="0"/>
        <a:buChar char="•"/>
        <a:defRPr sz="2400" kern="1200" spc="0" baseline="0">
          <a:gradFill>
            <a:gsLst>
              <a:gs pos="1250">
                <a:schemeClr val="tx1"/>
              </a:gs>
              <a:gs pos="100000">
                <a:schemeClr val="tx1"/>
              </a:gs>
            </a:gsLst>
            <a:lin ang="5400000" scaled="0"/>
          </a:gradFill>
          <a:uFillTx/>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SzPct val="90000"/>
        <a:buFont typeface="Arial" pitchFamily="34" charset="0"/>
        <a:buChar char="•"/>
        <a:defRPr sz="2000" kern="1200" spc="0" baseline="0">
          <a:gradFill>
            <a:gsLst>
              <a:gs pos="1250">
                <a:schemeClr val="tx1"/>
              </a:gs>
              <a:gs pos="100000">
                <a:schemeClr val="tx1"/>
              </a:gs>
            </a:gsLst>
            <a:lin ang="5400000" scaled="0"/>
          </a:gradFill>
          <a:uFillTx/>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SzPct val="90000"/>
        <a:buFont typeface="Arial" pitchFamily="34" charset="0"/>
        <a:buChar char="•"/>
        <a:defRPr sz="1800" kern="1200" spc="0" baseline="0">
          <a:gradFill>
            <a:gsLst>
              <a:gs pos="1250">
                <a:schemeClr val="tx1"/>
              </a:gs>
              <a:gs pos="100000">
                <a:schemeClr val="tx1"/>
              </a:gs>
            </a:gsLst>
            <a:lin ang="5400000" scaled="0"/>
          </a:gradFill>
          <a:uFillTx/>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SzPct val="90000"/>
        <a:buFont typeface="Arial" pitchFamily="34" charset="0"/>
        <a:buChar char="•"/>
        <a:defRPr sz="1800" kern="1200" spc="0" baseline="0">
          <a:gradFill>
            <a:gsLst>
              <a:gs pos="1250">
                <a:schemeClr val="tx1"/>
              </a:gs>
              <a:gs pos="100000">
                <a:schemeClr val="tx1"/>
              </a:gs>
            </a:gsLst>
            <a:lin ang="5400000" scaled="0"/>
          </a:gradFill>
          <a:uFillTx/>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uFillTx/>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uFillTx/>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uFillTx/>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uFillTx/>
          <a:latin typeface="+mn-lt"/>
          <a:ea typeface="+mn-ea"/>
          <a:cs typeface="+mn-cs"/>
        </a:defRPr>
      </a:lvl9pPr>
    </p:bodyStyle>
    <p:otherStyle>
      <a:defPPr>
        <a:defRPr lang="en-US">
          <a:uFillTx/>
        </a:defRPr>
      </a:defPPr>
      <a:lvl1pPr marL="0" algn="l" defTabSz="932563" rtl="0" eaLnBrk="1" latinLnBrk="0" hangingPunct="1">
        <a:defRPr sz="1800" kern="1200">
          <a:solidFill>
            <a:schemeClr val="tx1"/>
          </a:solidFill>
          <a:uFillTx/>
          <a:latin typeface="+mn-lt"/>
          <a:ea typeface="+mn-ea"/>
          <a:cs typeface="+mn-cs"/>
        </a:defRPr>
      </a:lvl1pPr>
      <a:lvl2pPr marL="466281" algn="l" defTabSz="932563" rtl="0" eaLnBrk="1" latinLnBrk="0" hangingPunct="1">
        <a:defRPr sz="1800" kern="1200">
          <a:solidFill>
            <a:schemeClr val="tx1"/>
          </a:solidFill>
          <a:uFillTx/>
          <a:latin typeface="+mn-lt"/>
          <a:ea typeface="+mn-ea"/>
          <a:cs typeface="+mn-cs"/>
        </a:defRPr>
      </a:lvl2pPr>
      <a:lvl3pPr marL="932563" algn="l" defTabSz="932563" rtl="0" eaLnBrk="1" latinLnBrk="0" hangingPunct="1">
        <a:defRPr sz="1800" kern="1200">
          <a:solidFill>
            <a:schemeClr val="tx1"/>
          </a:solidFill>
          <a:uFillTx/>
          <a:latin typeface="+mn-lt"/>
          <a:ea typeface="+mn-ea"/>
          <a:cs typeface="+mn-cs"/>
        </a:defRPr>
      </a:lvl3pPr>
      <a:lvl4pPr marL="1398844" algn="l" defTabSz="932563" rtl="0" eaLnBrk="1" latinLnBrk="0" hangingPunct="1">
        <a:defRPr sz="1800" kern="1200">
          <a:solidFill>
            <a:schemeClr val="tx1"/>
          </a:solidFill>
          <a:uFillTx/>
          <a:latin typeface="+mn-lt"/>
          <a:ea typeface="+mn-ea"/>
          <a:cs typeface="+mn-cs"/>
        </a:defRPr>
      </a:lvl4pPr>
      <a:lvl5pPr marL="1865126" algn="l" defTabSz="932563" rtl="0" eaLnBrk="1" latinLnBrk="0" hangingPunct="1">
        <a:defRPr sz="1800" kern="1200">
          <a:solidFill>
            <a:schemeClr val="tx1"/>
          </a:solidFill>
          <a:uFillTx/>
          <a:latin typeface="+mn-lt"/>
          <a:ea typeface="+mn-ea"/>
          <a:cs typeface="+mn-cs"/>
        </a:defRPr>
      </a:lvl5pPr>
      <a:lvl6pPr marL="2331408" algn="l" defTabSz="932563" rtl="0" eaLnBrk="1" latinLnBrk="0" hangingPunct="1">
        <a:defRPr sz="1800" kern="1200">
          <a:solidFill>
            <a:schemeClr val="tx1"/>
          </a:solidFill>
          <a:uFillTx/>
          <a:latin typeface="+mn-lt"/>
          <a:ea typeface="+mn-ea"/>
          <a:cs typeface="+mn-cs"/>
        </a:defRPr>
      </a:lvl6pPr>
      <a:lvl7pPr marL="2797689" algn="l" defTabSz="932563" rtl="0" eaLnBrk="1" latinLnBrk="0" hangingPunct="1">
        <a:defRPr sz="1800" kern="1200">
          <a:solidFill>
            <a:schemeClr val="tx1"/>
          </a:solidFill>
          <a:uFillTx/>
          <a:latin typeface="+mn-lt"/>
          <a:ea typeface="+mn-ea"/>
          <a:cs typeface="+mn-cs"/>
        </a:defRPr>
      </a:lvl7pPr>
      <a:lvl8pPr marL="3263970" algn="l" defTabSz="932563" rtl="0" eaLnBrk="1" latinLnBrk="0" hangingPunct="1">
        <a:defRPr sz="1800" kern="1200">
          <a:solidFill>
            <a:schemeClr val="tx1"/>
          </a:solidFill>
          <a:uFillTx/>
          <a:latin typeface="+mn-lt"/>
          <a:ea typeface="+mn-ea"/>
          <a:cs typeface="+mn-cs"/>
        </a:defRPr>
      </a:lvl8pPr>
      <a:lvl9pPr marL="3730253" algn="l" defTabSz="932563" rtl="0" eaLnBrk="1" latinLnBrk="0" hangingPunct="1">
        <a:defRPr sz="1800" kern="1200">
          <a:solidFill>
            <a:schemeClr val="tx1"/>
          </a:solidFill>
          <a:uFillTx/>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470222" y="372394"/>
            <a:ext cx="11485786" cy="1011748"/>
          </a:xfrm>
          <a:prstGeom prst="rect">
            <a:avLst/>
          </a:prstGeom>
          <a:noFill/>
          <a:ln>
            <a:noFill/>
          </a:ln>
        </p:spPr>
        <p:txBody>
          <a:bodyPr spcFirstLastPara="1" wrap="square" lIns="0" tIns="34275" rIns="0" bIns="34275" anchor="ctr" anchorCtr="0">
            <a:noAutofit/>
          </a:bodyPr>
          <a:lstStyle>
            <a:lvl1pPr marR="0" lvl="0" algn="l" rtl="0">
              <a:lnSpc>
                <a:spcPct val="90000"/>
              </a:lnSpc>
              <a:spcBef>
                <a:spcPts val="0"/>
              </a:spcBef>
              <a:spcAft>
                <a:spcPts val="0"/>
              </a:spcAft>
              <a:buClr>
                <a:schemeClr val="dk1"/>
              </a:buClr>
              <a:buSzPts val="3000"/>
              <a:buFont typeface="Barlow"/>
              <a:buNone/>
              <a:defRPr sz="3000" b="0"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2pPr>
            <a:lvl3pPr marR="0" lvl="2"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3pPr>
            <a:lvl4pPr marR="0" lvl="3"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4pPr>
            <a:lvl5pPr marR="0" lvl="4"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5pPr>
            <a:lvl6pPr marR="0" lvl="5"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6pPr>
            <a:lvl7pPr marR="0" lvl="6"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7pPr>
            <a:lvl8pPr marR="0" lvl="7"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8pPr>
            <a:lvl9pPr marR="0" lvl="8" algn="l" rtl="0">
              <a:lnSpc>
                <a:spcPct val="100000"/>
              </a:lnSpc>
              <a:spcBef>
                <a:spcPts val="0"/>
              </a:spcBef>
              <a:spcAft>
                <a:spcPts val="0"/>
              </a:spcAft>
              <a:buClr>
                <a:srgbClr val="000000"/>
              </a:buClr>
              <a:buSzPts val="1100"/>
              <a:buFont typeface="Barlow"/>
              <a:buNone/>
              <a:defRPr sz="1400" b="0" i="0" u="none" strike="noStrike" cap="none">
                <a:solidFill>
                  <a:srgbClr val="000000"/>
                </a:solidFill>
                <a:latin typeface="Barlow"/>
                <a:ea typeface="Barlow"/>
                <a:cs typeface="Barlow"/>
                <a:sym typeface="Barlow"/>
              </a:defRPr>
            </a:lvl9pPr>
          </a:lstStyle>
          <a:p>
            <a:endParaRPr/>
          </a:p>
        </p:txBody>
      </p:sp>
      <p:sp>
        <p:nvSpPr>
          <p:cNvPr id="87" name="Google Shape;87;p17"/>
          <p:cNvSpPr txBox="1">
            <a:spLocks noGrp="1"/>
          </p:cNvSpPr>
          <p:nvPr>
            <p:ph type="body" idx="1"/>
          </p:nvPr>
        </p:nvSpPr>
        <p:spPr>
          <a:xfrm>
            <a:off x="470222" y="1617485"/>
            <a:ext cx="11485786" cy="4682191"/>
          </a:xfrm>
          <a:prstGeom prst="rect">
            <a:avLst/>
          </a:prstGeom>
          <a:noFill/>
          <a:ln>
            <a:noFill/>
          </a:ln>
        </p:spPr>
        <p:txBody>
          <a:bodyPr spcFirstLastPara="1" wrap="square" lIns="0" tIns="34275" rIns="0" bIns="34275" anchor="t" anchorCtr="0">
            <a:noAutofit/>
          </a:bodyPr>
          <a:lstStyle>
            <a:lvl1pPr marL="457200" marR="0" lvl="0" indent="-330200" algn="l" rtl="0">
              <a:lnSpc>
                <a:spcPct val="90000"/>
              </a:lnSpc>
              <a:spcBef>
                <a:spcPts val="800"/>
              </a:spcBef>
              <a:spcAft>
                <a:spcPts val="0"/>
              </a:spcAft>
              <a:buClr>
                <a:schemeClr val="accent2"/>
              </a:buClr>
              <a:buSzPts val="1600"/>
              <a:buFont typeface="Barlow"/>
              <a:buChar char="▪"/>
              <a:defRPr sz="2100" b="0" i="0" u="none" strike="noStrike" cap="none">
                <a:solidFill>
                  <a:srgbClr val="3A3838"/>
                </a:solidFill>
                <a:latin typeface="Barlow"/>
                <a:ea typeface="Barlow"/>
                <a:cs typeface="Barlow"/>
                <a:sym typeface="Barlow"/>
              </a:defRPr>
            </a:lvl1pPr>
            <a:lvl2pPr marL="914400" marR="0" lvl="1" indent="-317500" algn="l" rtl="0">
              <a:lnSpc>
                <a:spcPct val="90000"/>
              </a:lnSpc>
              <a:spcBef>
                <a:spcPts val="400"/>
              </a:spcBef>
              <a:spcAft>
                <a:spcPts val="0"/>
              </a:spcAft>
              <a:buClr>
                <a:schemeClr val="accent2"/>
              </a:buClr>
              <a:buSzPts val="1400"/>
              <a:buFont typeface="Barlow"/>
              <a:buChar char="▪"/>
              <a:defRPr sz="1800" b="0" i="0" u="none" strike="noStrike" cap="none">
                <a:solidFill>
                  <a:srgbClr val="3A3838"/>
                </a:solidFill>
                <a:latin typeface="Barlow"/>
                <a:ea typeface="Barlow"/>
                <a:cs typeface="Barlow"/>
                <a:sym typeface="Barlow"/>
              </a:defRPr>
            </a:lvl2pPr>
            <a:lvl3pPr marL="1371600" marR="0" lvl="2" indent="-298450" algn="l" rtl="0">
              <a:lnSpc>
                <a:spcPct val="90000"/>
              </a:lnSpc>
              <a:spcBef>
                <a:spcPts val="400"/>
              </a:spcBef>
              <a:spcAft>
                <a:spcPts val="0"/>
              </a:spcAft>
              <a:buClr>
                <a:schemeClr val="accent2"/>
              </a:buClr>
              <a:buSzPts val="1100"/>
              <a:buFont typeface="Barlow"/>
              <a:buChar char="▪"/>
              <a:defRPr sz="1500" b="0" i="0" u="none" strike="noStrike" cap="none">
                <a:solidFill>
                  <a:srgbClr val="3A3838"/>
                </a:solidFill>
                <a:latin typeface="Barlow"/>
                <a:ea typeface="Barlow"/>
                <a:cs typeface="Barlow"/>
                <a:sym typeface="Barlow"/>
              </a:defRPr>
            </a:lvl3pPr>
            <a:lvl4pPr marL="1828800" marR="0" lvl="3" indent="-292100" algn="l" rtl="0">
              <a:lnSpc>
                <a:spcPct val="90000"/>
              </a:lnSpc>
              <a:spcBef>
                <a:spcPts val="400"/>
              </a:spcBef>
              <a:spcAft>
                <a:spcPts val="0"/>
              </a:spcAft>
              <a:buClr>
                <a:schemeClr val="accent2"/>
              </a:buClr>
              <a:buSzPts val="1000"/>
              <a:buFont typeface="Barlow"/>
              <a:buChar char="▪"/>
              <a:defRPr sz="1400" b="0" i="0" u="none" strike="noStrike" cap="none">
                <a:solidFill>
                  <a:srgbClr val="3A3838"/>
                </a:solidFill>
                <a:latin typeface="Barlow"/>
                <a:ea typeface="Barlow"/>
                <a:cs typeface="Barlow"/>
                <a:sym typeface="Barlow"/>
              </a:defRPr>
            </a:lvl4pPr>
            <a:lvl5pPr marL="2286000" marR="0" lvl="4" indent="-292100" algn="l" rtl="0">
              <a:lnSpc>
                <a:spcPct val="90000"/>
              </a:lnSpc>
              <a:spcBef>
                <a:spcPts val="400"/>
              </a:spcBef>
              <a:spcAft>
                <a:spcPts val="0"/>
              </a:spcAft>
              <a:buClr>
                <a:schemeClr val="accent2"/>
              </a:buClr>
              <a:buSzPts val="1000"/>
              <a:buFont typeface="Barlow"/>
              <a:buChar char="▪"/>
              <a:defRPr sz="1400" b="0" i="0" u="none" strike="noStrike" cap="none">
                <a:solidFill>
                  <a:srgbClr val="3A3838"/>
                </a:solidFill>
                <a:latin typeface="Barlow"/>
                <a:ea typeface="Barlow"/>
                <a:cs typeface="Barlow"/>
                <a:sym typeface="Barlow"/>
              </a:defRPr>
            </a:lvl5pPr>
            <a:lvl6pPr marL="2743200" marR="0" lvl="5"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6pPr>
            <a:lvl7pPr marL="3200400" marR="0" lvl="6"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7pPr>
            <a:lvl8pPr marL="3657600" marR="0" lvl="7"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8pPr>
            <a:lvl9pPr marL="4114800" marR="0" lvl="8" indent="-317500" algn="l" rtl="0">
              <a:lnSpc>
                <a:spcPct val="90000"/>
              </a:lnSpc>
              <a:spcBef>
                <a:spcPts val="400"/>
              </a:spcBef>
              <a:spcAft>
                <a:spcPts val="0"/>
              </a:spcAft>
              <a:buClr>
                <a:schemeClr val="dk1"/>
              </a:buClr>
              <a:buSzPts val="1400"/>
              <a:buFont typeface="Barlow"/>
              <a:buChar char="•"/>
              <a:defRPr sz="1400" b="0" i="0" u="none" strike="noStrike" cap="none">
                <a:solidFill>
                  <a:schemeClr val="dk1"/>
                </a:solidFill>
                <a:latin typeface="Barlow"/>
                <a:ea typeface="Barlow"/>
                <a:cs typeface="Barlow"/>
                <a:sym typeface="Barlow"/>
              </a:defRPr>
            </a:lvl9pPr>
          </a:lstStyle>
          <a:p>
            <a:endParaRPr/>
          </a:p>
        </p:txBody>
      </p:sp>
      <p:pic>
        <p:nvPicPr>
          <p:cNvPr id="88" name="Google Shape;88;p17"/>
          <p:cNvPicPr preferRelativeResize="0"/>
          <p:nvPr/>
        </p:nvPicPr>
        <p:blipFill rotWithShape="1">
          <a:blip r:embed="rId29">
            <a:alphaModFix/>
          </a:blip>
          <a:srcRect/>
          <a:stretch/>
        </p:blipFill>
        <p:spPr>
          <a:xfrm>
            <a:off x="482294" y="6476433"/>
            <a:ext cx="1361795" cy="214185"/>
          </a:xfrm>
          <a:prstGeom prst="rect">
            <a:avLst/>
          </a:prstGeom>
          <a:noFill/>
          <a:ln>
            <a:noFill/>
          </a:ln>
        </p:spPr>
      </p:pic>
    </p:spTree>
    <p:extLst>
      <p:ext uri="{BB962C8B-B14F-4D97-AF65-F5344CB8AC3E}">
        <p14:creationId xmlns:p14="http://schemas.microsoft.com/office/powerpoint/2010/main" val="1678990557"/>
      </p:ext>
    </p:extLst>
  </p:cSld>
  <p:clrMap bg1="lt1" tx1="dk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46492" y="280645"/>
            <a:ext cx="11642874" cy="1165958"/>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SzPts val="1400"/>
              <a:buNone/>
              <a:defRPr sz="4000" b="0" i="0" u="none" strike="noStrike" cap="none">
                <a:solidFill>
                  <a:schemeClr val="lt1"/>
                </a:solidFill>
                <a:latin typeface="Source Sans Pro"/>
                <a:ea typeface="Source Sans Pro"/>
                <a:cs typeface="Source Sans Pro"/>
                <a:sym typeface="Source Sans Pro"/>
              </a:defRPr>
            </a:lvl1pPr>
            <a:lvl2pPr marL="0" marR="0" lvl="1"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2pPr>
            <a:lvl3pPr marL="0" marR="0" lvl="2"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3pPr>
            <a:lvl4pPr marL="0" marR="0" lvl="3"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4pPr>
            <a:lvl5pPr marL="0" marR="0" lvl="4"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5pPr>
            <a:lvl6pPr marL="457200" marR="0" lvl="5"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6pPr>
            <a:lvl7pPr marL="914400" marR="0" lvl="6"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7pPr>
            <a:lvl8pPr marL="1371600" marR="0" lvl="7"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8pPr>
            <a:lvl9pPr marL="1828800" marR="0" lvl="8" indent="0" algn="l" rtl="0">
              <a:spcBef>
                <a:spcPts val="0"/>
              </a:spcBef>
              <a:spcAft>
                <a:spcPts val="0"/>
              </a:spcAft>
              <a:buSzPts val="1400"/>
              <a:buNone/>
              <a:defRPr sz="4000" b="0" i="0" u="none" strike="noStrike" cap="none">
                <a:solidFill>
                  <a:schemeClr val="dk1"/>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346492" y="1632056"/>
            <a:ext cx="11642874" cy="4615693"/>
          </a:xfrm>
          <a:prstGeom prst="rect">
            <a:avLst/>
          </a:prstGeom>
          <a:noFill/>
          <a:ln>
            <a:noFill/>
          </a:ln>
        </p:spPr>
        <p:txBody>
          <a:bodyPr spcFirstLastPara="1" wrap="square" lIns="91425" tIns="91425" rIns="91425" bIns="91425" anchor="t" anchorCtr="0">
            <a:noAutofit/>
          </a:bodyPr>
          <a:lstStyle>
            <a:lvl1pPr marL="457200" marR="0" lvl="0" indent="-365760" algn="l" rtl="0">
              <a:lnSpc>
                <a:spcPct val="100000"/>
              </a:lnSpc>
              <a:spcBef>
                <a:spcPts val="480"/>
              </a:spcBef>
              <a:spcAft>
                <a:spcPts val="0"/>
              </a:spcAft>
              <a:buClr>
                <a:schemeClr val="lt1"/>
              </a:buClr>
              <a:buSzPts val="216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20039" algn="l" rtl="0">
              <a:lnSpc>
                <a:spcPct val="100000"/>
              </a:lnSpc>
              <a:spcBef>
                <a:spcPts val="360"/>
              </a:spcBef>
              <a:spcAft>
                <a:spcPts val="0"/>
              </a:spcAft>
              <a:buClr>
                <a:schemeClr val="lt1"/>
              </a:buClr>
              <a:buSzPts val="144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1469" algn="l" rtl="0">
              <a:lnSpc>
                <a:spcPct val="100000"/>
              </a:lnSpc>
              <a:spcBef>
                <a:spcPts val="360"/>
              </a:spcBef>
              <a:spcAft>
                <a:spcPts val="0"/>
              </a:spcAft>
              <a:buClr>
                <a:schemeClr val="lt1"/>
              </a:buClr>
              <a:buSzPts val="162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09879" algn="l" rtl="0">
              <a:lnSpc>
                <a:spcPct val="100000"/>
              </a:lnSpc>
              <a:spcBef>
                <a:spcPts val="320"/>
              </a:spcBef>
              <a:spcAft>
                <a:spcPts val="0"/>
              </a:spcAft>
              <a:buClr>
                <a:schemeClr val="lt1"/>
              </a:buClr>
              <a:buSzPts val="128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1419076501"/>
      </p:ext>
    </p:extLst>
  </p:cSld>
  <p:clrMap bg1="lt1" tx1="dk1" bg2="dk2" tx2="lt2" accent1="accent1" accent2="accent2" accent3="accent3" accent4="accent4" accent5="accent5" accent6="accent6" hlink="hlink" folHlink="folHlink"/>
  <p:sldLayoutIdLst>
    <p:sldLayoutId id="2147483809" r:id="rId1"/>
    <p:sldLayoutId id="2147483810" r:id="rId2"/>
    <p:sldLayoutId id="2147483811" r:id="rId3"/>
    <p:sldLayoutId id="2147483812" r:id="rId4"/>
    <p:sldLayoutId id="2147483813" r:id="rId5"/>
    <p:sldLayoutId id="2147483814" r:id="rId6"/>
    <p:sldLayoutId id="2147483815" r:id="rId7"/>
    <p:sldLayoutId id="2147483816" r:id="rId8"/>
    <p:sldLayoutId id="2147483817" r:id="rId9"/>
    <p:sldLayoutId id="214748381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7"/>
        <p:cNvGrpSpPr/>
        <p:nvPr/>
      </p:nvGrpSpPr>
      <p:grpSpPr>
        <a:xfrm>
          <a:off x="0" y="0"/>
          <a:ext cx="0" cy="0"/>
          <a:chOff x="0" y="0"/>
          <a:chExt cx="0" cy="0"/>
        </a:xfrm>
      </p:grpSpPr>
      <p:sp>
        <p:nvSpPr>
          <p:cNvPr id="98" name="Google Shape;98;p23"/>
          <p:cNvSpPr txBox="1">
            <a:spLocks noGrp="1"/>
          </p:cNvSpPr>
          <p:nvPr>
            <p:ph type="title"/>
          </p:nvPr>
        </p:nvSpPr>
        <p:spPr>
          <a:xfrm>
            <a:off x="346492" y="280645"/>
            <a:ext cx="11642874" cy="1165958"/>
          </a:xfrm>
          <a:prstGeom prst="rect">
            <a:avLst/>
          </a:prstGeom>
          <a:noFill/>
          <a:ln>
            <a:noFill/>
          </a:ln>
        </p:spPr>
        <p:txBody>
          <a:bodyPr spcFirstLastPara="1" wrap="square" lIns="68575" tIns="68575" rIns="68575" bIns="68575" anchor="t" anchorCtr="0">
            <a:noAutofit/>
          </a:bodyPr>
          <a:lstStyle>
            <a:lvl1pPr marR="0" lvl="0" algn="l" rtl="0">
              <a:lnSpc>
                <a:spcPct val="100000"/>
              </a:lnSpc>
              <a:spcBef>
                <a:spcPts val="0"/>
              </a:spcBef>
              <a:spcAft>
                <a:spcPts val="0"/>
              </a:spcAft>
              <a:buClr>
                <a:srgbClr val="000000"/>
              </a:buClr>
              <a:buSzPts val="1100"/>
              <a:buFont typeface="Arial"/>
              <a:buNone/>
              <a:defRPr sz="4000" b="0" i="0" u="none" strike="noStrike" cap="none">
                <a:solidFill>
                  <a:schemeClr val="lt1"/>
                </a:solidFill>
                <a:latin typeface="Source Sans Pro"/>
                <a:ea typeface="Source Sans Pro"/>
                <a:cs typeface="Source Sans Pro"/>
                <a:sym typeface="Source Sans Pro"/>
              </a:defRPr>
            </a:lvl1pPr>
            <a:lvl2pPr marR="0" lvl="1"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100"/>
              <a:buFont typeface="Arial"/>
              <a:buNone/>
              <a:defRPr sz="4000" b="0" i="0" u="none" strike="noStrike" cap="none">
                <a:solidFill>
                  <a:schemeClr val="dk1"/>
                </a:solidFill>
                <a:latin typeface="Arial"/>
                <a:ea typeface="Arial"/>
                <a:cs typeface="Arial"/>
                <a:sym typeface="Arial"/>
              </a:defRPr>
            </a:lvl9pPr>
          </a:lstStyle>
          <a:p>
            <a:endParaRPr/>
          </a:p>
        </p:txBody>
      </p:sp>
      <p:sp>
        <p:nvSpPr>
          <p:cNvPr id="99" name="Google Shape;99;p23"/>
          <p:cNvSpPr txBox="1">
            <a:spLocks noGrp="1"/>
          </p:cNvSpPr>
          <p:nvPr>
            <p:ph type="body" idx="1"/>
          </p:nvPr>
        </p:nvSpPr>
        <p:spPr>
          <a:xfrm>
            <a:off x="346492" y="1632057"/>
            <a:ext cx="11642874" cy="4615693"/>
          </a:xfrm>
          <a:prstGeom prst="rect">
            <a:avLst/>
          </a:prstGeom>
          <a:noFill/>
          <a:ln>
            <a:noFill/>
          </a:ln>
        </p:spPr>
        <p:txBody>
          <a:bodyPr spcFirstLastPara="1" wrap="square" lIns="68575" tIns="68575" rIns="68575" bIns="68575" anchor="t" anchorCtr="0">
            <a:noAutofit/>
          </a:bodyPr>
          <a:lstStyle>
            <a:lvl1pPr marL="457200" marR="0" lvl="0" indent="-368300" algn="l" rtl="0">
              <a:lnSpc>
                <a:spcPct val="100000"/>
              </a:lnSpc>
              <a:spcBef>
                <a:spcPts val="500"/>
              </a:spcBef>
              <a:spcAft>
                <a:spcPts val="0"/>
              </a:spcAft>
              <a:buClr>
                <a:schemeClr val="lt1"/>
              </a:buClr>
              <a:buSzPts val="2200"/>
              <a:buFont typeface="Arial"/>
              <a:buChar char="•"/>
              <a:defRPr sz="2400" b="0" i="0" u="none" strike="noStrike" cap="none">
                <a:solidFill>
                  <a:schemeClr val="lt1"/>
                </a:solidFill>
                <a:latin typeface="Source Sans Pro"/>
                <a:ea typeface="Source Sans Pro"/>
                <a:cs typeface="Source Sans Pro"/>
                <a:sym typeface="Source Sans Pro"/>
              </a:defRPr>
            </a:lvl1pPr>
            <a:lvl2pPr marL="914400" marR="0" lvl="1" indent="-342900" algn="l" rtl="0">
              <a:lnSpc>
                <a:spcPct val="100000"/>
              </a:lnSpc>
              <a:spcBef>
                <a:spcPts val="400"/>
              </a:spcBef>
              <a:spcAft>
                <a:spcPts val="0"/>
              </a:spcAft>
              <a:buClr>
                <a:schemeClr val="lt1"/>
              </a:buClr>
              <a:buSzPts val="1800"/>
              <a:buFont typeface="Arial"/>
              <a:buChar char="•"/>
              <a:defRPr sz="2000" b="0" i="0" u="none" strike="noStrike" cap="none">
                <a:solidFill>
                  <a:schemeClr val="lt1"/>
                </a:solidFill>
                <a:latin typeface="Source Sans Pro"/>
                <a:ea typeface="Source Sans Pro"/>
                <a:cs typeface="Source Sans Pro"/>
                <a:sym typeface="Source Sans Pro"/>
              </a:defRPr>
            </a:lvl2pPr>
            <a:lvl3pPr marL="1371600" marR="0" lvl="2" indent="-317500" algn="l" rtl="0">
              <a:lnSpc>
                <a:spcPct val="100000"/>
              </a:lnSpc>
              <a:spcBef>
                <a:spcPts val="400"/>
              </a:spcBef>
              <a:spcAft>
                <a:spcPts val="0"/>
              </a:spcAft>
              <a:buClr>
                <a:schemeClr val="lt1"/>
              </a:buClr>
              <a:buSzPts val="1400"/>
              <a:buFont typeface="Merriweather Sans"/>
              <a:buChar char="–"/>
              <a:defRPr sz="1800" b="0" i="0" u="none" strike="noStrike" cap="none">
                <a:solidFill>
                  <a:schemeClr val="lt1"/>
                </a:solidFill>
                <a:latin typeface="Source Sans Pro"/>
                <a:ea typeface="Source Sans Pro"/>
                <a:cs typeface="Source Sans Pro"/>
                <a:sym typeface="Source Sans Pro"/>
              </a:defRPr>
            </a:lvl3pPr>
            <a:lvl4pPr marL="1828800" marR="0" lvl="3" indent="-330200" algn="l" rtl="0">
              <a:lnSpc>
                <a:spcPct val="100000"/>
              </a:lnSpc>
              <a:spcBef>
                <a:spcPts val="400"/>
              </a:spcBef>
              <a:spcAft>
                <a:spcPts val="0"/>
              </a:spcAft>
              <a:buClr>
                <a:schemeClr val="lt1"/>
              </a:buClr>
              <a:buSzPts val="1600"/>
              <a:buFont typeface="Arial"/>
              <a:buChar char="•"/>
              <a:defRPr sz="1800" b="0" i="0" u="none" strike="noStrike" cap="none">
                <a:solidFill>
                  <a:schemeClr val="lt1"/>
                </a:solidFill>
                <a:latin typeface="Source Sans Pro"/>
                <a:ea typeface="Source Sans Pro"/>
                <a:cs typeface="Source Sans Pro"/>
                <a:sym typeface="Source Sans Pro"/>
              </a:defRPr>
            </a:lvl4pPr>
            <a:lvl5pPr marL="2286000" marR="0" lvl="4" indent="-311150" algn="l" rtl="0">
              <a:lnSpc>
                <a:spcPct val="100000"/>
              </a:lnSpc>
              <a:spcBef>
                <a:spcPts val="300"/>
              </a:spcBef>
              <a:spcAft>
                <a:spcPts val="0"/>
              </a:spcAft>
              <a:buClr>
                <a:schemeClr val="lt1"/>
              </a:buClr>
              <a:buSzPts val="1300"/>
              <a:buFont typeface="Merriweather Sans"/>
              <a:buChar char="–"/>
              <a:defRPr sz="1600" b="0" i="0" u="none" strike="noStrike" cap="none">
                <a:solidFill>
                  <a:schemeClr val="lt1"/>
                </a:solidFill>
                <a:latin typeface="Source Sans Pro"/>
                <a:ea typeface="Source Sans Pro"/>
                <a:cs typeface="Source Sans Pro"/>
                <a:sym typeface="Source Sans Pro"/>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2059159229"/>
      </p:ext>
    </p:extLst>
  </p:cSld>
  <p:clrMap bg1="lt1" tx1="dk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904"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EF10C4D-C3F7-4648-A7BE-D3211C14CC9C}"/>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05A17EC-5761-42D5-879A-2053C1AAE7CC}"/>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36694-F58D-4FD5-91D1-5C8C375C3F4B}"/>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sz="1224">
                <a:solidFill>
                  <a:schemeClr val="tx1">
                    <a:tint val="75000"/>
                  </a:schemeClr>
                </a:solidFill>
              </a:defRPr>
            </a:lvl1pPr>
          </a:lstStyle>
          <a:p>
            <a:fld id="{5C94B3AB-8FF2-4E37-8DC5-37B6B75AEC3D}" type="datetimeFigureOut">
              <a:rPr lang="en-US" smtClean="0"/>
              <a:t>10/22/2020</a:t>
            </a:fld>
            <a:endParaRPr lang="en-US"/>
          </a:p>
        </p:txBody>
      </p:sp>
      <p:sp>
        <p:nvSpPr>
          <p:cNvPr id="5" name="Footer Placeholder 4">
            <a:extLst>
              <a:ext uri="{FF2B5EF4-FFF2-40B4-BE49-F238E27FC236}">
                <a16:creationId xmlns:a16="http://schemas.microsoft.com/office/drawing/2014/main" id="{3A6F720B-CBCE-4260-93A7-8CFCBB3AEB30}"/>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sz="1224">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435B435-5FC0-4C32-B152-4F35CE5CA55B}"/>
              </a:ext>
            </a:extLst>
          </p:cNvPr>
          <p:cNvSpPr>
            <a:spLocks noGrp="1"/>
          </p:cNvSpPr>
          <p:nvPr>
            <p:ph type="sldNum" sz="quarter" idx="4"/>
          </p:nvPr>
        </p:nvSpPr>
        <p:spPr>
          <a:xfrm>
            <a:off x="8783260" y="6482889"/>
            <a:ext cx="2798207" cy="372394"/>
          </a:xfrm>
          <a:prstGeom prst="rect">
            <a:avLst/>
          </a:prstGeom>
        </p:spPr>
        <p:txBody>
          <a:bodyPr vert="horz" lIns="91440" tIns="45720" rIns="91440" bIns="45720" rtlCol="0" anchor="ctr"/>
          <a:lstStyle>
            <a:lvl1pPr algn="r">
              <a:defRPr sz="1224">
                <a:solidFill>
                  <a:schemeClr val="tx1">
                    <a:tint val="75000"/>
                  </a:schemeClr>
                </a:solidFill>
              </a:defRPr>
            </a:lvl1pPr>
          </a:lstStyle>
          <a:p>
            <a:fld id="{50C880C7-1E81-40BC-B01B-EFD8183A856C}" type="slidenum">
              <a:rPr lang="en-US" smtClean="0"/>
              <a:t>‹#›</a:t>
            </a:fld>
            <a:endParaRPr lang="en-US"/>
          </a:p>
        </p:txBody>
      </p:sp>
    </p:spTree>
    <p:extLst>
      <p:ext uri="{BB962C8B-B14F-4D97-AF65-F5344CB8AC3E}">
        <p14:creationId xmlns:p14="http://schemas.microsoft.com/office/powerpoint/2010/main" val="3241474153"/>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Lst>
  <p:txStyles>
    <p:titleStyle>
      <a:lvl1pPr algn="l" defTabSz="932597" rtl="0" eaLnBrk="1" latinLnBrk="0" hangingPunct="1">
        <a:lnSpc>
          <a:spcPct val="90000"/>
        </a:lnSpc>
        <a:spcBef>
          <a:spcPct val="0"/>
        </a:spcBef>
        <a:buNone/>
        <a:defRPr sz="4488" kern="1200">
          <a:solidFill>
            <a:schemeClr val="tx1"/>
          </a:solidFill>
          <a:latin typeface="+mj-lt"/>
          <a:ea typeface="+mj-ea"/>
          <a:cs typeface="+mj-cs"/>
        </a:defRPr>
      </a:lvl1pPr>
    </p:titleStyle>
    <p:bodyStyle>
      <a:lvl1pPr marL="233149" indent="-233149" algn="l" defTabSz="932597" rtl="0" eaLnBrk="1" latinLnBrk="0" hangingPunct="1">
        <a:lnSpc>
          <a:spcPct val="90000"/>
        </a:lnSpc>
        <a:spcBef>
          <a:spcPts val="1020"/>
        </a:spcBef>
        <a:buFont typeface="Arial" panose="020B0604020202020204" pitchFamily="34" charset="0"/>
        <a:buChar char="•"/>
        <a:defRPr sz="2856" kern="1200">
          <a:solidFill>
            <a:schemeClr val="tx1"/>
          </a:solidFill>
          <a:latin typeface="+mn-lt"/>
          <a:ea typeface="+mn-ea"/>
          <a:cs typeface="+mn-cs"/>
        </a:defRPr>
      </a:lvl1pPr>
      <a:lvl2pPr marL="699447" indent="-233149" algn="l" defTabSz="932597" rtl="0" eaLnBrk="1" latinLnBrk="0" hangingPunct="1">
        <a:lnSpc>
          <a:spcPct val="90000"/>
        </a:lnSpc>
        <a:spcBef>
          <a:spcPts val="510"/>
        </a:spcBef>
        <a:buFont typeface="Arial" panose="020B0604020202020204" pitchFamily="34" charset="0"/>
        <a:buChar char="•"/>
        <a:defRPr sz="2448" kern="1200">
          <a:solidFill>
            <a:schemeClr val="tx1"/>
          </a:solidFill>
          <a:latin typeface="+mn-lt"/>
          <a:ea typeface="+mn-ea"/>
          <a:cs typeface="+mn-cs"/>
        </a:defRPr>
      </a:lvl2pPr>
      <a:lvl3pPr marL="1165746" indent="-233149" algn="l" defTabSz="932597" rtl="0" eaLnBrk="1" latinLnBrk="0" hangingPunct="1">
        <a:lnSpc>
          <a:spcPct val="90000"/>
        </a:lnSpc>
        <a:spcBef>
          <a:spcPts val="510"/>
        </a:spcBef>
        <a:buFont typeface="Arial" panose="020B0604020202020204" pitchFamily="34" charset="0"/>
        <a:buChar char="•"/>
        <a:defRPr sz="2040" kern="1200">
          <a:solidFill>
            <a:schemeClr val="tx1"/>
          </a:solidFill>
          <a:latin typeface="+mn-lt"/>
          <a:ea typeface="+mn-ea"/>
          <a:cs typeface="+mn-cs"/>
        </a:defRPr>
      </a:lvl3pPr>
      <a:lvl4pPr marL="1632044"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4pPr>
      <a:lvl5pPr marL="2098342"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36" kern="1200">
          <a:solidFill>
            <a:schemeClr val="tx1"/>
          </a:solidFill>
          <a:latin typeface="+mn-lt"/>
          <a:ea typeface="+mn-ea"/>
          <a:cs typeface="+mn-cs"/>
        </a:defRPr>
      </a:lvl9pPr>
    </p:bodyStyle>
    <p:otherStyle>
      <a:defPPr>
        <a:defRPr lang="en-US"/>
      </a:defPPr>
      <a:lvl1pPr marL="0" algn="l" defTabSz="932597" rtl="0" eaLnBrk="1" latinLnBrk="0" hangingPunct="1">
        <a:defRPr sz="1836" kern="1200">
          <a:solidFill>
            <a:schemeClr val="tx1"/>
          </a:solidFill>
          <a:latin typeface="+mn-lt"/>
          <a:ea typeface="+mn-ea"/>
          <a:cs typeface="+mn-cs"/>
        </a:defRPr>
      </a:lvl1pPr>
      <a:lvl2pPr marL="466298" algn="l" defTabSz="932597" rtl="0" eaLnBrk="1" latinLnBrk="0" hangingPunct="1">
        <a:defRPr sz="1836" kern="1200">
          <a:solidFill>
            <a:schemeClr val="tx1"/>
          </a:solidFill>
          <a:latin typeface="+mn-lt"/>
          <a:ea typeface="+mn-ea"/>
          <a:cs typeface="+mn-cs"/>
        </a:defRPr>
      </a:lvl2pPr>
      <a:lvl3pPr marL="932597" algn="l" defTabSz="932597" rtl="0" eaLnBrk="1" latinLnBrk="0" hangingPunct="1">
        <a:defRPr sz="1836" kern="1200">
          <a:solidFill>
            <a:schemeClr val="tx1"/>
          </a:solidFill>
          <a:latin typeface="+mn-lt"/>
          <a:ea typeface="+mn-ea"/>
          <a:cs typeface="+mn-cs"/>
        </a:defRPr>
      </a:lvl3pPr>
      <a:lvl4pPr marL="1398895" algn="l" defTabSz="932597" rtl="0" eaLnBrk="1" latinLnBrk="0" hangingPunct="1">
        <a:defRPr sz="1836" kern="1200">
          <a:solidFill>
            <a:schemeClr val="tx1"/>
          </a:solidFill>
          <a:latin typeface="+mn-lt"/>
          <a:ea typeface="+mn-ea"/>
          <a:cs typeface="+mn-cs"/>
        </a:defRPr>
      </a:lvl4pPr>
      <a:lvl5pPr marL="1865193" algn="l" defTabSz="932597" rtl="0" eaLnBrk="1" latinLnBrk="0" hangingPunct="1">
        <a:defRPr sz="1836" kern="1200">
          <a:solidFill>
            <a:schemeClr val="tx1"/>
          </a:solidFill>
          <a:latin typeface="+mn-lt"/>
          <a:ea typeface="+mn-ea"/>
          <a:cs typeface="+mn-cs"/>
        </a:defRPr>
      </a:lvl5pPr>
      <a:lvl6pPr marL="2331491" algn="l" defTabSz="932597" rtl="0" eaLnBrk="1" latinLnBrk="0" hangingPunct="1">
        <a:defRPr sz="1836" kern="1200">
          <a:solidFill>
            <a:schemeClr val="tx1"/>
          </a:solidFill>
          <a:latin typeface="+mn-lt"/>
          <a:ea typeface="+mn-ea"/>
          <a:cs typeface="+mn-cs"/>
        </a:defRPr>
      </a:lvl6pPr>
      <a:lvl7pPr marL="2797790" algn="l" defTabSz="932597" rtl="0" eaLnBrk="1" latinLnBrk="0" hangingPunct="1">
        <a:defRPr sz="1836" kern="1200">
          <a:solidFill>
            <a:schemeClr val="tx1"/>
          </a:solidFill>
          <a:latin typeface="+mn-lt"/>
          <a:ea typeface="+mn-ea"/>
          <a:cs typeface="+mn-cs"/>
        </a:defRPr>
      </a:lvl7pPr>
      <a:lvl8pPr marL="3264088" algn="l" defTabSz="932597" rtl="0" eaLnBrk="1" latinLnBrk="0" hangingPunct="1">
        <a:defRPr sz="1836" kern="1200">
          <a:solidFill>
            <a:schemeClr val="tx1"/>
          </a:solidFill>
          <a:latin typeface="+mn-lt"/>
          <a:ea typeface="+mn-ea"/>
          <a:cs typeface="+mn-cs"/>
        </a:defRPr>
      </a:lvl8pPr>
      <a:lvl9pPr marL="3730386" algn="l" defTabSz="932597" rtl="0" eaLnBrk="1" latinLnBrk="0" hangingPunct="1">
        <a:defRPr sz="183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1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72.xml"/><Relationship Id="rId5" Type="http://schemas.openxmlformats.org/officeDocument/2006/relationships/image" Target="../media/image4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6.xml"/></Relationships>
</file>

<file path=ppt/slides/_rels/slide14.xml.rels><?xml version="1.0" encoding="UTF-8" standalone="yes"?>
<Relationships xmlns="http://schemas.openxmlformats.org/package/2006/relationships"><Relationship Id="rId13" Type="http://schemas.openxmlformats.org/officeDocument/2006/relationships/image" Target="../media/image62.png"/><Relationship Id="rId18" Type="http://schemas.openxmlformats.org/officeDocument/2006/relationships/image" Target="../media/image66.png"/><Relationship Id="rId26" Type="http://schemas.openxmlformats.org/officeDocument/2006/relationships/image" Target="../media/image70.png"/><Relationship Id="rId39" Type="http://schemas.openxmlformats.org/officeDocument/2006/relationships/hyperlink" Target="https://customers.microsoft.com/en-us/story/727800-bookbeat-media-and-entertainment-azure" TargetMode="External"/><Relationship Id="rId21" Type="http://schemas.openxmlformats.org/officeDocument/2006/relationships/hyperlink" Target="https://customers.microsoft.com/en-us/story/shell-mining-oil-gas-azure-databricks" TargetMode="External"/><Relationship Id="rId34" Type="http://schemas.openxmlformats.org/officeDocument/2006/relationships/image" Target="../media/image74.png"/><Relationship Id="rId42" Type="http://schemas.openxmlformats.org/officeDocument/2006/relationships/image" Target="../media/image78.png"/><Relationship Id="rId47" Type="http://schemas.openxmlformats.org/officeDocument/2006/relationships/hyperlink" Target="https://databricks.com/customers/zeiss-group" TargetMode="External"/><Relationship Id="rId50" Type="http://schemas.openxmlformats.org/officeDocument/2006/relationships/image" Target="../media/image82.png"/><Relationship Id="rId55" Type="http://schemas.openxmlformats.org/officeDocument/2006/relationships/hyperlink" Target="https://databricks.com/customers/hp-inc" TargetMode="External"/><Relationship Id="rId63" Type="http://schemas.openxmlformats.org/officeDocument/2006/relationships/hyperlink" Target="https://databricks.com/session/reimagining-devon-energys-data-estate-with-a-unified-approach-to-integrations-analytics-and-machine-learning" TargetMode="External"/><Relationship Id="rId68" Type="http://schemas.openxmlformats.org/officeDocument/2006/relationships/image" Target="../media/image91.png"/><Relationship Id="rId76" Type="http://schemas.openxmlformats.org/officeDocument/2006/relationships/image" Target="../media/image95.png"/><Relationship Id="rId84" Type="http://schemas.openxmlformats.org/officeDocument/2006/relationships/image" Target="../media/image99.png"/><Relationship Id="rId89" Type="http://schemas.openxmlformats.org/officeDocument/2006/relationships/hyperlink" Target="https://customers.microsoft.com/en-us/story/783119-veolia-energy-power-bi" TargetMode="External"/><Relationship Id="rId7" Type="http://schemas.openxmlformats.org/officeDocument/2006/relationships/hyperlink" Target="https://vimeo.com/400546860" TargetMode="External"/><Relationship Id="rId71" Type="http://schemas.openxmlformats.org/officeDocument/2006/relationships/hyperlink" Target="https://databricks.com/sparkaisummit/europe/spark-summit-2019-keynotes-2#forecasting" TargetMode="External"/><Relationship Id="rId92" Type="http://schemas.openxmlformats.org/officeDocument/2006/relationships/image" Target="../media/image103.png"/><Relationship Id="rId2" Type="http://schemas.openxmlformats.org/officeDocument/2006/relationships/notesSlide" Target="../notesSlides/notesSlide8.xml"/><Relationship Id="rId16" Type="http://schemas.openxmlformats.org/officeDocument/2006/relationships/image" Target="../media/image64.png"/><Relationship Id="rId29" Type="http://schemas.openxmlformats.org/officeDocument/2006/relationships/hyperlink" Target="https://customers.microsoft.com/en-us/story/carlsberg-group-adds-security-lowers-costs-with-azure-migration-including-sap" TargetMode="External"/><Relationship Id="rId11" Type="http://schemas.openxmlformats.org/officeDocument/2006/relationships/image" Target="../media/image61.png"/><Relationship Id="rId24" Type="http://schemas.openxmlformats.org/officeDocument/2006/relationships/image" Target="../media/image69.png"/><Relationship Id="rId32" Type="http://schemas.openxmlformats.org/officeDocument/2006/relationships/image" Target="../media/image73.png"/><Relationship Id="rId37" Type="http://schemas.openxmlformats.org/officeDocument/2006/relationships/hyperlink" Target="https://customers.microsoft.com/en-us/story/725895-loblaw-retail-azure-ai-canada" TargetMode="External"/><Relationship Id="rId40" Type="http://schemas.openxmlformats.org/officeDocument/2006/relationships/image" Target="../media/image77.png"/><Relationship Id="rId45" Type="http://schemas.openxmlformats.org/officeDocument/2006/relationships/hyperlink" Target="https://databricks.com/customers/magneti-marelli" TargetMode="External"/><Relationship Id="rId53" Type="http://schemas.openxmlformats.org/officeDocument/2006/relationships/hyperlink" Target="https://databricks.com/session/journey-to-creating-a-360-view-of-the-customer-implementing-big-data-strategies-with-a-data-lake-and-databricks" TargetMode="External"/><Relationship Id="rId58" Type="http://schemas.openxmlformats.org/officeDocument/2006/relationships/image" Target="../media/image86.png"/><Relationship Id="rId66" Type="http://schemas.openxmlformats.org/officeDocument/2006/relationships/image" Target="../media/image90.png"/><Relationship Id="rId74" Type="http://schemas.openxmlformats.org/officeDocument/2006/relationships/image" Target="../media/image94.png"/><Relationship Id="rId79" Type="http://schemas.openxmlformats.org/officeDocument/2006/relationships/hyperlink" Target="https://customers.microsoft.com/en-US/story/787523-sumitomo-life-insurance-jp-japan" TargetMode="External"/><Relationship Id="rId87" Type="http://schemas.openxmlformats.org/officeDocument/2006/relationships/hyperlink" Target="https://customers.microsoft.com/en-us/story/767621-unravel-data-partner-professional-services-m12" TargetMode="External"/><Relationship Id="rId5" Type="http://schemas.openxmlformats.org/officeDocument/2006/relationships/hyperlink" Target="https://customers.microsoft.com/en-us/story/809313-alfuttaim-consumer-goods-azure-united-arab-emirates" TargetMode="External"/><Relationship Id="rId61" Type="http://schemas.openxmlformats.org/officeDocument/2006/relationships/hyperlink" Target="https://databricks.com/session/building-an-enterprise-data-platform-with-azure-databricks-to-enable-machine-learning-and-data-science-at-scale-at-sams-club" TargetMode="External"/><Relationship Id="rId82" Type="http://schemas.openxmlformats.org/officeDocument/2006/relationships/image" Target="../media/image98.png"/><Relationship Id="rId90" Type="http://schemas.openxmlformats.org/officeDocument/2006/relationships/image" Target="../media/image102.png"/><Relationship Id="rId95" Type="http://schemas.openxmlformats.org/officeDocument/2006/relationships/hyperlink" Target="https://databricks.com/customers/rb" TargetMode="External"/><Relationship Id="rId19" Type="http://schemas.openxmlformats.org/officeDocument/2006/relationships/hyperlink" Target="https://customers.microsoft.com/en-us/story/linx-cargo-care-travel-and-transportation-azure-databricks" TargetMode="External"/><Relationship Id="rId14" Type="http://schemas.openxmlformats.org/officeDocument/2006/relationships/hyperlink" Target="https://youtu.be/p932ZhgFrtk" TargetMode="External"/><Relationship Id="rId22" Type="http://schemas.openxmlformats.org/officeDocument/2006/relationships/image" Target="../media/image68.png"/><Relationship Id="rId27" Type="http://schemas.openxmlformats.org/officeDocument/2006/relationships/hyperlink" Target="https://customers.microsoft.com/en-us/story/exxonmobil-mining-oil-gas-azure" TargetMode="External"/><Relationship Id="rId30" Type="http://schemas.openxmlformats.org/officeDocument/2006/relationships/image" Target="../media/image72.png"/><Relationship Id="rId35" Type="http://schemas.openxmlformats.org/officeDocument/2006/relationships/hyperlink" Target="https://customers.microsoft.com/en-us/story/788100-uhn-azure-ai-canada" TargetMode="External"/><Relationship Id="rId43" Type="http://schemas.openxmlformats.org/officeDocument/2006/relationships/hyperlink" Target="https://databricks.com/customers/bechtel" TargetMode="External"/><Relationship Id="rId48" Type="http://schemas.openxmlformats.org/officeDocument/2006/relationships/image" Target="../media/image81.png"/><Relationship Id="rId56" Type="http://schemas.openxmlformats.org/officeDocument/2006/relationships/image" Target="../media/image85.png"/><Relationship Id="rId64" Type="http://schemas.openxmlformats.org/officeDocument/2006/relationships/image" Target="../media/image89.png"/><Relationship Id="rId69" Type="http://schemas.openxmlformats.org/officeDocument/2006/relationships/hyperlink" Target="https://www.linkedin.com/posts/harris-thayer-6634673_ai-machinelearning-datascience-activity-6633145565246959616-VBWe" TargetMode="External"/><Relationship Id="rId77" Type="http://schemas.openxmlformats.org/officeDocument/2006/relationships/hyperlink" Target="https://customers.microsoft.com/en-us/story/785992-purefacts-bankingandcapitalmarkets-azure-canada" TargetMode="External"/><Relationship Id="rId8" Type="http://schemas.openxmlformats.org/officeDocument/2006/relationships/image" Target="../media/image59.png"/><Relationship Id="rId51" Type="http://schemas.openxmlformats.org/officeDocument/2006/relationships/hyperlink" Target="https://databricks.com/customers/viacom18" TargetMode="External"/><Relationship Id="rId72" Type="http://schemas.openxmlformats.org/officeDocument/2006/relationships/image" Target="../media/image93.png"/><Relationship Id="rId80" Type="http://schemas.openxmlformats.org/officeDocument/2006/relationships/image" Target="../media/image97.png"/><Relationship Id="rId85" Type="http://schemas.openxmlformats.org/officeDocument/2006/relationships/hyperlink" Target="https://customers.microsoft.com/en-us/story/788777-cerner-health-provider-power-bi" TargetMode="External"/><Relationship Id="rId93" Type="http://schemas.openxmlformats.org/officeDocument/2006/relationships/hyperlink" Target="https://customers.microsoft.com/en-au/story/piraeus-bank-financial-services-azure-greece" TargetMode="External"/><Relationship Id="rId3" Type="http://schemas.openxmlformats.org/officeDocument/2006/relationships/hyperlink" Target="https://customers.microsoft.com/en-us/story/756252-finastra-fintech-azure" TargetMode="External"/><Relationship Id="rId12" Type="http://schemas.openxmlformats.org/officeDocument/2006/relationships/hyperlink" Target="https://youtu.be/AkTmABP_8Go" TargetMode="External"/><Relationship Id="rId17" Type="http://schemas.openxmlformats.org/officeDocument/2006/relationships/image" Target="../media/image65.png"/><Relationship Id="rId25" Type="http://schemas.openxmlformats.org/officeDocument/2006/relationships/hyperlink" Target="https://customers.microsoft.com/en-us/story/schneider-electric-power-utilities-azure" TargetMode="External"/><Relationship Id="rId33" Type="http://schemas.openxmlformats.org/officeDocument/2006/relationships/hyperlink" Target="https://customers.microsoft.com/en-us/story/724200-deutsche-telekom-telecommunications-azure" TargetMode="External"/><Relationship Id="rId38" Type="http://schemas.openxmlformats.org/officeDocument/2006/relationships/image" Target="../media/image76.png"/><Relationship Id="rId46" Type="http://schemas.openxmlformats.org/officeDocument/2006/relationships/image" Target="../media/image80.png"/><Relationship Id="rId59" Type="http://schemas.openxmlformats.org/officeDocument/2006/relationships/hyperlink" Target="https://databricks.com/session/unifying-streaming-and-historical-telemetry-data-for-real-time-performance-reporting" TargetMode="External"/><Relationship Id="rId67" Type="http://schemas.openxmlformats.org/officeDocument/2006/relationships/hyperlink" Target="https://databricks.com/session/apache-spark-data-governance-best-practices-lessons-learned-from-centers-for-medicare-and-medicaid-services" TargetMode="External"/><Relationship Id="rId20" Type="http://schemas.openxmlformats.org/officeDocument/2006/relationships/image" Target="../media/image67.png"/><Relationship Id="rId41" Type="http://schemas.openxmlformats.org/officeDocument/2006/relationships/hyperlink" Target="https://customers.microsoft.com/en-us/story/763908-grupa-pracuj-professional-services-azure-data-lake-databricks-kubernetes-poland" TargetMode="External"/><Relationship Id="rId54" Type="http://schemas.openxmlformats.org/officeDocument/2006/relationships/image" Target="../media/image84.png"/><Relationship Id="rId62" Type="http://schemas.openxmlformats.org/officeDocument/2006/relationships/image" Target="../media/image88.png"/><Relationship Id="rId70" Type="http://schemas.openxmlformats.org/officeDocument/2006/relationships/image" Target="../media/image92.png"/><Relationship Id="rId75" Type="http://schemas.openxmlformats.org/officeDocument/2006/relationships/hyperlink" Target="https://customers.microsoft.com/en-GB/story/791222-rockwell-automation-manufacturing-power-bi" TargetMode="External"/><Relationship Id="rId83" Type="http://schemas.openxmlformats.org/officeDocument/2006/relationships/hyperlink" Target="https://customers.microsoft.com/en-us/story/769823-smiths-group-manufacturing-azure" TargetMode="External"/><Relationship Id="rId88" Type="http://schemas.openxmlformats.org/officeDocument/2006/relationships/image" Target="../media/image101.png"/><Relationship Id="rId91" Type="http://schemas.openxmlformats.org/officeDocument/2006/relationships/hyperlink" Target="https://customers.microsoft.com/en-us/story/733078-komatsu-discrete-manufacturing-azure-sql-database-powerbi-japan" TargetMode="External"/><Relationship Id="rId96" Type="http://schemas.openxmlformats.org/officeDocument/2006/relationships/image" Target="../media/image105.png"/><Relationship Id="rId1" Type="http://schemas.openxmlformats.org/officeDocument/2006/relationships/slideLayout" Target="../slideLayouts/slideLayout54.xml"/><Relationship Id="rId6" Type="http://schemas.openxmlformats.org/officeDocument/2006/relationships/image" Target="../media/image58.png"/><Relationship Id="rId15" Type="http://schemas.openxmlformats.org/officeDocument/2006/relationships/image" Target="../media/image63.png"/><Relationship Id="rId23" Type="http://schemas.openxmlformats.org/officeDocument/2006/relationships/hyperlink" Target="https://customers.microsoft.com/en-us/story/724156-hr-block-professional-services-azure-sql-server" TargetMode="External"/><Relationship Id="rId28" Type="http://schemas.openxmlformats.org/officeDocument/2006/relationships/image" Target="../media/image71.png"/><Relationship Id="rId36" Type="http://schemas.openxmlformats.org/officeDocument/2006/relationships/image" Target="../media/image75.png"/><Relationship Id="rId49" Type="http://schemas.openxmlformats.org/officeDocument/2006/relationships/hyperlink" Target="https://databricks.com/customers/lennox" TargetMode="External"/><Relationship Id="rId57" Type="http://schemas.openxmlformats.org/officeDocument/2006/relationships/hyperlink" Target="https://databricks.com/session/how-mcafee-built-high-quality-pipelines-with-azure-databricks-to-power-customer-insights-on-250tb-of-data-lessons-learned-in-data-governance-and-lineage" TargetMode="External"/><Relationship Id="rId10" Type="http://schemas.openxmlformats.org/officeDocument/2006/relationships/image" Target="../media/image60.png"/><Relationship Id="rId31" Type="http://schemas.openxmlformats.org/officeDocument/2006/relationships/hyperlink" Target="https://customers.microsoft.com/en-us/story/732240-xing-azure-media-entertainment-japan" TargetMode="External"/><Relationship Id="rId44" Type="http://schemas.openxmlformats.org/officeDocument/2006/relationships/image" Target="../media/image79.png"/><Relationship Id="rId52" Type="http://schemas.openxmlformats.org/officeDocument/2006/relationships/image" Target="../media/image83.png"/><Relationship Id="rId60" Type="http://schemas.openxmlformats.org/officeDocument/2006/relationships/image" Target="../media/image87.png"/><Relationship Id="rId65" Type="http://schemas.openxmlformats.org/officeDocument/2006/relationships/hyperlink" Target="https://www.youtube.com/watch?v=F7P5oi7AOCw" TargetMode="External"/><Relationship Id="rId73" Type="http://schemas.openxmlformats.org/officeDocument/2006/relationships/hyperlink" Target="https://databricks.com/customers/hm" TargetMode="External"/><Relationship Id="rId78" Type="http://schemas.openxmlformats.org/officeDocument/2006/relationships/image" Target="../media/image96.png"/><Relationship Id="rId81" Type="http://schemas.openxmlformats.org/officeDocument/2006/relationships/hyperlink" Target="https://customers.microsoft.com/en-us/story/765209-bosch-increases-vehicle-safety-using-map-matching-algorithms-and-azure-kubernetes-service" TargetMode="External"/><Relationship Id="rId86" Type="http://schemas.openxmlformats.org/officeDocument/2006/relationships/image" Target="../media/image100.png"/><Relationship Id="rId94" Type="http://schemas.openxmlformats.org/officeDocument/2006/relationships/image" Target="../media/image104.png"/><Relationship Id="rId4" Type="http://schemas.openxmlformats.org/officeDocument/2006/relationships/image" Target="../media/image57.png"/><Relationship Id="rId9" Type="http://schemas.openxmlformats.org/officeDocument/2006/relationships/hyperlink" Target="https://databricks.com/session/creating-an-omni-channel-customer-experience-with-ml-apache-spark-and-azure-databricks"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9.xml"/><Relationship Id="rId1" Type="http://schemas.openxmlformats.org/officeDocument/2006/relationships/slideLayout" Target="../slideLayouts/slideLayout54.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116.png"/><Relationship Id="rId18" Type="http://schemas.openxmlformats.org/officeDocument/2006/relationships/image" Target="../media/image121.png"/><Relationship Id="rId3" Type="http://schemas.openxmlformats.org/officeDocument/2006/relationships/image" Target="../media/image44.png"/><Relationship Id="rId21" Type="http://schemas.openxmlformats.org/officeDocument/2006/relationships/image" Target="../media/image124.png"/><Relationship Id="rId7" Type="http://schemas.openxmlformats.org/officeDocument/2006/relationships/image" Target="../media/image110.png"/><Relationship Id="rId12" Type="http://schemas.openxmlformats.org/officeDocument/2006/relationships/image" Target="../media/image115.png"/><Relationship Id="rId17" Type="http://schemas.openxmlformats.org/officeDocument/2006/relationships/image" Target="../media/image120.png"/><Relationship Id="rId2" Type="http://schemas.openxmlformats.org/officeDocument/2006/relationships/notesSlide" Target="../notesSlides/notesSlide10.xml"/><Relationship Id="rId16" Type="http://schemas.openxmlformats.org/officeDocument/2006/relationships/image" Target="../media/image119.png"/><Relationship Id="rId20" Type="http://schemas.openxmlformats.org/officeDocument/2006/relationships/image" Target="../media/image123.png"/><Relationship Id="rId1" Type="http://schemas.openxmlformats.org/officeDocument/2006/relationships/slideLayout" Target="../slideLayouts/slideLayout51.xml"/><Relationship Id="rId6" Type="http://schemas.openxmlformats.org/officeDocument/2006/relationships/image" Target="../media/image109.png"/><Relationship Id="rId11" Type="http://schemas.openxmlformats.org/officeDocument/2006/relationships/image" Target="../media/image114.png"/><Relationship Id="rId5" Type="http://schemas.openxmlformats.org/officeDocument/2006/relationships/image" Target="../media/image108.png"/><Relationship Id="rId15" Type="http://schemas.openxmlformats.org/officeDocument/2006/relationships/image" Target="../media/image118.png"/><Relationship Id="rId23" Type="http://schemas.openxmlformats.org/officeDocument/2006/relationships/image" Target="../media/image20.png"/><Relationship Id="rId10" Type="http://schemas.openxmlformats.org/officeDocument/2006/relationships/image" Target="../media/image113.png"/><Relationship Id="rId19" Type="http://schemas.openxmlformats.org/officeDocument/2006/relationships/image" Target="../media/image122.png"/><Relationship Id="rId4" Type="http://schemas.openxmlformats.org/officeDocument/2006/relationships/image" Target="../media/image107.png"/><Relationship Id="rId9" Type="http://schemas.openxmlformats.org/officeDocument/2006/relationships/image" Target="../media/image112.png"/><Relationship Id="rId14" Type="http://schemas.openxmlformats.org/officeDocument/2006/relationships/image" Target="../media/image117.png"/><Relationship Id="rId22" Type="http://schemas.openxmlformats.org/officeDocument/2006/relationships/image" Target="../media/image125.png"/></Relationships>
</file>

<file path=ppt/slides/_rels/slide1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notesSlide" Target="../notesSlides/notesSlide11.xml"/><Relationship Id="rId1" Type="http://schemas.openxmlformats.org/officeDocument/2006/relationships/slideLayout" Target="../slideLayouts/slideLayout54.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43.png"/><Relationship Id="rId3" Type="http://schemas.openxmlformats.org/officeDocument/2006/relationships/image" Target="../media/image132.png"/><Relationship Id="rId7" Type="http://schemas.openxmlformats.org/officeDocument/2006/relationships/image" Target="../media/image136.png"/><Relationship Id="rId12" Type="http://schemas.openxmlformats.org/officeDocument/2006/relationships/image" Target="../media/image47.png"/><Relationship Id="rId17" Type="http://schemas.openxmlformats.org/officeDocument/2006/relationships/image" Target="../media/image20.png"/><Relationship Id="rId2" Type="http://schemas.openxmlformats.org/officeDocument/2006/relationships/notesSlide" Target="../notesSlides/notesSlide12.xml"/><Relationship Id="rId16" Type="http://schemas.openxmlformats.org/officeDocument/2006/relationships/image" Target="../media/image142.png"/><Relationship Id="rId1" Type="http://schemas.openxmlformats.org/officeDocument/2006/relationships/slideLayout" Target="../slideLayouts/slideLayout54.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5" Type="http://schemas.openxmlformats.org/officeDocument/2006/relationships/image" Target="../media/image44.png"/><Relationship Id="rId10" Type="http://schemas.openxmlformats.org/officeDocument/2006/relationships/image" Target="../media/image139.png"/><Relationship Id="rId4" Type="http://schemas.openxmlformats.org/officeDocument/2006/relationships/image" Target="../media/image133.png"/><Relationship Id="rId9" Type="http://schemas.openxmlformats.org/officeDocument/2006/relationships/image" Target="../media/image138.png"/><Relationship Id="rId14" Type="http://schemas.openxmlformats.org/officeDocument/2006/relationships/image" Target="../media/image141.png"/></Relationships>
</file>

<file path=ppt/slides/_rels/slide19.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46.png"/><Relationship Id="rId7" Type="http://schemas.openxmlformats.org/officeDocument/2006/relationships/image" Target="../media/image114.png"/><Relationship Id="rId12"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4.xml"/><Relationship Id="rId6" Type="http://schemas.openxmlformats.org/officeDocument/2006/relationships/image" Target="../media/image43.png"/><Relationship Id="rId11" Type="http://schemas.openxmlformats.org/officeDocument/2006/relationships/image" Target="../media/image107.png"/><Relationship Id="rId5" Type="http://schemas.openxmlformats.org/officeDocument/2006/relationships/image" Target="../media/image144.png"/><Relationship Id="rId10" Type="http://schemas.openxmlformats.org/officeDocument/2006/relationships/image" Target="../media/image44.png"/><Relationship Id="rId4" Type="http://schemas.openxmlformats.org/officeDocument/2006/relationships/image" Target="../media/image143.png"/><Relationship Id="rId9" Type="http://schemas.openxmlformats.org/officeDocument/2006/relationships/image" Target="../media/image47.png"/></Relationships>
</file>

<file path=ppt/slides/_rels/slide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45.xml"/></Relationships>
</file>

<file path=ppt/slides/_rels/slide20.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18" Type="http://schemas.openxmlformats.org/officeDocument/2006/relationships/image" Target="../media/image160.png"/><Relationship Id="rId3" Type="http://schemas.openxmlformats.org/officeDocument/2006/relationships/image" Target="../media/image145.png"/><Relationship Id="rId21" Type="http://schemas.openxmlformats.org/officeDocument/2006/relationships/image" Target="../media/image141.png"/><Relationship Id="rId7" Type="http://schemas.openxmlformats.org/officeDocument/2006/relationships/image" Target="../media/image149.png"/><Relationship Id="rId12" Type="http://schemas.openxmlformats.org/officeDocument/2006/relationships/image" Target="../media/image154.png"/><Relationship Id="rId17" Type="http://schemas.openxmlformats.org/officeDocument/2006/relationships/image" Target="../media/image159.png"/><Relationship Id="rId2" Type="http://schemas.openxmlformats.org/officeDocument/2006/relationships/notesSlide" Target="../notesSlides/notesSlide14.xml"/><Relationship Id="rId16" Type="http://schemas.openxmlformats.org/officeDocument/2006/relationships/image" Target="../media/image158.png"/><Relationship Id="rId20" Type="http://schemas.openxmlformats.org/officeDocument/2006/relationships/image" Target="../media/image43.png"/><Relationship Id="rId1" Type="http://schemas.openxmlformats.org/officeDocument/2006/relationships/slideLayout" Target="../slideLayouts/slideLayout54.xml"/><Relationship Id="rId6" Type="http://schemas.openxmlformats.org/officeDocument/2006/relationships/image" Target="../media/image148.png"/><Relationship Id="rId11" Type="http://schemas.openxmlformats.org/officeDocument/2006/relationships/image" Target="../media/image153.png"/><Relationship Id="rId24" Type="http://schemas.openxmlformats.org/officeDocument/2006/relationships/image" Target="../media/image20.png"/><Relationship Id="rId5" Type="http://schemas.openxmlformats.org/officeDocument/2006/relationships/image" Target="../media/image147.png"/><Relationship Id="rId15" Type="http://schemas.openxmlformats.org/officeDocument/2006/relationships/image" Target="../media/image157.png"/><Relationship Id="rId23" Type="http://schemas.openxmlformats.org/officeDocument/2006/relationships/image" Target="../media/image125.png"/><Relationship Id="rId10" Type="http://schemas.openxmlformats.org/officeDocument/2006/relationships/image" Target="../media/image152.png"/><Relationship Id="rId19" Type="http://schemas.openxmlformats.org/officeDocument/2006/relationships/image" Target="../media/image47.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 Id="rId22" Type="http://schemas.openxmlformats.org/officeDocument/2006/relationships/image" Target="../media/image44.png"/></Relationships>
</file>

<file path=ppt/slides/_rels/slide21.xml.rels><?xml version="1.0" encoding="UTF-8" standalone="yes"?>
<Relationships xmlns="http://schemas.openxmlformats.org/package/2006/relationships"><Relationship Id="rId8" Type="http://schemas.openxmlformats.org/officeDocument/2006/relationships/image" Target="../media/image166.png"/><Relationship Id="rId13" Type="http://schemas.openxmlformats.org/officeDocument/2006/relationships/image" Target="../media/image171.png"/><Relationship Id="rId3" Type="http://schemas.openxmlformats.org/officeDocument/2006/relationships/image" Target="../media/image161.png"/><Relationship Id="rId7" Type="http://schemas.openxmlformats.org/officeDocument/2006/relationships/image" Target="../media/image165.png"/><Relationship Id="rId12" Type="http://schemas.openxmlformats.org/officeDocument/2006/relationships/image" Target="../media/image170.png"/><Relationship Id="rId17" Type="http://schemas.openxmlformats.org/officeDocument/2006/relationships/image" Target="../media/image20.png"/><Relationship Id="rId2" Type="http://schemas.openxmlformats.org/officeDocument/2006/relationships/notesSlide" Target="../notesSlides/notesSlide15.xml"/><Relationship Id="rId16" Type="http://schemas.openxmlformats.org/officeDocument/2006/relationships/image" Target="../media/image173.png"/><Relationship Id="rId1" Type="http://schemas.openxmlformats.org/officeDocument/2006/relationships/slideLayout" Target="../slideLayouts/slideLayout54.xml"/><Relationship Id="rId6" Type="http://schemas.openxmlformats.org/officeDocument/2006/relationships/image" Target="../media/image164.png"/><Relationship Id="rId11" Type="http://schemas.openxmlformats.org/officeDocument/2006/relationships/image" Target="../media/image169.png"/><Relationship Id="rId5" Type="http://schemas.openxmlformats.org/officeDocument/2006/relationships/image" Target="../media/image163.png"/><Relationship Id="rId15" Type="http://schemas.openxmlformats.org/officeDocument/2006/relationships/image" Target="../media/image172.png"/><Relationship Id="rId10" Type="http://schemas.openxmlformats.org/officeDocument/2006/relationships/image" Target="../media/image168.png"/><Relationship Id="rId4" Type="http://schemas.openxmlformats.org/officeDocument/2006/relationships/image" Target="../media/image162.png"/><Relationship Id="rId9" Type="http://schemas.openxmlformats.org/officeDocument/2006/relationships/image" Target="../media/image167.png"/><Relationship Id="rId14" Type="http://schemas.openxmlformats.org/officeDocument/2006/relationships/image" Target="../media/image47.png"/></Relationships>
</file>

<file path=ppt/slides/_rels/slide22.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2.png"/><Relationship Id="rId18" Type="http://schemas.openxmlformats.org/officeDocument/2006/relationships/image" Target="../media/image187.png"/><Relationship Id="rId3" Type="http://schemas.openxmlformats.org/officeDocument/2006/relationships/image" Target="../media/image174.png"/><Relationship Id="rId7" Type="http://schemas.openxmlformats.org/officeDocument/2006/relationships/image" Target="../media/image178.png"/><Relationship Id="rId12" Type="http://schemas.openxmlformats.org/officeDocument/2006/relationships/image" Target="../media/image124.png"/><Relationship Id="rId17" Type="http://schemas.openxmlformats.org/officeDocument/2006/relationships/image" Target="../media/image186.png"/><Relationship Id="rId2" Type="http://schemas.openxmlformats.org/officeDocument/2006/relationships/notesSlide" Target="../notesSlides/notesSlide16.xml"/><Relationship Id="rId16" Type="http://schemas.openxmlformats.org/officeDocument/2006/relationships/image" Target="../media/image185.png"/><Relationship Id="rId1" Type="http://schemas.openxmlformats.org/officeDocument/2006/relationships/slideLayout" Target="../slideLayouts/slideLayout42.xml"/><Relationship Id="rId6" Type="http://schemas.openxmlformats.org/officeDocument/2006/relationships/image" Target="../media/image177.png"/><Relationship Id="rId11" Type="http://schemas.openxmlformats.org/officeDocument/2006/relationships/image" Target="../media/image181.png"/><Relationship Id="rId5" Type="http://schemas.openxmlformats.org/officeDocument/2006/relationships/image" Target="../media/image176.png"/><Relationship Id="rId15" Type="http://schemas.openxmlformats.org/officeDocument/2006/relationships/image" Target="../media/image184.png"/><Relationship Id="rId10" Type="http://schemas.openxmlformats.org/officeDocument/2006/relationships/image" Target="../media/image180.png"/><Relationship Id="rId4" Type="http://schemas.openxmlformats.org/officeDocument/2006/relationships/image" Target="../media/image175.png"/><Relationship Id="rId9" Type="http://schemas.openxmlformats.org/officeDocument/2006/relationships/image" Target="../media/image125.png"/><Relationship Id="rId14" Type="http://schemas.openxmlformats.org/officeDocument/2006/relationships/image" Target="../media/image183.png"/></Relationships>
</file>

<file path=ppt/slides/_rels/slide23.xml.rels><?xml version="1.0" encoding="UTF-8" standalone="yes"?>
<Relationships xmlns="http://schemas.openxmlformats.org/package/2006/relationships"><Relationship Id="rId8" Type="http://schemas.openxmlformats.org/officeDocument/2006/relationships/image" Target="../media/image193.png"/><Relationship Id="rId13" Type="http://schemas.openxmlformats.org/officeDocument/2006/relationships/image" Target="../media/image198.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notesSlide" Target="../notesSlides/notesSlide17.xml"/><Relationship Id="rId16" Type="http://schemas.openxmlformats.org/officeDocument/2006/relationships/image" Target="../media/image21.png"/><Relationship Id="rId1" Type="http://schemas.openxmlformats.org/officeDocument/2006/relationships/slideLayout" Target="../slideLayouts/slideLayout42.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5" Type="http://schemas.openxmlformats.org/officeDocument/2006/relationships/image" Target="../media/image20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3.xml"/></Relationships>
</file>

<file path=ppt/slides/_rels/slide25.xml.rels><?xml version="1.0" encoding="UTF-8" standalone="yes"?>
<Relationships xmlns="http://schemas.openxmlformats.org/package/2006/relationships"><Relationship Id="rId8" Type="http://schemas.openxmlformats.org/officeDocument/2006/relationships/image" Target="../media/image204.png"/><Relationship Id="rId3" Type="http://schemas.openxmlformats.org/officeDocument/2006/relationships/image" Target="../media/image201.png"/><Relationship Id="rId7"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2.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47.png"/><Relationship Id="rId9" Type="http://schemas.openxmlformats.org/officeDocument/2006/relationships/image" Target="../media/image187.png"/></Relationships>
</file>

<file path=ppt/slides/_rels/slide26.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0.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27.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1.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28.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2.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2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3.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4.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61.xml"/></Relationships>
</file>

<file path=ppt/slides/_rels/slide32.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61.xml"/></Relationships>
</file>

<file path=ppt/slides/_rels/slide33.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61.xml"/></Relationships>
</file>

<file path=ppt/slides/_rels/slide34.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61.xml"/></Relationships>
</file>

<file path=ppt/slides/_rels/slide35.xml.rels><?xml version="1.0" encoding="UTF-8" standalone="yes"?>
<Relationships xmlns="http://schemas.openxmlformats.org/package/2006/relationships"><Relationship Id="rId3" Type="http://schemas.openxmlformats.org/officeDocument/2006/relationships/hyperlink" Target="https://azure.microsoft.com/en-us/pricing/details/databricks/" TargetMode="External"/><Relationship Id="rId2" Type="http://schemas.openxmlformats.org/officeDocument/2006/relationships/image" Target="../media/image209.png"/><Relationship Id="rId1" Type="http://schemas.openxmlformats.org/officeDocument/2006/relationships/slideLayout" Target="../slideLayouts/slideLayout61.xml"/></Relationships>
</file>

<file path=ppt/slides/_rels/slide36.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5.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37.xml.rels><?xml version="1.0" encoding="UTF-8" standalone="yes"?>
<Relationships xmlns="http://schemas.openxmlformats.org/package/2006/relationships"><Relationship Id="rId3" Type="http://schemas.openxmlformats.org/officeDocument/2006/relationships/image" Target="../media/image210.png"/><Relationship Id="rId7"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42.xml"/><Relationship Id="rId6" Type="http://schemas.openxmlformats.org/officeDocument/2006/relationships/image" Target="../media/image49.png"/><Relationship Id="rId5" Type="http://schemas.openxmlformats.org/officeDocument/2006/relationships/image" Target="../media/image202.png"/><Relationship Id="rId4" Type="http://schemas.openxmlformats.org/officeDocument/2006/relationships/image" Target="../media/image211.png"/></Relationships>
</file>

<file path=ppt/slides/_rels/slide3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27.xml"/><Relationship Id="rId1" Type="http://schemas.openxmlformats.org/officeDocument/2006/relationships/slideLayout" Target="../slideLayouts/slideLayout52.xml"/><Relationship Id="rId6" Type="http://schemas.openxmlformats.org/officeDocument/2006/relationships/image" Target="../media/image20.png"/><Relationship Id="rId5" Type="http://schemas.openxmlformats.org/officeDocument/2006/relationships/image" Target="../media/image49.png"/><Relationship Id="rId4" Type="http://schemas.openxmlformats.org/officeDocument/2006/relationships/hyperlink" Target="https://www.linkedin.com/pulse/using-polybase-loading-data-from-databricks-azure-dw-high-speed-ma/" TargetMode="External"/></Relationships>
</file>

<file path=ppt/slides/_rels/slide39.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202.png"/><Relationship Id="rId7" Type="http://schemas.openxmlformats.org/officeDocument/2006/relationships/image" Target="../media/image204.png"/><Relationship Id="rId2" Type="http://schemas.openxmlformats.org/officeDocument/2006/relationships/notesSlide" Target="../notesSlides/notesSlide28.xml"/><Relationship Id="rId1" Type="http://schemas.openxmlformats.org/officeDocument/2006/relationships/slideLayout" Target="../slideLayouts/slideLayout52.xml"/><Relationship Id="rId6" Type="http://schemas.openxmlformats.org/officeDocument/2006/relationships/image" Target="../media/image47.png"/><Relationship Id="rId5" Type="http://schemas.openxmlformats.org/officeDocument/2006/relationships/image" Target="../media/image20.png"/><Relationship Id="rId4" Type="http://schemas.openxmlformats.org/officeDocument/2006/relationships/image" Target="../media/image203.png"/><Relationship Id="rId9" Type="http://schemas.openxmlformats.org/officeDocument/2006/relationships/image" Target="../media/image201.png"/></Relationships>
</file>

<file path=ppt/slides/_rels/slide4.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9.xml"/><Relationship Id="rId1" Type="http://schemas.openxmlformats.org/officeDocument/2006/relationships/slideLayout" Target="../slideLayouts/slideLayout60.xml"/><Relationship Id="rId5" Type="http://schemas.openxmlformats.org/officeDocument/2006/relationships/image" Target="../media/image213.png"/><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127.xml"/></Relationships>
</file>

<file path=ppt/slides/_rels/slide4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30.xml"/><Relationship Id="rId1" Type="http://schemas.openxmlformats.org/officeDocument/2006/relationships/slideLayout" Target="../slideLayouts/slideLayout120.xml"/><Relationship Id="rId4" Type="http://schemas.openxmlformats.org/officeDocument/2006/relationships/image" Target="../media/image21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8.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8.xml"/></Relationships>
</file>

<file path=ppt/slides/_rels/slide4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33.xml"/><Relationship Id="rId1" Type="http://schemas.openxmlformats.org/officeDocument/2006/relationships/slideLayout" Target="../slideLayouts/slideLayout12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4.xml"/></Relationships>
</file>

<file path=ppt/slides/_rels/slide4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notesSlide" Target="../notesSlides/notesSlide35.xml"/><Relationship Id="rId1" Type="http://schemas.openxmlformats.org/officeDocument/2006/relationships/slideLayout" Target="../slideLayouts/slideLayout12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8.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8.xml"/></Relationships>
</file>

<file path=ppt/slides/_rels/slide5.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8.xml"/></Relationships>
</file>

<file path=ppt/slides/_rels/slide51.xml.rels><?xml version="1.0" encoding="UTF-8" standalone="yes"?>
<Relationships xmlns="http://schemas.openxmlformats.org/package/2006/relationships"><Relationship Id="rId3" Type="http://schemas.openxmlformats.org/officeDocument/2006/relationships/hyperlink" Target="https://databricks.com/blog/2019/08/22/guest-blog-how-virgin-hyperloop-one-reduced-processing-time-from-hours-to-minutes-with-koalas.html" TargetMode="External"/><Relationship Id="rId2" Type="http://schemas.openxmlformats.org/officeDocument/2006/relationships/notesSlide" Target="../notesSlides/notesSlide39.xml"/><Relationship Id="rId1" Type="http://schemas.openxmlformats.org/officeDocument/2006/relationships/slideLayout" Target="../slideLayouts/slideLayout124.xml"/><Relationship Id="rId5" Type="http://schemas.openxmlformats.org/officeDocument/2006/relationships/image" Target="../media/image219.png"/><Relationship Id="rId4" Type="http://schemas.openxmlformats.org/officeDocument/2006/relationships/hyperlink" Target="https://github.com/databricks/koalas"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40.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1.xml"/><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2.xml"/><Relationship Id="rId1" Type="http://schemas.openxmlformats.org/officeDocument/2006/relationships/slideLayout" Target="../slideLayouts/slideLayout91.xml"/></Relationships>
</file>

<file path=ppt/slides/_rels/slide5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3.xml"/><Relationship Id="rId1" Type="http://schemas.openxmlformats.org/officeDocument/2006/relationships/slideLayout" Target="../slideLayouts/slideLayout9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5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notesSlide" Target="../notesSlides/notesSlide45.xml"/><Relationship Id="rId1" Type="http://schemas.openxmlformats.org/officeDocument/2006/relationships/slideLayout" Target="../slideLayouts/slideLayout91.xml"/><Relationship Id="rId5" Type="http://schemas.openxmlformats.org/officeDocument/2006/relationships/image" Target="../media/image223.png"/><Relationship Id="rId4" Type="http://schemas.openxmlformats.org/officeDocument/2006/relationships/image" Target="../media/image222.png"/></Relationships>
</file>

<file path=ppt/slides/_rels/slide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notesSlide" Target="../notesSlides/notesSlide46.xml"/><Relationship Id="rId1" Type="http://schemas.openxmlformats.org/officeDocument/2006/relationships/slideLayout" Target="../slideLayouts/slideLayout91.xml"/><Relationship Id="rId4" Type="http://schemas.openxmlformats.org/officeDocument/2006/relationships/image" Target="../media/image225.png"/></Relationships>
</file>

<file path=ppt/slides/_rels/slide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7.xml"/><Relationship Id="rId1" Type="http://schemas.openxmlformats.org/officeDocument/2006/relationships/slideLayout" Target="../slideLayouts/slideLayout91.xml"/><Relationship Id="rId4" Type="http://schemas.openxmlformats.org/officeDocument/2006/relationships/image" Target="../media/image2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_rels/slide60.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48.xml"/><Relationship Id="rId1" Type="http://schemas.openxmlformats.org/officeDocument/2006/relationships/slideLayout" Target="../slideLayouts/slideLayout91.xml"/><Relationship Id="rId4" Type="http://schemas.openxmlformats.org/officeDocument/2006/relationships/image" Target="../media/image199.png"/></Relationships>
</file>

<file path=ppt/slides/_rels/slide6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49.xml"/><Relationship Id="rId1" Type="http://schemas.openxmlformats.org/officeDocument/2006/relationships/slideLayout" Target="../slideLayouts/slideLayout91.xml"/></Relationships>
</file>

<file path=ppt/slides/_rels/slide62.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12" Type="http://schemas.openxmlformats.org/officeDocument/2006/relationships/image" Target="../media/image236.png"/><Relationship Id="rId2" Type="http://schemas.openxmlformats.org/officeDocument/2006/relationships/notesSlide" Target="../notesSlides/notesSlide50.xml"/><Relationship Id="rId1" Type="http://schemas.openxmlformats.org/officeDocument/2006/relationships/slideLayout" Target="../slideLayouts/slideLayout91.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6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51.xml"/><Relationship Id="rId1" Type="http://schemas.openxmlformats.org/officeDocument/2006/relationships/slideLayout" Target="../slideLayouts/slideLayout91.xml"/><Relationship Id="rId4" Type="http://schemas.openxmlformats.org/officeDocument/2006/relationships/image" Target="../media/image237.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1.xml"/></Relationships>
</file>

<file path=ppt/slides/_rels/slide68.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png"/><Relationship Id="rId7" Type="http://schemas.openxmlformats.org/officeDocument/2006/relationships/image" Target="../media/image187.png"/><Relationship Id="rId2" Type="http://schemas.openxmlformats.org/officeDocument/2006/relationships/notesSlide" Target="../notesSlides/notesSlide56.xml"/><Relationship Id="rId1" Type="http://schemas.openxmlformats.org/officeDocument/2006/relationships/slideLayout" Target="../slideLayouts/slideLayout95.xml"/><Relationship Id="rId6" Type="http://schemas.openxmlformats.org/officeDocument/2006/relationships/image" Target="../media/image204.png"/><Relationship Id="rId5" Type="http://schemas.openxmlformats.org/officeDocument/2006/relationships/image" Target="../media/image202.png"/><Relationship Id="rId4" Type="http://schemas.openxmlformats.org/officeDocument/2006/relationships/image" Target="../media/image47.png"/><Relationship Id="rId9" Type="http://schemas.openxmlformats.org/officeDocument/2006/relationships/image" Target="../media/image201.png"/></Relationships>
</file>

<file path=ppt/slides/_rels/slide69.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57.xml"/><Relationship Id="rId1" Type="http://schemas.openxmlformats.org/officeDocument/2006/relationships/slideLayout" Target="../slideLayouts/slideLayout60.xml"/><Relationship Id="rId4" Type="http://schemas.openxmlformats.org/officeDocument/2006/relationships/image" Target="../media/image49.pn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70.xml.rels><?xml version="1.0" encoding="UTF-8" standalone="yes"?>
<Relationships xmlns="http://schemas.openxmlformats.org/package/2006/relationships"><Relationship Id="rId8" Type="http://schemas.openxmlformats.org/officeDocument/2006/relationships/hyperlink" Target="https://docs.microsoft.com/en-us/azure/architecture/solution-ideas/articles/modern-data-warehouse" TargetMode="External"/><Relationship Id="rId13" Type="http://schemas.openxmlformats.org/officeDocument/2006/relationships/hyperlink" Target="https://docs.microsoft.com/en-us/azure/databricks/delta/delta-intro" TargetMode="External"/><Relationship Id="rId18" Type="http://schemas.openxmlformats.org/officeDocument/2006/relationships/hyperlink" Target="https://docs.microsoft.com/en-us/azure/azure-databricks/service-endpoint-cosmosdb" TargetMode="External"/><Relationship Id="rId26" Type="http://schemas.openxmlformats.org/officeDocument/2006/relationships/hyperlink" Target="https://databricks.com/resources/type/ebooks" TargetMode="External"/><Relationship Id="rId3" Type="http://schemas.openxmlformats.org/officeDocument/2006/relationships/hyperlink" Target="https://databricks.com/blog/" TargetMode="External"/><Relationship Id="rId21" Type="http://schemas.openxmlformats.org/officeDocument/2006/relationships/hyperlink" Target="https://docs.microsoft.com/en-us/learn/paths/data-engineering-with-databricks/" TargetMode="External"/><Relationship Id="rId7" Type="http://schemas.openxmlformats.org/officeDocument/2006/relationships/hyperlink" Target="https://academy.databricks.com/" TargetMode="External"/><Relationship Id="rId12" Type="http://schemas.openxmlformats.org/officeDocument/2006/relationships/hyperlink" Target="https://github.com/Azure/AzureDatabricksBestPractices/blob/master/toc.md" TargetMode="External"/><Relationship Id="rId17" Type="http://schemas.openxmlformats.org/officeDocument/2006/relationships/hyperlink" Target="https://docs.microsoft.com/en-us/azure/azure-databricks/databricks-extract-load-sql-data-warehouse" TargetMode="External"/><Relationship Id="rId25" Type="http://schemas.openxmlformats.org/officeDocument/2006/relationships/hyperlink" Target="https://databricks.com/resources/type/example-notebook" TargetMode="External"/><Relationship Id="rId2" Type="http://schemas.openxmlformats.org/officeDocument/2006/relationships/notesSlide" Target="../notesSlides/notesSlide58.xml"/><Relationship Id="rId16" Type="http://schemas.openxmlformats.org/officeDocument/2006/relationships/hyperlink" Target="https://docs.microsoft.com/en-us/azure/databricks/spark/latest/structured-streaming/" TargetMode="External"/><Relationship Id="rId20" Type="http://schemas.openxmlformats.org/officeDocument/2006/relationships/hyperlink" Target="https://docs.microsoft.com/en-us/learn/paths/data-engineer-azure-databricks/" TargetMode="External"/><Relationship Id="rId1" Type="http://schemas.openxmlformats.org/officeDocument/2006/relationships/slideLayout" Target="../slideLayouts/slideLayout59.xml"/><Relationship Id="rId6" Type="http://schemas.openxmlformats.org/officeDocument/2006/relationships/hyperlink" Target="https://docs.microsoft.com/en-us/azure/databricks/kb/" TargetMode="External"/><Relationship Id="rId11" Type="http://schemas.openxmlformats.org/officeDocument/2006/relationships/hyperlink" Target="https://docs.microsoft.com/en-us/azure/databricks/getting-started/spark/" TargetMode="External"/><Relationship Id="rId24" Type="http://schemas.openxmlformats.org/officeDocument/2006/relationships/hyperlink" Target="https://docs.microsoft.com/en-us/azure/databricks/dev-tools/databricks-connect" TargetMode="External"/><Relationship Id="rId5" Type="http://schemas.openxmlformats.org/officeDocument/2006/relationships/hyperlink" Target="https://docs.microsoft.com/en-us/azure/azure-databricks/" TargetMode="External"/><Relationship Id="rId15" Type="http://schemas.openxmlformats.org/officeDocument/2006/relationships/hyperlink" Target="https://docs.microsoft.com/en-us/azure/databricks/applications/mlflow/" TargetMode="External"/><Relationship Id="rId23" Type="http://schemas.openxmlformats.org/officeDocument/2006/relationships/hyperlink" Target="https://docs.microsoft.com/en-us/learn/paths/data-science/" TargetMode="External"/><Relationship Id="rId10" Type="http://schemas.openxmlformats.org/officeDocument/2006/relationships/hyperlink" Target="https://docs.microsoft.com/en-us/azure/architecture/solution-ideas/articles/advanced-analytics-on-big-data" TargetMode="External"/><Relationship Id="rId19" Type="http://schemas.openxmlformats.org/officeDocument/2006/relationships/hyperlink" Target="https://docs.microsoft.com/en-us/azure/azure-databricks/databricks-stream-from-eventhubs" TargetMode="External"/><Relationship Id="rId4" Type="http://schemas.openxmlformats.org/officeDocument/2006/relationships/hyperlink" Target="https://azure.microsoft.com/en-us/blog/tag/azure-databricks/" TargetMode="External"/><Relationship Id="rId9" Type="http://schemas.openxmlformats.org/officeDocument/2006/relationships/hyperlink" Target="https://docs.microsoft.com/en-us/azure/architecture/solution-ideas/articles/real-time-analytics" TargetMode="External"/><Relationship Id="rId14" Type="http://schemas.openxmlformats.org/officeDocument/2006/relationships/hyperlink" Target="https://docs.microsoft.com/en-us/azure/databricks/applications/machine-learning/" TargetMode="External"/><Relationship Id="rId22" Type="http://schemas.openxmlformats.org/officeDocument/2006/relationships/hyperlink" Target="https://docs.microsoft.com/en-us/learn/paths/perform-data-science-azure-databricks/"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145.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85.xml"/><Relationship Id="rId5" Type="http://schemas.openxmlformats.org/officeDocument/2006/relationships/image" Target="../media/image54.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p102"/>
          <p:cNvSpPr txBox="1">
            <a:spLocks noGrp="1"/>
          </p:cNvSpPr>
          <p:nvPr>
            <p:ph type="title"/>
          </p:nvPr>
        </p:nvSpPr>
        <p:spPr>
          <a:xfrm>
            <a:off x="414958" y="3090319"/>
            <a:ext cx="10803300" cy="1828800"/>
          </a:xfrm>
          <a:prstGeom prst="rect">
            <a:avLst/>
          </a:prstGeom>
          <a:noFill/>
          <a:ln>
            <a:noFill/>
          </a:ln>
        </p:spPr>
        <p:txBody>
          <a:bodyPr spcFirstLastPara="1" wrap="square" lIns="0" tIns="0" rIns="0" bIns="182850" anchor="b" anchorCtr="0">
            <a:noAutofit/>
          </a:bodyPr>
          <a:lstStyle/>
          <a:p>
            <a:pPr marL="0" lvl="0" indent="0" algn="l" rtl="0">
              <a:lnSpc>
                <a:spcPct val="90000"/>
              </a:lnSpc>
              <a:spcBef>
                <a:spcPts val="0"/>
              </a:spcBef>
              <a:spcAft>
                <a:spcPts val="0"/>
              </a:spcAft>
              <a:buClr>
                <a:schemeClr val="dk2"/>
              </a:buClr>
              <a:buSzPts val="5000"/>
              <a:buFont typeface="Quattrocento Sans"/>
              <a:buNone/>
            </a:pPr>
            <a:r>
              <a:rPr lang="en-US" sz="6800" b="1" dirty="0"/>
              <a:t>Azure Databricks</a:t>
            </a:r>
            <a:endParaRPr sz="6800" b="1" dirty="0"/>
          </a:p>
          <a:p>
            <a:pPr marL="0" lvl="0" indent="0" algn="l" rtl="0">
              <a:spcBef>
                <a:spcPts val="800"/>
              </a:spcBef>
              <a:spcAft>
                <a:spcPts val="0"/>
              </a:spcAft>
              <a:buClr>
                <a:srgbClr val="000000"/>
              </a:buClr>
              <a:buSzPts val="4100"/>
              <a:buFont typeface="Arial"/>
              <a:buNone/>
            </a:pPr>
            <a:r>
              <a:rPr lang="en-US" dirty="0">
                <a:solidFill>
                  <a:schemeClr val="dk1"/>
                </a:solidFill>
              </a:rPr>
              <a:t>Data Engineering Focus</a:t>
            </a:r>
            <a:endParaRPr b="1" dirty="0">
              <a:solidFill>
                <a:schemeClr val="dk1"/>
              </a:solidFill>
            </a:endParaRPr>
          </a:p>
        </p:txBody>
      </p:sp>
      <p:sp>
        <p:nvSpPr>
          <p:cNvPr id="1023" name="Google Shape;1023;p102"/>
          <p:cNvSpPr txBox="1">
            <a:spLocks noGrp="1"/>
          </p:cNvSpPr>
          <p:nvPr>
            <p:ph type="body" idx="1"/>
          </p:nvPr>
        </p:nvSpPr>
        <p:spPr>
          <a:xfrm>
            <a:off x="474150" y="4944181"/>
            <a:ext cx="9795300" cy="1231200"/>
          </a:xfrm>
          <a:prstGeom prst="rect">
            <a:avLst/>
          </a:prstGeom>
          <a:noFill/>
          <a:ln>
            <a:noFill/>
          </a:ln>
        </p:spPr>
        <p:txBody>
          <a:bodyPr spcFirstLastPara="1" wrap="square" lIns="0" tIns="91400" rIns="146275" bIns="91400" anchor="t" anchorCtr="0">
            <a:noAutofit/>
          </a:bodyPr>
          <a:lstStyle/>
          <a:p>
            <a:pPr marL="0" lvl="0" indent="0" algn="l" rtl="0">
              <a:lnSpc>
                <a:spcPct val="100000"/>
              </a:lnSpc>
              <a:spcBef>
                <a:spcPts val="0"/>
              </a:spcBef>
              <a:spcAft>
                <a:spcPts val="0"/>
              </a:spcAft>
              <a:buClr>
                <a:schemeClr val="dk1"/>
              </a:buClr>
              <a:buSzPts val="1600"/>
              <a:buNone/>
            </a:pPr>
            <a:r>
              <a:rPr lang="en-US" b="1" dirty="0"/>
              <a:t>Ben Sadeghi</a:t>
            </a:r>
            <a:endParaRPr b="1" dirty="0"/>
          </a:p>
          <a:p>
            <a:pPr marL="0" lvl="0" indent="0" algn="l" rtl="0">
              <a:lnSpc>
                <a:spcPct val="100000"/>
              </a:lnSpc>
              <a:spcBef>
                <a:spcPts val="0"/>
              </a:spcBef>
              <a:spcAft>
                <a:spcPts val="0"/>
              </a:spcAft>
              <a:buClr>
                <a:schemeClr val="dk1"/>
              </a:buClr>
              <a:buSzPts val="1600"/>
              <a:buNone/>
            </a:pPr>
            <a:r>
              <a:rPr lang="en-US" dirty="0"/>
              <a:t>Partner Solutions Architect</a:t>
            </a:r>
            <a:endParaRPr dirty="0"/>
          </a:p>
          <a:p>
            <a:pPr marL="0" lvl="0" indent="0" algn="l" rtl="0">
              <a:lnSpc>
                <a:spcPct val="100000"/>
              </a:lnSpc>
              <a:spcBef>
                <a:spcPts val="0"/>
              </a:spcBef>
              <a:spcAft>
                <a:spcPts val="0"/>
              </a:spcAft>
              <a:buClr>
                <a:schemeClr val="dk1"/>
              </a:buClr>
              <a:buSzPts val="1600"/>
              <a:buNone/>
            </a:pPr>
            <a:r>
              <a:rPr lang="en-US" dirty="0"/>
              <a:t>Databricks APJ</a:t>
            </a:r>
            <a:endParaRPr dirty="0"/>
          </a:p>
        </p:txBody>
      </p:sp>
      <p:sp>
        <p:nvSpPr>
          <p:cNvPr id="4" name="TextBox 3">
            <a:extLst>
              <a:ext uri="{FF2B5EF4-FFF2-40B4-BE49-F238E27FC236}">
                <a16:creationId xmlns:a16="http://schemas.microsoft.com/office/drawing/2014/main" id="{C0582630-F19A-413F-9467-2271A166BD75}"/>
              </a:ext>
            </a:extLst>
          </p:cNvPr>
          <p:cNvSpPr txBox="1"/>
          <p:nvPr/>
        </p:nvSpPr>
        <p:spPr>
          <a:xfrm>
            <a:off x="7430182" y="4842050"/>
            <a:ext cx="4653445" cy="2031325"/>
          </a:xfrm>
          <a:prstGeom prst="rect">
            <a:avLst/>
          </a:prstGeom>
          <a:noFill/>
        </p:spPr>
        <p:txBody>
          <a:bodyPr wrap="square">
            <a:spAutoFit/>
          </a:bodyPr>
          <a:lstStyle/>
          <a:p>
            <a:pPr algn="l" rtl="0" fontAlgn="base"/>
            <a:r>
              <a:rPr lang="en-US" b="0" i="0" dirty="0">
                <a:solidFill>
                  <a:srgbClr val="000000"/>
                </a:solidFill>
                <a:effectLst/>
                <a:latin typeface="Times New Roman" panose="02020603050405020304" pitchFamily="18" charset="0"/>
              </a:rPr>
              <a:t> </a:t>
            </a:r>
            <a:r>
              <a:rPr lang="en-US" b="1" i="0" u="sng" dirty="0">
                <a:solidFill>
                  <a:srgbClr val="FF0000"/>
                </a:solidFill>
                <a:effectLst/>
                <a:latin typeface="Segoe UI" panose="020B0502040204020203" pitchFamily="34" charset="0"/>
              </a:rPr>
              <a:t>IMPORTANT NOTICE:</a:t>
            </a:r>
            <a:r>
              <a:rPr lang="en-US" b="0" i="0" u="none" strike="noStrike" dirty="0">
                <a:solidFill>
                  <a:srgbClr val="FFFFFF"/>
                </a:solidFill>
                <a:effectLst/>
                <a:latin typeface="Segoe UI" panose="020B0502040204020203" pitchFamily="34" charset="0"/>
              </a:rPr>
              <a:t>​</a:t>
            </a:r>
            <a:r>
              <a:rPr lang="en-US" b="0" i="0" dirty="0">
                <a:solidFill>
                  <a:srgbClr val="000000"/>
                </a:solidFill>
                <a:effectLst/>
                <a:latin typeface="Segoe UI" panose="020B0502040204020203" pitchFamily="34" charset="0"/>
              </a:rPr>
              <a:t>​</a:t>
            </a:r>
          </a:p>
          <a:p>
            <a:pPr algn="l" rtl="0" fontAlgn="base">
              <a:buFont typeface="Arial" panose="020B0604020202020204" pitchFamily="34" charset="0"/>
              <a:buChar char="•"/>
            </a:pPr>
            <a:r>
              <a:rPr lang="en-US" b="0" i="0" u="none" strike="noStrike" dirty="0">
                <a:effectLst/>
                <a:latin typeface="Segoe UI" panose="020B0502040204020203" pitchFamily="34" charset="0"/>
              </a:rPr>
              <a:t> If you choose to participate in this session using Microsoft Teams, your name, email address, phone number, and/or title may be viewable by other session participants. ​</a:t>
            </a:r>
            <a:r>
              <a:rPr lang="en-US" b="0" i="0" dirty="0">
                <a:effectLst/>
                <a:latin typeface="Segoe UI" panose="020B0502040204020203" pitchFamily="34" charset="0"/>
              </a:rPr>
              <a:t>​</a:t>
            </a:r>
            <a:endParaRPr lang="en-US" b="0" i="0" dirty="0">
              <a:effectLst/>
              <a:latin typeface="Arial" panose="020B0604020202020204" pitchFamily="34" charset="0"/>
            </a:endParaRPr>
          </a:p>
          <a:p>
            <a:pPr algn="l" rtl="0" fontAlgn="base"/>
            <a:r>
              <a:rPr lang="en-US" b="0" i="0" dirty="0">
                <a:effectLst/>
                <a:latin typeface="Segoe UI" panose="020B0502040204020203" pitchFamily="34" charset="0"/>
              </a:rPr>
              <a:t>​</a:t>
            </a:r>
          </a:p>
          <a:p>
            <a:pPr algn="l" rtl="0" fontAlgn="base">
              <a:buFont typeface="Arial" panose="020B0604020202020204" pitchFamily="34" charset="0"/>
              <a:buChar char="•"/>
            </a:pPr>
            <a:r>
              <a:rPr lang="en-US" b="1" i="0" u="none" strike="noStrike" dirty="0">
                <a:effectLst/>
                <a:latin typeface="Segoe UI" panose="020B0502040204020203" pitchFamily="34" charset="0"/>
              </a:rPr>
              <a:t> Please note that the training will not and cannot be recorded in alignment with Microsoft’s policies</a:t>
            </a:r>
            <a:endParaRPr lang="en-US" b="0" i="0" dirty="0">
              <a:effectLst/>
              <a:latin typeface="Arial" panose="020B0604020202020204" pitchFamily="34" charset="0"/>
            </a:endParaRPr>
          </a:p>
          <a:p>
            <a:endParaRPr lang="en-US"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15C5-CC04-49BA-83AB-C76DD8EA5DB8}"/>
              </a:ext>
            </a:extLst>
          </p:cNvPr>
          <p:cNvSpPr>
            <a:spLocks noGrp="1"/>
          </p:cNvSpPr>
          <p:nvPr>
            <p:ph type="title"/>
          </p:nvPr>
        </p:nvSpPr>
        <p:spPr/>
        <p:txBody>
          <a:bodyPr/>
          <a:lstStyle/>
          <a:p>
            <a:r>
              <a:rPr lang="en-US" dirty="0"/>
              <a:t>General Spark Cluster Architecture</a:t>
            </a:r>
          </a:p>
        </p:txBody>
      </p:sp>
      <p:sp>
        <p:nvSpPr>
          <p:cNvPr id="32" name="Google Shape;7690;p65">
            <a:extLst>
              <a:ext uri="{FF2B5EF4-FFF2-40B4-BE49-F238E27FC236}">
                <a16:creationId xmlns:a16="http://schemas.microsoft.com/office/drawing/2014/main" id="{CE28EABB-7346-4E1A-9A83-5AFA31995D98}"/>
              </a:ext>
            </a:extLst>
          </p:cNvPr>
          <p:cNvSpPr txBox="1"/>
          <p:nvPr/>
        </p:nvSpPr>
        <p:spPr>
          <a:xfrm>
            <a:off x="152982" y="2144933"/>
            <a:ext cx="5258896" cy="2982084"/>
          </a:xfrm>
          <a:prstGeom prst="rect">
            <a:avLst/>
          </a:prstGeom>
          <a:noFill/>
          <a:ln>
            <a:noFill/>
          </a:ln>
        </p:spPr>
        <p:txBody>
          <a:bodyPr spcFirstLastPara="1" wrap="square" lIns="93245" tIns="46610" rIns="93245" bIns="46610" anchor="t" anchorCtr="0">
            <a:noAutofit/>
          </a:bodyPr>
          <a:lstStyle/>
          <a:p>
            <a:pPr marL="291436" lvl="1" indent="-291436" defTabSz="932597">
              <a:lnSpc>
                <a:spcPct val="90000"/>
              </a:lnSpc>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‘Driver’ runs the user’s ‘main’ function and executes the various parallel operations on the worker nodes.  </a:t>
            </a:r>
            <a:endParaRPr sz="1428" dirty="0">
              <a:ea typeface="+mn-ea"/>
            </a:endParaRPr>
          </a:p>
          <a:p>
            <a:pPr marL="291436" lvl="1" indent="-291436" defTabSz="932597">
              <a:lnSpc>
                <a:spcPct val="90000"/>
              </a:lnSpc>
              <a:spcBef>
                <a:spcPts val="1199"/>
              </a:spcBef>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The results of the operations are collected by the driver</a:t>
            </a:r>
            <a:endParaRPr sz="1428" dirty="0">
              <a:ea typeface="+mn-ea"/>
            </a:endParaRPr>
          </a:p>
          <a:p>
            <a:pPr marL="291436" lvl="1" indent="-291436" defTabSz="932597">
              <a:lnSpc>
                <a:spcPct val="90000"/>
              </a:lnSpc>
              <a:spcBef>
                <a:spcPts val="1199"/>
              </a:spcBef>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The worker nodes read and write data from/to Data Sources including HDFS.</a:t>
            </a:r>
            <a:endParaRPr sz="1428" dirty="0">
              <a:ea typeface="+mn-ea"/>
            </a:endParaRPr>
          </a:p>
          <a:p>
            <a:pPr marL="291436" lvl="1" indent="-291436" defTabSz="932597">
              <a:lnSpc>
                <a:spcPct val="90000"/>
              </a:lnSpc>
              <a:spcBef>
                <a:spcPts val="1199"/>
              </a:spcBef>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Worker node also cache transformed data in memory as RDDs (Resilient Data Sets).</a:t>
            </a:r>
            <a:endParaRPr sz="1428" dirty="0">
              <a:ea typeface="+mn-ea"/>
            </a:endParaRPr>
          </a:p>
          <a:p>
            <a:pPr marL="291436" lvl="1" indent="-291436" defTabSz="932597">
              <a:lnSpc>
                <a:spcPct val="90000"/>
              </a:lnSpc>
              <a:spcBef>
                <a:spcPts val="1199"/>
              </a:spcBef>
              <a:buClr>
                <a:srgbClr val="0078D7"/>
              </a:buClr>
              <a:buSzPts val="1600"/>
              <a:buFont typeface="Noto Sans Symbols"/>
              <a:buChar char="▪"/>
            </a:pPr>
            <a:r>
              <a:rPr lang="en-US" sz="1632" dirty="0">
                <a:solidFill>
                  <a:srgbClr val="3A3A3A"/>
                </a:solidFill>
                <a:latin typeface="Quattrocento Sans"/>
                <a:ea typeface="Quattrocento Sans"/>
                <a:cs typeface="Quattrocento Sans"/>
                <a:sym typeface="Quattrocento Sans"/>
              </a:rPr>
              <a:t>Worker nodes and the Driver Node execute as VMs in Azure.</a:t>
            </a:r>
            <a:endParaRPr sz="1428" dirty="0">
              <a:ea typeface="+mn-ea"/>
            </a:endParaRPr>
          </a:p>
        </p:txBody>
      </p:sp>
      <p:grpSp>
        <p:nvGrpSpPr>
          <p:cNvPr id="33" name="Google Shape;7691;p65">
            <a:extLst>
              <a:ext uri="{FF2B5EF4-FFF2-40B4-BE49-F238E27FC236}">
                <a16:creationId xmlns:a16="http://schemas.microsoft.com/office/drawing/2014/main" id="{2FA3026F-1221-4F89-8A9E-9A4F336FB174}"/>
              </a:ext>
            </a:extLst>
          </p:cNvPr>
          <p:cNvGrpSpPr/>
          <p:nvPr/>
        </p:nvGrpSpPr>
        <p:grpSpPr>
          <a:xfrm>
            <a:off x="5769376" y="1127108"/>
            <a:ext cx="6595668" cy="5722207"/>
            <a:chOff x="199481" y="1172565"/>
            <a:chExt cx="6466928" cy="5610516"/>
          </a:xfrm>
        </p:grpSpPr>
        <p:sp>
          <p:nvSpPr>
            <p:cNvPr id="34" name="Google Shape;7692;p65">
              <a:extLst>
                <a:ext uri="{FF2B5EF4-FFF2-40B4-BE49-F238E27FC236}">
                  <a16:creationId xmlns:a16="http://schemas.microsoft.com/office/drawing/2014/main" id="{916D6BF8-254D-4B94-A3DC-F4E4C2DCAE95}"/>
                </a:ext>
              </a:extLst>
            </p:cNvPr>
            <p:cNvSpPr/>
            <p:nvPr/>
          </p:nvSpPr>
          <p:spPr>
            <a:xfrm>
              <a:off x="199481" y="1172565"/>
              <a:ext cx="6466928" cy="5610516"/>
            </a:xfrm>
            <a:prstGeom prst="rect">
              <a:avLst/>
            </a:prstGeom>
            <a:noFill/>
            <a:ln>
              <a:noFill/>
            </a:ln>
          </p:spPr>
          <p:txBody>
            <a:bodyPr spcFirstLastPara="1" wrap="square" lIns="182844" tIns="146280" rIns="182844" bIns="146280" anchor="t" anchorCtr="0">
              <a:noAutofit/>
            </a:bodyPr>
            <a:lstStyle/>
            <a:p>
              <a:pPr algn="ctr" defTabSz="932597">
                <a:lnSpc>
                  <a:spcPct val="90000"/>
                </a:lnSpc>
                <a:defRPr/>
              </a:pPr>
              <a:endParaRPr sz="2400">
                <a:solidFill>
                  <a:srgbClr val="FFFFFF"/>
                </a:solidFill>
                <a:latin typeface="Quattrocento Sans"/>
                <a:ea typeface="Quattrocento Sans"/>
                <a:cs typeface="Quattrocento Sans"/>
                <a:sym typeface="Quattrocento Sans"/>
              </a:endParaRPr>
            </a:p>
          </p:txBody>
        </p:sp>
        <p:sp>
          <p:nvSpPr>
            <p:cNvPr id="35" name="Google Shape;7693;p65">
              <a:extLst>
                <a:ext uri="{FF2B5EF4-FFF2-40B4-BE49-F238E27FC236}">
                  <a16:creationId xmlns:a16="http://schemas.microsoft.com/office/drawing/2014/main" id="{329EFE65-C33E-42EC-8382-F0EEF1818B7E}"/>
                </a:ext>
              </a:extLst>
            </p:cNvPr>
            <p:cNvSpPr/>
            <p:nvPr/>
          </p:nvSpPr>
          <p:spPr>
            <a:xfrm>
              <a:off x="2204289" y="2666733"/>
              <a:ext cx="2586477" cy="627853"/>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1836">
                <a:solidFill>
                  <a:srgbClr val="FFFFFF"/>
                </a:solidFill>
                <a:latin typeface="Quattrocento Sans"/>
                <a:ea typeface="Quattrocento Sans"/>
                <a:cs typeface="Quattrocento Sans"/>
                <a:sym typeface="Quattrocento Sans"/>
              </a:endParaRPr>
            </a:p>
          </p:txBody>
        </p:sp>
        <p:sp>
          <p:nvSpPr>
            <p:cNvPr id="36" name="Google Shape;7694;p65">
              <a:extLst>
                <a:ext uri="{FF2B5EF4-FFF2-40B4-BE49-F238E27FC236}">
                  <a16:creationId xmlns:a16="http://schemas.microsoft.com/office/drawing/2014/main" id="{3B75636F-00B2-448E-84E6-3F3347AD7742}"/>
                </a:ext>
              </a:extLst>
            </p:cNvPr>
            <p:cNvSpPr/>
            <p:nvPr/>
          </p:nvSpPr>
          <p:spPr>
            <a:xfrm>
              <a:off x="4867079" y="3977823"/>
              <a:ext cx="1329849" cy="1044880"/>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2040" b="1">
                <a:solidFill>
                  <a:srgbClr val="FFFFFF"/>
                </a:solidFill>
                <a:latin typeface="Quattrocento Sans"/>
                <a:ea typeface="Quattrocento Sans"/>
                <a:cs typeface="Quattrocento Sans"/>
                <a:sym typeface="Quattrocento Sans"/>
              </a:endParaRPr>
            </a:p>
          </p:txBody>
        </p:sp>
        <p:sp>
          <p:nvSpPr>
            <p:cNvPr id="37" name="Google Shape;7695;p65">
              <a:extLst>
                <a:ext uri="{FF2B5EF4-FFF2-40B4-BE49-F238E27FC236}">
                  <a16:creationId xmlns:a16="http://schemas.microsoft.com/office/drawing/2014/main" id="{908A1F20-CBCF-4C10-8B17-9895E655027B}"/>
                </a:ext>
              </a:extLst>
            </p:cNvPr>
            <p:cNvSpPr/>
            <p:nvPr/>
          </p:nvSpPr>
          <p:spPr>
            <a:xfrm>
              <a:off x="2832603" y="3977823"/>
              <a:ext cx="1329849" cy="1044880"/>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2040" b="1">
                <a:solidFill>
                  <a:srgbClr val="FFFFFF"/>
                </a:solidFill>
                <a:latin typeface="Quattrocento Sans"/>
                <a:ea typeface="Quattrocento Sans"/>
                <a:cs typeface="Quattrocento Sans"/>
                <a:sym typeface="Quattrocento Sans"/>
              </a:endParaRPr>
            </a:p>
          </p:txBody>
        </p:sp>
        <p:sp>
          <p:nvSpPr>
            <p:cNvPr id="38" name="Google Shape;7696;p65">
              <a:extLst>
                <a:ext uri="{FF2B5EF4-FFF2-40B4-BE49-F238E27FC236}">
                  <a16:creationId xmlns:a16="http://schemas.microsoft.com/office/drawing/2014/main" id="{7E20FE9D-591E-414A-A6B5-60783EC74B12}"/>
                </a:ext>
              </a:extLst>
            </p:cNvPr>
            <p:cNvSpPr/>
            <p:nvPr/>
          </p:nvSpPr>
          <p:spPr>
            <a:xfrm>
              <a:off x="624231" y="3977823"/>
              <a:ext cx="1329849" cy="1044880"/>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2040" b="1">
                <a:solidFill>
                  <a:srgbClr val="FFFFFF"/>
                </a:solidFill>
                <a:latin typeface="Quattrocento Sans"/>
                <a:ea typeface="Quattrocento Sans"/>
                <a:cs typeface="Quattrocento Sans"/>
                <a:sym typeface="Quattrocento Sans"/>
              </a:endParaRPr>
            </a:p>
          </p:txBody>
        </p:sp>
        <p:sp>
          <p:nvSpPr>
            <p:cNvPr id="39" name="Google Shape;7697;p65">
              <a:extLst>
                <a:ext uri="{FF2B5EF4-FFF2-40B4-BE49-F238E27FC236}">
                  <a16:creationId xmlns:a16="http://schemas.microsoft.com/office/drawing/2014/main" id="{A87FC473-F231-452D-8279-886D72BE6E92}"/>
                </a:ext>
              </a:extLst>
            </p:cNvPr>
            <p:cNvSpPr/>
            <p:nvPr/>
          </p:nvSpPr>
          <p:spPr>
            <a:xfrm>
              <a:off x="627075" y="5693561"/>
              <a:ext cx="5740906" cy="902396"/>
            </a:xfrm>
            <a:prstGeom prst="roundRect">
              <a:avLst>
                <a:gd name="adj" fmla="val 16667"/>
              </a:avLst>
            </a:prstGeom>
            <a:solidFill>
              <a:srgbClr val="4EB1FF"/>
            </a:solidFill>
            <a:ln>
              <a:noFill/>
            </a:ln>
          </p:spPr>
          <p:txBody>
            <a:bodyPr spcFirstLastPara="1" wrap="square" lIns="186490" tIns="149187" rIns="186490" bIns="149187" anchor="ctr" anchorCtr="0">
              <a:noAutofit/>
            </a:bodyPr>
            <a:lstStyle/>
            <a:p>
              <a:pPr algn="ctr" defTabSz="932597">
                <a:lnSpc>
                  <a:spcPct val="90000"/>
                </a:lnSpc>
                <a:defRPr/>
              </a:pPr>
              <a:r>
                <a:rPr lang="en-US" sz="1836" b="1">
                  <a:solidFill>
                    <a:srgbClr val="FFFFFF"/>
                  </a:solidFill>
                  <a:latin typeface="Quattrocento Sans"/>
                  <a:ea typeface="Quattrocento Sans"/>
                  <a:cs typeface="Quattrocento Sans"/>
                  <a:sym typeface="Quattrocento Sans"/>
                </a:rPr>
                <a:t>Data Sources (HDFS, SQL, NoSQL, …)</a:t>
              </a:r>
              <a:endParaRPr sz="1428">
                <a:ea typeface="+mn-ea"/>
              </a:endParaRPr>
            </a:p>
          </p:txBody>
        </p:sp>
        <p:sp>
          <p:nvSpPr>
            <p:cNvPr id="40" name="Google Shape;7698;p65">
              <a:extLst>
                <a:ext uri="{FF2B5EF4-FFF2-40B4-BE49-F238E27FC236}">
                  <a16:creationId xmlns:a16="http://schemas.microsoft.com/office/drawing/2014/main" id="{57DA2A46-06E2-455C-9C51-DE097E39DFCA}"/>
                </a:ext>
              </a:extLst>
            </p:cNvPr>
            <p:cNvSpPr txBox="1"/>
            <p:nvPr/>
          </p:nvSpPr>
          <p:spPr>
            <a:xfrm>
              <a:off x="2417027" y="2791061"/>
              <a:ext cx="2161002" cy="427451"/>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632">
                  <a:solidFill>
                    <a:srgbClr val="FFFFFF"/>
                  </a:solidFill>
                  <a:latin typeface="Quattrocento Sans"/>
                  <a:ea typeface="Quattrocento Sans"/>
                  <a:cs typeface="Quattrocento Sans"/>
                  <a:sym typeface="Quattrocento Sans"/>
                </a:rPr>
                <a:t>Cluster Manager</a:t>
              </a:r>
              <a:endParaRPr sz="1428">
                <a:ea typeface="+mn-ea"/>
              </a:endParaRPr>
            </a:p>
          </p:txBody>
        </p:sp>
        <p:sp>
          <p:nvSpPr>
            <p:cNvPr id="41" name="Google Shape;7699;p65">
              <a:extLst>
                <a:ext uri="{FF2B5EF4-FFF2-40B4-BE49-F238E27FC236}">
                  <a16:creationId xmlns:a16="http://schemas.microsoft.com/office/drawing/2014/main" id="{C1566546-F8D0-465C-B835-4891A8710775}"/>
                </a:ext>
              </a:extLst>
            </p:cNvPr>
            <p:cNvSpPr txBox="1"/>
            <p:nvPr/>
          </p:nvSpPr>
          <p:spPr>
            <a:xfrm>
              <a:off x="832019" y="3582446"/>
              <a:ext cx="1040013" cy="320587"/>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428">
                  <a:solidFill>
                    <a:srgbClr val="666666"/>
                  </a:solidFill>
                  <a:latin typeface="Quattrocento Sans"/>
                  <a:ea typeface="Quattrocento Sans"/>
                  <a:cs typeface="Quattrocento Sans"/>
                  <a:sym typeface="Quattrocento Sans"/>
                </a:rPr>
                <a:t>Worker Node</a:t>
              </a:r>
              <a:endParaRPr sz="1428">
                <a:ea typeface="+mn-ea"/>
              </a:endParaRPr>
            </a:p>
          </p:txBody>
        </p:sp>
        <p:sp>
          <p:nvSpPr>
            <p:cNvPr id="42" name="Google Shape;7700;p65">
              <a:extLst>
                <a:ext uri="{FF2B5EF4-FFF2-40B4-BE49-F238E27FC236}">
                  <a16:creationId xmlns:a16="http://schemas.microsoft.com/office/drawing/2014/main" id="{6641B762-A648-4B36-BA17-A5D06A0903DF}"/>
                </a:ext>
              </a:extLst>
            </p:cNvPr>
            <p:cNvSpPr txBox="1"/>
            <p:nvPr/>
          </p:nvSpPr>
          <p:spPr>
            <a:xfrm>
              <a:off x="2984802" y="3582446"/>
              <a:ext cx="969933" cy="320587"/>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428">
                  <a:solidFill>
                    <a:srgbClr val="666666"/>
                  </a:solidFill>
                  <a:latin typeface="Quattrocento Sans"/>
                  <a:ea typeface="Quattrocento Sans"/>
                  <a:cs typeface="Quattrocento Sans"/>
                  <a:sym typeface="Quattrocento Sans"/>
                </a:rPr>
                <a:t>Worker Node</a:t>
              </a:r>
              <a:endParaRPr sz="1428">
                <a:ea typeface="+mn-ea"/>
              </a:endParaRPr>
            </a:p>
          </p:txBody>
        </p:sp>
        <p:sp>
          <p:nvSpPr>
            <p:cNvPr id="43" name="Google Shape;7701;p65">
              <a:extLst>
                <a:ext uri="{FF2B5EF4-FFF2-40B4-BE49-F238E27FC236}">
                  <a16:creationId xmlns:a16="http://schemas.microsoft.com/office/drawing/2014/main" id="{08AD6C0A-C188-4A69-AF81-0E4A45626F57}"/>
                </a:ext>
              </a:extLst>
            </p:cNvPr>
            <p:cNvSpPr txBox="1"/>
            <p:nvPr/>
          </p:nvSpPr>
          <p:spPr>
            <a:xfrm>
              <a:off x="5074867" y="3582446"/>
              <a:ext cx="969933" cy="320587"/>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428" dirty="0">
                  <a:solidFill>
                    <a:srgbClr val="666666"/>
                  </a:solidFill>
                  <a:latin typeface="Quattrocento Sans"/>
                  <a:ea typeface="Quattrocento Sans"/>
                  <a:cs typeface="Quattrocento Sans"/>
                  <a:sym typeface="Quattrocento Sans"/>
                </a:rPr>
                <a:t>Worker Node</a:t>
              </a:r>
              <a:endParaRPr sz="1428" dirty="0">
                <a:ea typeface="+mn-ea"/>
              </a:endParaRPr>
            </a:p>
          </p:txBody>
        </p:sp>
        <p:cxnSp>
          <p:nvCxnSpPr>
            <p:cNvPr id="44" name="Google Shape;7702;p65">
              <a:extLst>
                <a:ext uri="{FF2B5EF4-FFF2-40B4-BE49-F238E27FC236}">
                  <a16:creationId xmlns:a16="http://schemas.microsoft.com/office/drawing/2014/main" id="{AB75518B-4682-437B-BEC5-AC2603C80CED}"/>
                </a:ext>
              </a:extLst>
            </p:cNvPr>
            <p:cNvCxnSpPr/>
            <p:nvPr/>
          </p:nvCxnSpPr>
          <p:spPr>
            <a:xfrm rot="10800000" flipH="1">
              <a:off x="1289155" y="5022703"/>
              <a:ext cx="1" cy="644600"/>
            </a:xfrm>
            <a:prstGeom prst="straightConnector1">
              <a:avLst/>
            </a:prstGeom>
            <a:noFill/>
            <a:ln w="38100" cap="flat" cmpd="sng">
              <a:solidFill>
                <a:srgbClr val="005AA1"/>
              </a:solidFill>
              <a:prstDash val="solid"/>
              <a:round/>
              <a:headEnd type="stealth" w="med" len="med"/>
              <a:tailEnd type="stealth" w="med" len="med"/>
            </a:ln>
          </p:spPr>
        </p:cxnSp>
        <p:cxnSp>
          <p:nvCxnSpPr>
            <p:cNvPr id="45" name="Google Shape;7703;p65">
              <a:extLst>
                <a:ext uri="{FF2B5EF4-FFF2-40B4-BE49-F238E27FC236}">
                  <a16:creationId xmlns:a16="http://schemas.microsoft.com/office/drawing/2014/main" id="{55FF117A-F878-42CB-AF41-675FB743455B}"/>
                </a:ext>
              </a:extLst>
            </p:cNvPr>
            <p:cNvCxnSpPr/>
            <p:nvPr/>
          </p:nvCxnSpPr>
          <p:spPr>
            <a:xfrm rot="10800000" flipH="1">
              <a:off x="3496503" y="5022703"/>
              <a:ext cx="2047" cy="683238"/>
            </a:xfrm>
            <a:prstGeom prst="straightConnector1">
              <a:avLst/>
            </a:prstGeom>
            <a:noFill/>
            <a:ln w="38100" cap="flat" cmpd="sng">
              <a:solidFill>
                <a:srgbClr val="005AA1"/>
              </a:solidFill>
              <a:prstDash val="solid"/>
              <a:round/>
              <a:headEnd type="stealth" w="med" len="med"/>
              <a:tailEnd type="stealth" w="med" len="med"/>
            </a:ln>
          </p:spPr>
        </p:cxnSp>
        <p:cxnSp>
          <p:nvCxnSpPr>
            <p:cNvPr id="46" name="Google Shape;7704;p65">
              <a:extLst>
                <a:ext uri="{FF2B5EF4-FFF2-40B4-BE49-F238E27FC236}">
                  <a16:creationId xmlns:a16="http://schemas.microsoft.com/office/drawing/2014/main" id="{D4093FC5-038F-40AF-AF7C-997A3C24AAB7}"/>
                </a:ext>
              </a:extLst>
            </p:cNvPr>
            <p:cNvCxnSpPr/>
            <p:nvPr/>
          </p:nvCxnSpPr>
          <p:spPr>
            <a:xfrm rot="10800000" flipH="1">
              <a:off x="5532003" y="5030624"/>
              <a:ext cx="1" cy="644600"/>
            </a:xfrm>
            <a:prstGeom prst="straightConnector1">
              <a:avLst/>
            </a:prstGeom>
            <a:noFill/>
            <a:ln w="38100" cap="flat" cmpd="sng">
              <a:solidFill>
                <a:srgbClr val="005AA1"/>
              </a:solidFill>
              <a:prstDash val="solid"/>
              <a:round/>
              <a:headEnd type="stealth" w="med" len="med"/>
              <a:tailEnd type="stealth" w="med" len="med"/>
            </a:ln>
          </p:spPr>
        </p:cxnSp>
        <p:sp>
          <p:nvSpPr>
            <p:cNvPr id="47" name="Google Shape;7705;p65">
              <a:extLst>
                <a:ext uri="{FF2B5EF4-FFF2-40B4-BE49-F238E27FC236}">
                  <a16:creationId xmlns:a16="http://schemas.microsoft.com/office/drawing/2014/main" id="{064DD80C-B2BA-4A1B-928D-50E5EC229B39}"/>
                </a:ext>
              </a:extLst>
            </p:cNvPr>
            <p:cNvSpPr/>
            <p:nvPr/>
          </p:nvSpPr>
          <p:spPr>
            <a:xfrm>
              <a:off x="884338" y="4588768"/>
              <a:ext cx="809633" cy="337481"/>
            </a:xfrm>
            <a:prstGeom prst="rect">
              <a:avLst/>
            </a:prstGeom>
            <a:solidFill>
              <a:srgbClr val="FFFFFF"/>
            </a:solidFill>
            <a:ln>
              <a:noFill/>
            </a:ln>
          </p:spPr>
          <p:txBody>
            <a:bodyPr spcFirstLastPara="1" wrap="square" lIns="186490" tIns="149187" rIns="186490" bIns="149187" anchor="t" anchorCtr="0">
              <a:noAutofit/>
            </a:bodyPr>
            <a:lstStyle/>
            <a:p>
              <a:pPr algn="ctr" defTabSz="932597">
                <a:lnSpc>
                  <a:spcPct val="90000"/>
                </a:lnSpc>
                <a:defRPr/>
              </a:pPr>
              <a:r>
                <a:rPr lang="en-US" sz="1428" b="1" dirty="0">
                  <a:solidFill>
                    <a:srgbClr val="002050"/>
                  </a:solidFill>
                  <a:latin typeface="Quattrocento Sans"/>
                  <a:ea typeface="Quattrocento Sans"/>
                  <a:cs typeface="Quattrocento Sans"/>
                  <a:sym typeface="Quattrocento Sans"/>
                </a:rPr>
                <a:t>Task</a:t>
              </a:r>
              <a:endParaRPr sz="1428" b="1" dirty="0">
                <a:solidFill>
                  <a:srgbClr val="002050"/>
                </a:solidFill>
                <a:latin typeface="Quattrocento Sans"/>
                <a:ea typeface="Quattrocento Sans"/>
                <a:cs typeface="Quattrocento Sans"/>
                <a:sym typeface="Quattrocento Sans"/>
              </a:endParaRPr>
            </a:p>
          </p:txBody>
        </p:sp>
        <p:sp>
          <p:nvSpPr>
            <p:cNvPr id="48" name="Google Shape;7706;p65">
              <a:extLst>
                <a:ext uri="{FF2B5EF4-FFF2-40B4-BE49-F238E27FC236}">
                  <a16:creationId xmlns:a16="http://schemas.microsoft.com/office/drawing/2014/main" id="{BB098D6A-0EFD-475A-B176-A199C94571B1}"/>
                </a:ext>
              </a:extLst>
            </p:cNvPr>
            <p:cNvSpPr/>
            <p:nvPr/>
          </p:nvSpPr>
          <p:spPr>
            <a:xfrm>
              <a:off x="3092710" y="4540127"/>
              <a:ext cx="809633" cy="337481"/>
            </a:xfrm>
            <a:prstGeom prst="rect">
              <a:avLst/>
            </a:prstGeom>
            <a:solidFill>
              <a:srgbClr val="FFFFFF"/>
            </a:solidFill>
            <a:ln>
              <a:noFill/>
            </a:ln>
          </p:spPr>
          <p:txBody>
            <a:bodyPr spcFirstLastPara="1" wrap="square" lIns="186490" tIns="149187" rIns="186490" bIns="149187" anchor="t" anchorCtr="0">
              <a:noAutofit/>
            </a:bodyPr>
            <a:lstStyle/>
            <a:p>
              <a:pPr algn="ctr" defTabSz="932597">
                <a:lnSpc>
                  <a:spcPct val="90000"/>
                </a:lnSpc>
                <a:defRPr/>
              </a:pPr>
              <a:r>
                <a:rPr lang="en-US" sz="1428" b="1" dirty="0">
                  <a:solidFill>
                    <a:srgbClr val="002050"/>
                  </a:solidFill>
                  <a:latin typeface="Quattrocento Sans"/>
                  <a:ea typeface="Quattrocento Sans"/>
                  <a:cs typeface="Quattrocento Sans"/>
                  <a:sym typeface="Quattrocento Sans"/>
                </a:rPr>
                <a:t>Task</a:t>
              </a:r>
              <a:endParaRPr sz="1428" b="1" dirty="0">
                <a:solidFill>
                  <a:srgbClr val="FFFFFF"/>
                </a:solidFill>
                <a:latin typeface="Quattrocento Sans"/>
                <a:ea typeface="Quattrocento Sans"/>
                <a:cs typeface="Quattrocento Sans"/>
                <a:sym typeface="Quattrocento Sans"/>
              </a:endParaRPr>
            </a:p>
          </p:txBody>
        </p:sp>
        <p:sp>
          <p:nvSpPr>
            <p:cNvPr id="49" name="Google Shape;7707;p65">
              <a:extLst>
                <a:ext uri="{FF2B5EF4-FFF2-40B4-BE49-F238E27FC236}">
                  <a16:creationId xmlns:a16="http://schemas.microsoft.com/office/drawing/2014/main" id="{039F7418-00D2-4F11-908F-280BAE160EC8}"/>
                </a:ext>
              </a:extLst>
            </p:cNvPr>
            <p:cNvSpPr/>
            <p:nvPr/>
          </p:nvSpPr>
          <p:spPr>
            <a:xfrm>
              <a:off x="5127186" y="4566012"/>
              <a:ext cx="809633" cy="337481"/>
            </a:xfrm>
            <a:prstGeom prst="rect">
              <a:avLst/>
            </a:prstGeom>
            <a:solidFill>
              <a:srgbClr val="FFFFFF"/>
            </a:solidFill>
            <a:ln>
              <a:noFill/>
            </a:ln>
          </p:spPr>
          <p:txBody>
            <a:bodyPr spcFirstLastPara="1" wrap="square" lIns="186490" tIns="149187" rIns="186490" bIns="149187" anchor="t" anchorCtr="0">
              <a:noAutofit/>
            </a:bodyPr>
            <a:lstStyle/>
            <a:p>
              <a:pPr algn="ctr" defTabSz="932597">
                <a:lnSpc>
                  <a:spcPct val="90000"/>
                </a:lnSpc>
                <a:defRPr/>
              </a:pPr>
              <a:r>
                <a:rPr lang="en-US" sz="1428" b="1" dirty="0">
                  <a:solidFill>
                    <a:srgbClr val="002050"/>
                  </a:solidFill>
                  <a:latin typeface="Quattrocento Sans"/>
                  <a:ea typeface="Quattrocento Sans"/>
                  <a:cs typeface="Quattrocento Sans"/>
                  <a:sym typeface="Quattrocento Sans"/>
                </a:rPr>
                <a:t>Task</a:t>
              </a:r>
              <a:endParaRPr sz="1428" b="1" dirty="0">
                <a:solidFill>
                  <a:srgbClr val="FFFFFF"/>
                </a:solidFill>
                <a:latin typeface="Quattrocento Sans"/>
                <a:ea typeface="Quattrocento Sans"/>
                <a:cs typeface="Quattrocento Sans"/>
                <a:sym typeface="Quattrocento Sans"/>
              </a:endParaRPr>
            </a:p>
          </p:txBody>
        </p:sp>
        <p:sp>
          <p:nvSpPr>
            <p:cNvPr id="50" name="Google Shape;7708;p65">
              <a:extLst>
                <a:ext uri="{FF2B5EF4-FFF2-40B4-BE49-F238E27FC236}">
                  <a16:creationId xmlns:a16="http://schemas.microsoft.com/office/drawing/2014/main" id="{A38F3C74-41BB-499B-9949-C6549776DDC6}"/>
                </a:ext>
              </a:extLst>
            </p:cNvPr>
            <p:cNvSpPr/>
            <p:nvPr/>
          </p:nvSpPr>
          <p:spPr>
            <a:xfrm>
              <a:off x="889286" y="4135591"/>
              <a:ext cx="799736" cy="337481"/>
            </a:xfrm>
            <a:prstGeom prst="rect">
              <a:avLst/>
            </a:prstGeom>
            <a:solidFill>
              <a:srgbClr val="FFB900"/>
            </a:solidFill>
            <a:ln>
              <a:noFill/>
            </a:ln>
          </p:spPr>
          <p:txBody>
            <a:bodyPr spcFirstLastPara="1" wrap="square" lIns="186490" tIns="149187" rIns="186490" bIns="149187" anchor="t" anchorCtr="0">
              <a:noAutofit/>
            </a:bodyPr>
            <a:lstStyle/>
            <a:p>
              <a:pPr algn="ctr" defTabSz="932597">
                <a:lnSpc>
                  <a:spcPct val="90000"/>
                </a:lnSpc>
                <a:defRPr/>
              </a:pPr>
              <a:r>
                <a:rPr lang="en-US" sz="1224" b="1" dirty="0">
                  <a:solidFill>
                    <a:srgbClr val="002050"/>
                  </a:solidFill>
                  <a:latin typeface="Quattrocento Sans"/>
                  <a:ea typeface="Quattrocento Sans"/>
                  <a:cs typeface="Quattrocento Sans"/>
                  <a:sym typeface="Quattrocento Sans"/>
                </a:rPr>
                <a:t>Cache</a:t>
              </a:r>
            </a:p>
            <a:p>
              <a:pPr algn="ctr" defTabSz="932597">
                <a:lnSpc>
                  <a:spcPct val="90000"/>
                </a:lnSpc>
                <a:defRPr/>
              </a:pPr>
              <a:endParaRPr sz="2040" b="1" dirty="0">
                <a:solidFill>
                  <a:srgbClr val="FFFFFF"/>
                </a:solidFill>
                <a:latin typeface="Quattrocento Sans"/>
                <a:ea typeface="Quattrocento Sans"/>
                <a:cs typeface="Quattrocento Sans"/>
                <a:sym typeface="Quattrocento Sans"/>
              </a:endParaRPr>
            </a:p>
          </p:txBody>
        </p:sp>
        <p:sp>
          <p:nvSpPr>
            <p:cNvPr id="51" name="Google Shape;7709;p65">
              <a:extLst>
                <a:ext uri="{FF2B5EF4-FFF2-40B4-BE49-F238E27FC236}">
                  <a16:creationId xmlns:a16="http://schemas.microsoft.com/office/drawing/2014/main" id="{95EE2C8A-EE38-4DCF-A70A-FE8881A20BB0}"/>
                </a:ext>
              </a:extLst>
            </p:cNvPr>
            <p:cNvSpPr/>
            <p:nvPr/>
          </p:nvSpPr>
          <p:spPr>
            <a:xfrm>
              <a:off x="3083716" y="4081472"/>
              <a:ext cx="809633" cy="337481"/>
            </a:xfrm>
            <a:prstGeom prst="rect">
              <a:avLst/>
            </a:prstGeom>
            <a:solidFill>
              <a:srgbClr val="FFB900"/>
            </a:solidFill>
            <a:ln>
              <a:noFill/>
            </a:ln>
          </p:spPr>
          <p:txBody>
            <a:bodyPr spcFirstLastPara="1" wrap="square" lIns="186490" tIns="149187" rIns="186490" bIns="149187" anchor="t" anchorCtr="0">
              <a:noAutofit/>
            </a:bodyPr>
            <a:lstStyle/>
            <a:p>
              <a:pPr algn="ctr" defTabSz="932597">
                <a:lnSpc>
                  <a:spcPct val="90000"/>
                </a:lnSpc>
                <a:defRPr/>
              </a:pPr>
              <a:r>
                <a:rPr lang="en-US" sz="1224" b="1" dirty="0">
                  <a:solidFill>
                    <a:srgbClr val="002050"/>
                  </a:solidFill>
                  <a:latin typeface="Quattrocento Sans"/>
                  <a:ea typeface="Quattrocento Sans"/>
                  <a:cs typeface="Quattrocento Sans"/>
                  <a:sym typeface="Quattrocento Sans"/>
                </a:rPr>
                <a:t>Cache</a:t>
              </a:r>
              <a:endParaRPr sz="1224" b="1" dirty="0">
                <a:solidFill>
                  <a:srgbClr val="002050"/>
                </a:solidFill>
                <a:latin typeface="Quattrocento Sans"/>
                <a:ea typeface="Quattrocento Sans"/>
                <a:cs typeface="Quattrocento Sans"/>
                <a:sym typeface="Quattrocento Sans"/>
              </a:endParaRPr>
            </a:p>
          </p:txBody>
        </p:sp>
        <p:sp>
          <p:nvSpPr>
            <p:cNvPr id="52" name="Google Shape;7710;p65">
              <a:extLst>
                <a:ext uri="{FF2B5EF4-FFF2-40B4-BE49-F238E27FC236}">
                  <a16:creationId xmlns:a16="http://schemas.microsoft.com/office/drawing/2014/main" id="{3478A9C4-5957-46B8-AC73-8A165C26551B}"/>
                </a:ext>
              </a:extLst>
            </p:cNvPr>
            <p:cNvSpPr/>
            <p:nvPr/>
          </p:nvSpPr>
          <p:spPr>
            <a:xfrm>
              <a:off x="5127186" y="4093572"/>
              <a:ext cx="809633" cy="337481"/>
            </a:xfrm>
            <a:prstGeom prst="rect">
              <a:avLst/>
            </a:prstGeom>
            <a:solidFill>
              <a:srgbClr val="FFB900"/>
            </a:solidFill>
            <a:ln>
              <a:noFill/>
            </a:ln>
          </p:spPr>
          <p:txBody>
            <a:bodyPr spcFirstLastPara="1" wrap="square" lIns="186490" tIns="149187" rIns="186490" bIns="149187" anchor="t" anchorCtr="0">
              <a:noAutofit/>
            </a:bodyPr>
            <a:lstStyle/>
            <a:p>
              <a:pPr algn="ctr" defTabSz="932597">
                <a:lnSpc>
                  <a:spcPct val="90000"/>
                </a:lnSpc>
                <a:defRPr/>
              </a:pPr>
              <a:r>
                <a:rPr lang="en-US" sz="1224" b="1" dirty="0">
                  <a:solidFill>
                    <a:srgbClr val="002050"/>
                  </a:solidFill>
                  <a:latin typeface="Quattrocento Sans"/>
                  <a:ea typeface="Quattrocento Sans"/>
                  <a:cs typeface="Quattrocento Sans"/>
                  <a:sym typeface="Quattrocento Sans"/>
                </a:rPr>
                <a:t>Cache</a:t>
              </a:r>
            </a:p>
          </p:txBody>
        </p:sp>
        <p:cxnSp>
          <p:nvCxnSpPr>
            <p:cNvPr id="53" name="Google Shape;7717;p65">
              <a:extLst>
                <a:ext uri="{FF2B5EF4-FFF2-40B4-BE49-F238E27FC236}">
                  <a16:creationId xmlns:a16="http://schemas.microsoft.com/office/drawing/2014/main" id="{B3E4F9ED-6746-446E-8F1C-C49D9B39529E}"/>
                </a:ext>
              </a:extLst>
            </p:cNvPr>
            <p:cNvCxnSpPr>
              <a:stCxn id="35" idx="2"/>
              <a:endCxn id="38" idx="0"/>
            </p:cNvCxnSpPr>
            <p:nvPr/>
          </p:nvCxnSpPr>
          <p:spPr>
            <a:xfrm flipH="1">
              <a:off x="1289228" y="3294586"/>
              <a:ext cx="2208300" cy="683100"/>
            </a:xfrm>
            <a:prstGeom prst="straightConnector1">
              <a:avLst/>
            </a:prstGeom>
            <a:noFill/>
            <a:ln w="28575" cap="flat" cmpd="sng">
              <a:solidFill>
                <a:srgbClr val="7B7B7B"/>
              </a:solidFill>
              <a:prstDash val="solid"/>
              <a:round/>
              <a:headEnd type="triangle" w="med" len="med"/>
              <a:tailEnd type="triangle" w="med" len="med"/>
            </a:ln>
          </p:spPr>
        </p:cxnSp>
        <p:cxnSp>
          <p:nvCxnSpPr>
            <p:cNvPr id="54" name="Google Shape;7718;p65">
              <a:extLst>
                <a:ext uri="{FF2B5EF4-FFF2-40B4-BE49-F238E27FC236}">
                  <a16:creationId xmlns:a16="http://schemas.microsoft.com/office/drawing/2014/main" id="{88E9E1F3-544A-4921-B489-AAE28051147D}"/>
                </a:ext>
              </a:extLst>
            </p:cNvPr>
            <p:cNvCxnSpPr>
              <a:stCxn id="35" idx="2"/>
              <a:endCxn id="37" idx="0"/>
            </p:cNvCxnSpPr>
            <p:nvPr/>
          </p:nvCxnSpPr>
          <p:spPr>
            <a:xfrm>
              <a:off x="3497528" y="3294586"/>
              <a:ext cx="0" cy="683100"/>
            </a:xfrm>
            <a:prstGeom prst="straightConnector1">
              <a:avLst/>
            </a:prstGeom>
            <a:noFill/>
            <a:ln w="28575" cap="flat" cmpd="sng">
              <a:solidFill>
                <a:srgbClr val="7B7B7B"/>
              </a:solidFill>
              <a:prstDash val="solid"/>
              <a:round/>
              <a:headEnd type="triangle" w="med" len="med"/>
              <a:tailEnd type="triangle" w="med" len="med"/>
            </a:ln>
          </p:spPr>
        </p:cxnSp>
        <p:cxnSp>
          <p:nvCxnSpPr>
            <p:cNvPr id="55" name="Google Shape;7719;p65">
              <a:extLst>
                <a:ext uri="{FF2B5EF4-FFF2-40B4-BE49-F238E27FC236}">
                  <a16:creationId xmlns:a16="http://schemas.microsoft.com/office/drawing/2014/main" id="{80268377-CEB0-431E-941A-C479F7ACC4EA}"/>
                </a:ext>
              </a:extLst>
            </p:cNvPr>
            <p:cNvCxnSpPr>
              <a:stCxn id="35" idx="2"/>
              <a:endCxn id="36" idx="0"/>
            </p:cNvCxnSpPr>
            <p:nvPr/>
          </p:nvCxnSpPr>
          <p:spPr>
            <a:xfrm>
              <a:off x="3497528" y="3294586"/>
              <a:ext cx="2034600" cy="683100"/>
            </a:xfrm>
            <a:prstGeom prst="straightConnector1">
              <a:avLst/>
            </a:prstGeom>
            <a:noFill/>
            <a:ln w="28575" cap="flat" cmpd="sng">
              <a:solidFill>
                <a:srgbClr val="7B7B7B"/>
              </a:solidFill>
              <a:prstDash val="solid"/>
              <a:round/>
              <a:headEnd type="triangle" w="med" len="med"/>
              <a:tailEnd type="triangle" w="med" len="med"/>
            </a:ln>
          </p:spPr>
        </p:cxnSp>
        <p:sp>
          <p:nvSpPr>
            <p:cNvPr id="56" name="Google Shape;7720;p65">
              <a:extLst>
                <a:ext uri="{FF2B5EF4-FFF2-40B4-BE49-F238E27FC236}">
                  <a16:creationId xmlns:a16="http://schemas.microsoft.com/office/drawing/2014/main" id="{8F8362FC-EC6C-40FD-8C28-CC0E6AD67C54}"/>
                </a:ext>
              </a:extLst>
            </p:cNvPr>
            <p:cNvSpPr/>
            <p:nvPr/>
          </p:nvSpPr>
          <p:spPr>
            <a:xfrm>
              <a:off x="2221112" y="1517082"/>
              <a:ext cx="2552831" cy="717775"/>
            </a:xfrm>
            <a:prstGeom prst="rect">
              <a:avLst/>
            </a:prstGeom>
            <a:solidFill>
              <a:srgbClr val="0078D7"/>
            </a:solidFill>
            <a:ln>
              <a:noFill/>
            </a:ln>
          </p:spPr>
          <p:txBody>
            <a:bodyPr spcFirstLastPara="1" wrap="square" lIns="186490" tIns="149187" rIns="186490" bIns="149187" anchor="t" anchorCtr="0">
              <a:noAutofit/>
            </a:bodyPr>
            <a:lstStyle/>
            <a:p>
              <a:pPr algn="ctr" defTabSz="932597">
                <a:lnSpc>
                  <a:spcPct val="90000"/>
                </a:lnSpc>
                <a:defRPr/>
              </a:pPr>
              <a:endParaRPr sz="1836" b="1">
                <a:solidFill>
                  <a:srgbClr val="FFFFFF"/>
                </a:solidFill>
                <a:latin typeface="Quattrocento Sans"/>
                <a:ea typeface="Quattrocento Sans"/>
                <a:cs typeface="Quattrocento Sans"/>
                <a:sym typeface="Quattrocento Sans"/>
              </a:endParaRPr>
            </a:p>
          </p:txBody>
        </p:sp>
        <p:cxnSp>
          <p:nvCxnSpPr>
            <p:cNvPr id="57" name="Google Shape;7721;p65">
              <a:extLst>
                <a:ext uri="{FF2B5EF4-FFF2-40B4-BE49-F238E27FC236}">
                  <a16:creationId xmlns:a16="http://schemas.microsoft.com/office/drawing/2014/main" id="{661DFB0A-AAFC-407C-9F25-8FAC05EF331F}"/>
                </a:ext>
              </a:extLst>
            </p:cNvPr>
            <p:cNvCxnSpPr>
              <a:stCxn id="56" idx="2"/>
              <a:endCxn id="35" idx="0"/>
            </p:cNvCxnSpPr>
            <p:nvPr/>
          </p:nvCxnSpPr>
          <p:spPr>
            <a:xfrm>
              <a:off x="3497527" y="2234857"/>
              <a:ext cx="0" cy="432000"/>
            </a:xfrm>
            <a:prstGeom prst="straightConnector1">
              <a:avLst/>
            </a:prstGeom>
            <a:noFill/>
            <a:ln w="28575" cap="flat" cmpd="sng">
              <a:solidFill>
                <a:srgbClr val="505050"/>
              </a:solidFill>
              <a:prstDash val="solid"/>
              <a:round/>
              <a:headEnd type="none" w="sm" len="sm"/>
              <a:tailEnd type="triangle" w="med" len="med"/>
            </a:ln>
          </p:spPr>
        </p:cxnSp>
        <p:sp>
          <p:nvSpPr>
            <p:cNvPr id="58" name="Google Shape;7722;p65">
              <a:extLst>
                <a:ext uri="{FF2B5EF4-FFF2-40B4-BE49-F238E27FC236}">
                  <a16:creationId xmlns:a16="http://schemas.microsoft.com/office/drawing/2014/main" id="{83F9407C-4ED6-446D-8E74-CD8896B9E131}"/>
                </a:ext>
              </a:extLst>
            </p:cNvPr>
            <p:cNvSpPr txBox="1"/>
            <p:nvPr/>
          </p:nvSpPr>
          <p:spPr>
            <a:xfrm>
              <a:off x="2417027" y="1642217"/>
              <a:ext cx="2161002" cy="427451"/>
            </a:xfrm>
            <a:prstGeom prst="rect">
              <a:avLst/>
            </a:prstGeom>
            <a:noFill/>
            <a:ln>
              <a:noFill/>
            </a:ln>
          </p:spPr>
          <p:txBody>
            <a:bodyPr spcFirstLastPara="1" wrap="square" lIns="186490" tIns="149187" rIns="186490" bIns="149187" anchor="ctr" anchorCtr="0">
              <a:noAutofit/>
            </a:bodyPr>
            <a:lstStyle/>
            <a:p>
              <a:pPr algn="ctr" defTabSz="932597">
                <a:lnSpc>
                  <a:spcPct val="90000"/>
                </a:lnSpc>
                <a:defRPr/>
              </a:pPr>
              <a:r>
                <a:rPr lang="en-US" sz="1836">
                  <a:solidFill>
                    <a:srgbClr val="FFFFFF"/>
                  </a:solidFill>
                  <a:latin typeface="Quattrocento Sans"/>
                  <a:ea typeface="Quattrocento Sans"/>
                  <a:cs typeface="Quattrocento Sans"/>
                  <a:sym typeface="Quattrocento Sans"/>
                </a:rPr>
                <a:t>Driver Program</a:t>
              </a:r>
              <a:br>
                <a:rPr lang="en-US" sz="1836">
                  <a:solidFill>
                    <a:srgbClr val="FFFFFF"/>
                  </a:solidFill>
                  <a:latin typeface="Quattrocento Sans"/>
                  <a:ea typeface="Quattrocento Sans"/>
                  <a:cs typeface="Quattrocento Sans"/>
                  <a:sym typeface="Quattrocento Sans"/>
                </a:rPr>
              </a:br>
              <a:r>
                <a:rPr lang="en-US" sz="1632">
                  <a:solidFill>
                    <a:srgbClr val="FFFFFF"/>
                  </a:solidFill>
                  <a:latin typeface="Quattrocento Sans"/>
                  <a:ea typeface="Quattrocento Sans"/>
                  <a:cs typeface="Quattrocento Sans"/>
                  <a:sym typeface="Quattrocento Sans"/>
                </a:rPr>
                <a:t>SparkContext</a:t>
              </a:r>
              <a:endParaRPr sz="1428">
                <a:ea typeface="+mn-ea"/>
              </a:endParaRPr>
            </a:p>
          </p:txBody>
        </p:sp>
      </p:grpSp>
      <p:sp>
        <p:nvSpPr>
          <p:cNvPr id="59" name="Google Shape;7723;p65">
            <a:extLst>
              <a:ext uri="{FF2B5EF4-FFF2-40B4-BE49-F238E27FC236}">
                <a16:creationId xmlns:a16="http://schemas.microsoft.com/office/drawing/2014/main" id="{AE0D443B-FBA9-4DD2-9E26-19EE4678C4A6}"/>
              </a:ext>
            </a:extLst>
          </p:cNvPr>
          <p:cNvSpPr/>
          <p:nvPr/>
        </p:nvSpPr>
        <p:spPr>
          <a:xfrm>
            <a:off x="5864052" y="1127108"/>
            <a:ext cx="6419440" cy="5722207"/>
          </a:xfrm>
          <a:prstGeom prst="rect">
            <a:avLst/>
          </a:prstGeom>
          <a:noFill/>
          <a:ln w="9525" cap="flat" cmpd="sng">
            <a:solidFill>
              <a:srgbClr val="D2D2D2"/>
            </a:solidFill>
            <a:prstDash val="solid"/>
            <a:round/>
            <a:headEnd type="none" w="sm" len="sm"/>
            <a:tailEnd type="none" w="sm" len="sm"/>
          </a:ln>
        </p:spPr>
        <p:txBody>
          <a:bodyPr spcFirstLastPara="1" wrap="square" lIns="186516" tIns="149212" rIns="186516" bIns="149212" anchor="t" anchorCtr="0">
            <a:noAutofit/>
          </a:bodyPr>
          <a:lstStyle/>
          <a:p>
            <a:pPr algn="ctr" defTabSz="932597">
              <a:lnSpc>
                <a:spcPct val="90000"/>
              </a:lnSpc>
            </a:pPr>
            <a:endParaRPr sz="2448">
              <a:solidFill>
                <a:srgbClr val="FFFFF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2439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What is Azure Databricks?</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426595141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sz="4080" dirty="0">
                <a:solidFill>
                  <a:srgbClr val="0D0D0D"/>
                </a:solidFill>
                <a:latin typeface="Segoe UI" panose="020B0502040204020203" pitchFamily="34" charset="0"/>
              </a:rPr>
              <a:t>What is Azure Databricks?</a:t>
            </a:r>
          </a:p>
        </p:txBody>
      </p:sp>
      <p:sp>
        <p:nvSpPr>
          <p:cNvPr id="13" name="Rectangle 12"/>
          <p:cNvSpPr>
            <a:spLocks/>
          </p:cNvSpPr>
          <p:nvPr/>
        </p:nvSpPr>
        <p:spPr>
          <a:xfrm>
            <a:off x="1102242" y="1260698"/>
            <a:ext cx="10231991" cy="353469"/>
          </a:xfrm>
          <a:prstGeom prst="rect">
            <a:avLst/>
          </a:prstGeom>
        </p:spPr>
        <p:txBody>
          <a:bodyPr wrap="square">
            <a:spAutoFit/>
          </a:bodyPr>
          <a:lstStyle/>
          <a:p>
            <a:pPr algn="ctr" defTabSz="951028" fontAlgn="base">
              <a:lnSpc>
                <a:spcPct val="90000"/>
              </a:lnSpc>
              <a:spcBef>
                <a:spcPct val="0"/>
              </a:spcBef>
              <a:spcAft>
                <a:spcPct val="0"/>
              </a:spcAft>
              <a:buClrTx/>
              <a:defRPr>
                <a:uFillTx/>
              </a:defRPr>
            </a:pPr>
            <a:r>
              <a:rPr lang="en-US" sz="1836" kern="1200" dirty="0">
                <a:solidFill>
                  <a:srgbClr val="0D0D0D"/>
                </a:solidFill>
                <a:latin typeface="Segoe UI" panose="020B0502040204020203" pitchFamily="34" charset="0"/>
                <a:ea typeface="+mn-ea"/>
                <a:cs typeface="Segoe UI" panose="020B0502040204020203" pitchFamily="34" charset="0"/>
              </a:rPr>
              <a:t>A fast, easy and collaborative </a:t>
            </a:r>
            <a:r>
              <a:rPr lang="en-US" sz="1836" b="1" kern="1200" dirty="0">
                <a:solidFill>
                  <a:srgbClr val="0D0D0D"/>
                </a:solidFill>
                <a:latin typeface="Segoe UI" panose="020B0502040204020203" pitchFamily="34" charset="0"/>
                <a:ea typeface="+mn-ea"/>
                <a:cs typeface="Segoe UI" panose="020B0502040204020203" pitchFamily="34" charset="0"/>
              </a:rPr>
              <a:t>Apache® Spark™</a:t>
            </a:r>
            <a:r>
              <a:rPr lang="en-US" sz="1836" kern="1200" dirty="0">
                <a:solidFill>
                  <a:srgbClr val="0D0D0D"/>
                </a:solidFill>
                <a:latin typeface="Segoe UI" panose="020B0502040204020203" pitchFamily="34" charset="0"/>
                <a:ea typeface="+mn-ea"/>
                <a:cs typeface="Segoe UI" panose="020B0502040204020203" pitchFamily="34" charset="0"/>
              </a:rPr>
              <a:t> based analytics platform optimized for Azure</a:t>
            </a:r>
          </a:p>
        </p:txBody>
      </p:sp>
      <p:sp>
        <p:nvSpPr>
          <p:cNvPr id="2" name="Rectangle 1"/>
          <p:cNvSpPr>
            <a:spLocks/>
          </p:cNvSpPr>
          <p:nvPr/>
        </p:nvSpPr>
        <p:spPr bwMode="auto">
          <a:xfrm>
            <a:off x="2541115" y="2196527"/>
            <a:ext cx="3131208" cy="6471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rtlCol="0" fromWordArt="0" anchor="ctr" anchorCtr="0" forceAA="0" compatLnSpc="1">
            <a:prstTxWarp prst="textNoShape">
              <a:avLst/>
            </a:prstTxWarp>
            <a:spAutoFit/>
          </a:bodyPr>
          <a:lstStyle/>
          <a:p>
            <a:pPr algn="ctr" defTabSz="951028" fontAlgn="base">
              <a:lnSpc>
                <a:spcPct val="90000"/>
              </a:lnSpc>
              <a:spcBef>
                <a:spcPct val="0"/>
              </a:spcBef>
              <a:spcAft>
                <a:spcPct val="0"/>
              </a:spcAft>
              <a:buClrTx/>
              <a:defRPr>
                <a:uFillTx/>
              </a:defRPr>
            </a:pPr>
            <a:r>
              <a:rPr lang="en-US" sz="2448" kern="1200">
                <a:solidFill>
                  <a:srgbClr val="0D0D0D"/>
                </a:solidFill>
                <a:latin typeface="Segoe UI" panose="020B0502040204020203" pitchFamily="34" charset="0"/>
                <a:ea typeface="Segoe UI" charset="0"/>
                <a:cs typeface="Segoe UI" panose="020B0502040204020203" pitchFamily="34" charset="0"/>
              </a:rPr>
              <a:t>Best</a:t>
            </a:r>
            <a:r>
              <a:rPr lang="en-US" sz="2448" kern="1200" spc="102">
                <a:solidFill>
                  <a:srgbClr val="0D0D0D"/>
                </a:solidFill>
                <a:latin typeface="Segoe UI" panose="020B0502040204020203" pitchFamily="34" charset="0"/>
                <a:ea typeface="Segoe UI" charset="0"/>
                <a:cs typeface="Segoe UI" panose="020B0502040204020203" pitchFamily="34" charset="0"/>
              </a:rPr>
              <a:t> of Databricks</a:t>
            </a:r>
          </a:p>
        </p:txBody>
      </p:sp>
      <p:sp>
        <p:nvSpPr>
          <p:cNvPr id="26" name="Rectangle 25"/>
          <p:cNvSpPr>
            <a:spLocks/>
          </p:cNvSpPr>
          <p:nvPr/>
        </p:nvSpPr>
        <p:spPr bwMode="auto">
          <a:xfrm>
            <a:off x="6764151" y="2228845"/>
            <a:ext cx="3131208" cy="647165"/>
          </a:xfrm>
          <a:prstGeom prst="rect">
            <a:avLst/>
          </a:prstGeom>
          <a:no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rtlCol="0" fromWordArt="0" anchor="ctr" anchorCtr="0" forceAA="0" compatLnSpc="1">
            <a:prstTxWarp prst="textNoShape">
              <a:avLst/>
            </a:prstTxWarp>
            <a:spAutoFit/>
          </a:bodyPr>
          <a:lstStyle/>
          <a:p>
            <a:pPr algn="ctr" defTabSz="951028" fontAlgn="base">
              <a:lnSpc>
                <a:spcPct val="90000"/>
              </a:lnSpc>
              <a:spcBef>
                <a:spcPct val="0"/>
              </a:spcBef>
              <a:spcAft>
                <a:spcPct val="0"/>
              </a:spcAft>
              <a:buClrTx/>
              <a:defRPr>
                <a:uFillTx/>
              </a:defRPr>
            </a:pPr>
            <a:r>
              <a:rPr lang="en-US" sz="2448" kern="1200" spc="102">
                <a:solidFill>
                  <a:srgbClr val="0D0D0D"/>
                </a:solidFill>
                <a:latin typeface="Segoe UI" panose="020B0502040204020203" pitchFamily="34" charset="0"/>
                <a:ea typeface="Segoe UI" charset="0"/>
                <a:cs typeface="Segoe UI" panose="020B0502040204020203" pitchFamily="34" charset="0"/>
              </a:rPr>
              <a:t>Best of Microsoft</a:t>
            </a:r>
          </a:p>
        </p:txBody>
      </p:sp>
      <p:sp>
        <p:nvSpPr>
          <p:cNvPr id="3" name="Plus Sign 2"/>
          <p:cNvSpPr>
            <a:spLocks/>
          </p:cNvSpPr>
          <p:nvPr/>
        </p:nvSpPr>
        <p:spPr bwMode="auto">
          <a:xfrm>
            <a:off x="6026266" y="2004218"/>
            <a:ext cx="408565" cy="391418"/>
          </a:xfrm>
          <a:prstGeom prst="mathPlus">
            <a:avLst>
              <a:gd name="adj1" fmla="val 459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rtlCol="0" fromWordArt="0" anchor="t" anchorCtr="0" forceAA="0" compatLnSpc="1">
            <a:prstTxWarp prst="textNoShape">
              <a:avLst/>
            </a:prstTxWarp>
            <a:noAutofit/>
          </a:bodyPr>
          <a:lstStyle/>
          <a:p>
            <a:pPr algn="ctr" defTabSz="951028" fontAlgn="base">
              <a:lnSpc>
                <a:spcPct val="90000"/>
              </a:lnSpc>
              <a:spcBef>
                <a:spcPct val="0"/>
              </a:spcBef>
              <a:spcAft>
                <a:spcPct val="0"/>
              </a:spcAft>
              <a:buClrTx/>
              <a:defRPr>
                <a:uFillTx/>
              </a:defRPr>
            </a:pPr>
            <a:endParaRPr lang="en-US" sz="2448" kern="1200" err="1">
              <a:solidFill>
                <a:srgbClr val="0D0D0D"/>
              </a:solidFill>
              <a:latin typeface="Segoe UI" panose="020B0502040204020203" pitchFamily="34" charset="0"/>
              <a:ea typeface="Segoe UI" panose="020B0502040204020203" pitchFamily="34" charset="0"/>
              <a:cs typeface="Segoe UI" panose="020B0502040204020203" pitchFamily="34" charset="0"/>
            </a:endParaRPr>
          </a:p>
        </p:txBody>
      </p:sp>
      <p:pic>
        <p:nvPicPr>
          <p:cNvPr id="10" name="Picture 9"/>
          <p:cNvPicPr>
            <a:picLocks noChangeAspect="1"/>
          </p:cNvPicPr>
          <p:nvPr/>
        </p:nvPicPr>
        <p:blipFill>
          <a:blip r:embed="rId3"/>
          <a:stretch>
            <a:fillRect/>
          </a:stretch>
        </p:blipFill>
        <p:spPr>
          <a:xfrm>
            <a:off x="7722354" y="1913331"/>
            <a:ext cx="1214802" cy="446856"/>
          </a:xfrm>
          <a:prstGeom prst="rect">
            <a:avLst/>
          </a:prstGeom>
        </p:spPr>
      </p:pic>
      <p:grpSp>
        <p:nvGrpSpPr>
          <p:cNvPr id="61" name="Group 60"/>
          <p:cNvGrpSpPr/>
          <p:nvPr/>
        </p:nvGrpSpPr>
        <p:grpSpPr>
          <a:xfrm>
            <a:off x="2541115" y="2552428"/>
            <a:ext cx="7238251" cy="761231"/>
            <a:chOff x="3487386" y="2755027"/>
            <a:chExt cx="5217226" cy="438116"/>
          </a:xfrm>
        </p:grpSpPr>
        <p:sp>
          <p:nvSpPr>
            <p:cNvPr id="4" name="Freeform 3"/>
            <p:cNvSpPr>
              <a:spLocks/>
            </p:cNvSpPr>
            <p:nvPr/>
          </p:nvSpPr>
          <p:spPr>
            <a:xfrm rot="10800000">
              <a:off x="3487386" y="2755027"/>
              <a:ext cx="5217226" cy="159197"/>
            </a:xfrm>
            <a:custGeom>
              <a:avLst/>
              <a:gdLst>
                <a:gd name="connsiteX0" fmla="*/ 0 w 9096498"/>
                <a:gd name="connsiteY0" fmla="*/ 356260 h 368135"/>
                <a:gd name="connsiteX1" fmla="*/ 0 w 9096498"/>
                <a:gd name="connsiteY1" fmla="*/ 0 h 368135"/>
                <a:gd name="connsiteX2" fmla="*/ 9096498 w 9096498"/>
                <a:gd name="connsiteY2" fmla="*/ 0 h 368135"/>
                <a:gd name="connsiteX3" fmla="*/ 9096498 w 9096498"/>
                <a:gd name="connsiteY3" fmla="*/ 368135 h 368135"/>
              </a:gdLst>
              <a:ahLst/>
              <a:cxnLst>
                <a:cxn ang="0">
                  <a:pos x="connsiteX0" y="connsiteY0"/>
                </a:cxn>
                <a:cxn ang="0">
                  <a:pos x="connsiteX1" y="connsiteY1"/>
                </a:cxn>
                <a:cxn ang="0">
                  <a:pos x="connsiteX2" y="connsiteY2"/>
                </a:cxn>
                <a:cxn ang="0">
                  <a:pos x="connsiteX3" y="connsiteY3"/>
                </a:cxn>
              </a:cxnLst>
              <a:rect l="l" t="t" r="r" b="b"/>
              <a:pathLst>
                <a:path w="9096498" h="368135">
                  <a:moveTo>
                    <a:pt x="0" y="356260"/>
                  </a:moveTo>
                  <a:lnTo>
                    <a:pt x="0" y="0"/>
                  </a:lnTo>
                  <a:lnTo>
                    <a:pt x="9096498" y="0"/>
                  </a:lnTo>
                  <a:lnTo>
                    <a:pt x="9096498" y="368135"/>
                  </a:lnTo>
                </a:path>
              </a:pathLst>
            </a:custGeom>
            <a:noFill/>
            <a:ln w="1270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0D0D0D"/>
                </a:solidFill>
                <a:latin typeface="Segoe UI" panose="020B0502040204020203" pitchFamily="34" charset="0"/>
                <a:cs typeface="Segoe UI" panose="020B0502040204020203" pitchFamily="34" charset="0"/>
              </a:endParaRPr>
            </a:p>
          </p:txBody>
        </p:sp>
        <p:cxnSp>
          <p:nvCxnSpPr>
            <p:cNvPr id="17" name="Straight Arrow Connector 16"/>
            <p:cNvCxnSpPr/>
            <p:nvPr/>
          </p:nvCxnSpPr>
          <p:spPr>
            <a:xfrm>
              <a:off x="6096000" y="2914224"/>
              <a:ext cx="0" cy="278919"/>
            </a:xfrm>
            <a:prstGeom prst="straightConnector1">
              <a:avLst/>
            </a:prstGeom>
            <a:noFill/>
            <a:ln w="12700">
              <a:solidFill>
                <a:schemeClr val="tx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grpSp>
      <p:grpSp>
        <p:nvGrpSpPr>
          <p:cNvPr id="31" name="Group 30"/>
          <p:cNvGrpSpPr/>
          <p:nvPr/>
        </p:nvGrpSpPr>
        <p:grpSpPr>
          <a:xfrm>
            <a:off x="1466085" y="4225858"/>
            <a:ext cx="201989" cy="300630"/>
            <a:chOff x="6068771" y="1750336"/>
            <a:chExt cx="1818300" cy="2706296"/>
          </a:xfrm>
          <a:solidFill>
            <a:schemeClr val="bg1"/>
          </a:solidFill>
        </p:grpSpPr>
        <p:sp>
          <p:nvSpPr>
            <p:cNvPr id="32" name="Freeform 5"/>
            <p:cNvSpPr>
              <a:spLocks/>
            </p:cNvSpPr>
            <p:nvPr/>
          </p:nvSpPr>
          <p:spPr bwMode="auto">
            <a:xfrm>
              <a:off x="6068771" y="1750336"/>
              <a:ext cx="1818300" cy="2706296"/>
            </a:xfrm>
            <a:custGeom>
              <a:avLst/>
              <a:gdLst>
                <a:gd name="T0" fmla="*/ 120 w 127"/>
                <a:gd name="T1" fmla="*/ 33 h 190"/>
                <a:gd name="T2" fmla="*/ 75 w 127"/>
                <a:gd name="T3" fmla="*/ 0 h 190"/>
                <a:gd name="T4" fmla="*/ 64 w 127"/>
                <a:gd name="T5" fmla="*/ 0 h 190"/>
                <a:gd name="T6" fmla="*/ 64 w 127"/>
                <a:gd name="T7" fmla="*/ 0 h 190"/>
                <a:gd name="T8" fmla="*/ 57 w 127"/>
                <a:gd name="T9" fmla="*/ 0 h 190"/>
                <a:gd name="T10" fmla="*/ 53 w 127"/>
                <a:gd name="T11" fmla="*/ 0 h 190"/>
                <a:gd name="T12" fmla="*/ 8 w 127"/>
                <a:gd name="T13" fmla="*/ 33 h 190"/>
                <a:gd name="T14" fmla="*/ 3 w 127"/>
                <a:gd name="T15" fmla="*/ 132 h 190"/>
                <a:gd name="T16" fmla="*/ 64 w 127"/>
                <a:gd name="T17" fmla="*/ 190 h 190"/>
                <a:gd name="T18" fmla="*/ 64 w 127"/>
                <a:gd name="T19" fmla="*/ 190 h 190"/>
                <a:gd name="T20" fmla="*/ 64 w 127"/>
                <a:gd name="T21" fmla="*/ 190 h 190"/>
                <a:gd name="T22" fmla="*/ 125 w 127"/>
                <a:gd name="T23" fmla="*/ 132 h 190"/>
                <a:gd name="T24" fmla="*/ 120 w 127"/>
                <a:gd name="T25" fmla="*/ 33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90">
                  <a:moveTo>
                    <a:pt x="120" y="33"/>
                  </a:moveTo>
                  <a:cubicBezTo>
                    <a:pt x="114" y="9"/>
                    <a:pt x="101" y="0"/>
                    <a:pt x="75" y="0"/>
                  </a:cubicBezTo>
                  <a:cubicBezTo>
                    <a:pt x="64" y="0"/>
                    <a:pt x="64" y="0"/>
                    <a:pt x="64" y="0"/>
                  </a:cubicBezTo>
                  <a:cubicBezTo>
                    <a:pt x="64" y="0"/>
                    <a:pt x="64" y="0"/>
                    <a:pt x="64" y="0"/>
                  </a:cubicBezTo>
                  <a:cubicBezTo>
                    <a:pt x="57" y="0"/>
                    <a:pt x="57" y="0"/>
                    <a:pt x="57" y="0"/>
                  </a:cubicBezTo>
                  <a:cubicBezTo>
                    <a:pt x="53" y="0"/>
                    <a:pt x="53" y="0"/>
                    <a:pt x="53" y="0"/>
                  </a:cubicBezTo>
                  <a:cubicBezTo>
                    <a:pt x="27" y="0"/>
                    <a:pt x="14" y="9"/>
                    <a:pt x="8" y="33"/>
                  </a:cubicBezTo>
                  <a:cubicBezTo>
                    <a:pt x="3" y="52"/>
                    <a:pt x="0" y="86"/>
                    <a:pt x="3" y="132"/>
                  </a:cubicBezTo>
                  <a:cubicBezTo>
                    <a:pt x="5" y="174"/>
                    <a:pt x="33" y="190"/>
                    <a:pt x="64" y="190"/>
                  </a:cubicBezTo>
                  <a:cubicBezTo>
                    <a:pt x="64" y="190"/>
                    <a:pt x="64" y="190"/>
                    <a:pt x="64" y="190"/>
                  </a:cubicBezTo>
                  <a:cubicBezTo>
                    <a:pt x="64" y="190"/>
                    <a:pt x="64" y="190"/>
                    <a:pt x="64" y="190"/>
                  </a:cubicBezTo>
                  <a:cubicBezTo>
                    <a:pt x="94" y="190"/>
                    <a:pt x="123" y="174"/>
                    <a:pt x="125" y="132"/>
                  </a:cubicBezTo>
                  <a:cubicBezTo>
                    <a:pt x="127" y="86"/>
                    <a:pt x="124" y="52"/>
                    <a:pt x="120" y="33"/>
                  </a:cubicBezTo>
                  <a:close/>
                </a:path>
              </a:pathLst>
            </a:custGeom>
            <a:grpFill/>
            <a:ln w="12700">
              <a:solidFill>
                <a:schemeClr val="tx1"/>
              </a:solidFill>
              <a:round/>
            </a:ln>
          </p:spPr>
          <p:txBody>
            <a:bodyPr vert="horz" wrap="square" lIns="93260" tIns="46630" rIns="93260" bIns="46630" numCol="1" anchor="t" anchorCtr="0" compatLnSpc="1">
              <a:prstTxWarp prst="textNoShape">
                <a:avLst/>
              </a:prstTxWarp>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defTabSz="932597">
                <a:buClrTx/>
                <a:defRPr>
                  <a:uFillTx/>
                </a:defRPr>
              </a:pPr>
              <a:endParaRPr lang="en-US" sz="1836">
                <a:solidFill>
                  <a:srgbClr val="0D0D0D"/>
                </a:solidFill>
                <a:latin typeface="Segoe UI" panose="020B0502040204020203" pitchFamily="34" charset="0"/>
                <a:cs typeface="Segoe UI" panose="020B0502040204020203" pitchFamily="34" charset="0"/>
              </a:endParaRPr>
            </a:p>
          </p:txBody>
        </p:sp>
        <p:cxnSp>
          <p:nvCxnSpPr>
            <p:cNvPr id="33" name="Straight Connector 32"/>
            <p:cNvCxnSpPr/>
            <p:nvPr/>
          </p:nvCxnSpPr>
          <p:spPr>
            <a:xfrm>
              <a:off x="6977921" y="1750336"/>
              <a:ext cx="0" cy="1454634"/>
            </a:xfrm>
            <a:prstGeom prst="line">
              <a:avLst/>
            </a:prstGeom>
            <a:grpFill/>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Freeform 6"/>
            <p:cNvSpPr>
              <a:spLocks/>
            </p:cNvSpPr>
            <p:nvPr/>
          </p:nvSpPr>
          <p:spPr bwMode="auto">
            <a:xfrm>
              <a:off x="6884892" y="2105537"/>
              <a:ext cx="186059" cy="668117"/>
            </a:xfrm>
            <a:custGeom>
              <a:avLst/>
              <a:gdLst>
                <a:gd name="T0" fmla="*/ 13 w 13"/>
                <a:gd name="T1" fmla="*/ 40 h 47"/>
                <a:gd name="T2" fmla="*/ 7 w 13"/>
                <a:gd name="T3" fmla="*/ 47 h 47"/>
                <a:gd name="T4" fmla="*/ 7 w 13"/>
                <a:gd name="T5" fmla="*/ 47 h 47"/>
                <a:gd name="T6" fmla="*/ 0 w 13"/>
                <a:gd name="T7" fmla="*/ 40 h 47"/>
                <a:gd name="T8" fmla="*/ 0 w 13"/>
                <a:gd name="T9" fmla="*/ 7 h 47"/>
                <a:gd name="T10" fmla="*/ 7 w 13"/>
                <a:gd name="T11" fmla="*/ 0 h 47"/>
                <a:gd name="T12" fmla="*/ 7 w 13"/>
                <a:gd name="T13" fmla="*/ 0 h 47"/>
                <a:gd name="T14" fmla="*/ 13 w 13"/>
                <a:gd name="T15" fmla="*/ 7 h 47"/>
                <a:gd name="T16" fmla="*/ 13 w 13"/>
                <a:gd name="T17"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 h="47">
                  <a:moveTo>
                    <a:pt x="13" y="40"/>
                  </a:moveTo>
                  <a:cubicBezTo>
                    <a:pt x="13" y="44"/>
                    <a:pt x="10" y="47"/>
                    <a:pt x="7" y="47"/>
                  </a:cubicBezTo>
                  <a:cubicBezTo>
                    <a:pt x="7" y="47"/>
                    <a:pt x="7" y="47"/>
                    <a:pt x="7" y="47"/>
                  </a:cubicBezTo>
                  <a:cubicBezTo>
                    <a:pt x="3" y="47"/>
                    <a:pt x="0" y="44"/>
                    <a:pt x="0" y="40"/>
                  </a:cubicBezTo>
                  <a:cubicBezTo>
                    <a:pt x="0" y="7"/>
                    <a:pt x="0" y="7"/>
                    <a:pt x="0" y="7"/>
                  </a:cubicBezTo>
                  <a:cubicBezTo>
                    <a:pt x="0" y="3"/>
                    <a:pt x="3" y="0"/>
                    <a:pt x="7" y="0"/>
                  </a:cubicBezTo>
                  <a:cubicBezTo>
                    <a:pt x="7" y="0"/>
                    <a:pt x="7" y="0"/>
                    <a:pt x="7" y="0"/>
                  </a:cubicBezTo>
                  <a:cubicBezTo>
                    <a:pt x="10" y="0"/>
                    <a:pt x="13" y="3"/>
                    <a:pt x="13" y="7"/>
                  </a:cubicBezTo>
                  <a:lnTo>
                    <a:pt x="13" y="40"/>
                  </a:lnTo>
                  <a:close/>
                </a:path>
              </a:pathLst>
            </a:custGeom>
            <a:grpFill/>
            <a:ln w="12700">
              <a:solidFill>
                <a:schemeClr val="tx1"/>
              </a:solidFill>
              <a:round/>
            </a:ln>
          </p:spPr>
          <p:txBody>
            <a:bodyPr vert="horz" wrap="square" lIns="93260" tIns="46630" rIns="93260" bIns="46630" numCol="1" anchor="t" anchorCtr="0" compatLnSpc="1">
              <a:prstTxWarp prst="textNoShape">
                <a:avLst/>
              </a:prstTxWarp>
            </a:bodyPr>
            <a:lstStyle>
              <a:defPPr>
                <a:defRPr lang="en-US">
                  <a:uFillTx/>
                </a:defRPr>
              </a:defPPr>
              <a:lvl1pPr marL="0" algn="l" defTabSz="914400" rtl="0" eaLnBrk="1" latinLnBrk="0" hangingPunct="1">
                <a:defRPr sz="1800" kern="1200">
                  <a:solidFill>
                    <a:schemeClr val="tx1"/>
                  </a:solidFill>
                  <a:uFillTx/>
                  <a:latin typeface="+mn-lt"/>
                  <a:ea typeface="+mn-ea"/>
                  <a:cs typeface="+mn-cs"/>
                </a:defRPr>
              </a:lvl1pPr>
              <a:lvl2pPr marL="457200" algn="l" defTabSz="914400" rtl="0" eaLnBrk="1" latinLnBrk="0" hangingPunct="1">
                <a:defRPr sz="1800" kern="1200">
                  <a:solidFill>
                    <a:schemeClr val="tx1"/>
                  </a:solidFill>
                  <a:uFillTx/>
                  <a:latin typeface="+mn-lt"/>
                  <a:ea typeface="+mn-ea"/>
                  <a:cs typeface="+mn-cs"/>
                </a:defRPr>
              </a:lvl2pPr>
              <a:lvl3pPr marL="914400" algn="l" defTabSz="914400" rtl="0" eaLnBrk="1" latinLnBrk="0" hangingPunct="1">
                <a:defRPr sz="1800" kern="1200">
                  <a:solidFill>
                    <a:schemeClr val="tx1"/>
                  </a:solidFill>
                  <a:uFillTx/>
                  <a:latin typeface="+mn-lt"/>
                  <a:ea typeface="+mn-ea"/>
                  <a:cs typeface="+mn-cs"/>
                </a:defRPr>
              </a:lvl3pPr>
              <a:lvl4pPr marL="1371600" algn="l" defTabSz="914400" rtl="0" eaLnBrk="1" latinLnBrk="0" hangingPunct="1">
                <a:defRPr sz="1800" kern="1200">
                  <a:solidFill>
                    <a:schemeClr val="tx1"/>
                  </a:solidFill>
                  <a:uFillTx/>
                  <a:latin typeface="+mn-lt"/>
                  <a:ea typeface="+mn-ea"/>
                  <a:cs typeface="+mn-cs"/>
                </a:defRPr>
              </a:lvl4pPr>
              <a:lvl5pPr marL="1828800" algn="l" defTabSz="914400" rtl="0" eaLnBrk="1" latinLnBrk="0" hangingPunct="1">
                <a:defRPr sz="1800" kern="1200">
                  <a:solidFill>
                    <a:schemeClr val="tx1"/>
                  </a:solidFill>
                  <a:uFillTx/>
                  <a:latin typeface="+mn-lt"/>
                  <a:ea typeface="+mn-ea"/>
                  <a:cs typeface="+mn-cs"/>
                </a:defRPr>
              </a:lvl5pPr>
              <a:lvl6pPr marL="2286000" algn="l" defTabSz="914400" rtl="0" eaLnBrk="1" latinLnBrk="0" hangingPunct="1">
                <a:defRPr sz="1800" kern="1200">
                  <a:solidFill>
                    <a:schemeClr val="tx1"/>
                  </a:solidFill>
                  <a:uFillTx/>
                  <a:latin typeface="+mn-lt"/>
                  <a:ea typeface="+mn-ea"/>
                  <a:cs typeface="+mn-cs"/>
                </a:defRPr>
              </a:lvl6pPr>
              <a:lvl7pPr marL="2743200" algn="l" defTabSz="914400" rtl="0" eaLnBrk="1" latinLnBrk="0" hangingPunct="1">
                <a:defRPr sz="1800" kern="1200">
                  <a:solidFill>
                    <a:schemeClr val="tx1"/>
                  </a:solidFill>
                  <a:uFillTx/>
                  <a:latin typeface="+mn-lt"/>
                  <a:ea typeface="+mn-ea"/>
                  <a:cs typeface="+mn-cs"/>
                </a:defRPr>
              </a:lvl7pPr>
              <a:lvl8pPr marL="3200400" algn="l" defTabSz="914400" rtl="0" eaLnBrk="1" latinLnBrk="0" hangingPunct="1">
                <a:defRPr sz="1800" kern="1200">
                  <a:solidFill>
                    <a:schemeClr val="tx1"/>
                  </a:solidFill>
                  <a:uFillTx/>
                  <a:latin typeface="+mn-lt"/>
                  <a:ea typeface="+mn-ea"/>
                  <a:cs typeface="+mn-cs"/>
                </a:defRPr>
              </a:lvl8pPr>
              <a:lvl9pPr marL="3657600" algn="l" defTabSz="914400" rtl="0" eaLnBrk="1" latinLnBrk="0" hangingPunct="1">
                <a:defRPr sz="1800" kern="1200">
                  <a:solidFill>
                    <a:schemeClr val="tx1"/>
                  </a:solidFill>
                  <a:uFillTx/>
                  <a:latin typeface="+mn-lt"/>
                  <a:ea typeface="+mn-ea"/>
                  <a:cs typeface="+mn-cs"/>
                </a:defRPr>
              </a:lvl9pPr>
            </a:lstStyle>
            <a:p>
              <a:pPr defTabSz="932597">
                <a:buClrTx/>
                <a:defRPr>
                  <a:uFillTx/>
                </a:defRPr>
              </a:pPr>
              <a:endParaRPr lang="en-US" sz="1836">
                <a:solidFill>
                  <a:srgbClr val="0D0D0D"/>
                </a:solidFill>
                <a:latin typeface="Segoe UI" panose="020B0502040204020203" pitchFamily="34" charset="0"/>
                <a:cs typeface="Segoe UI" panose="020B0502040204020203" pitchFamily="34" charset="0"/>
              </a:endParaRPr>
            </a:p>
          </p:txBody>
        </p:sp>
      </p:grpSp>
      <p:sp>
        <p:nvSpPr>
          <p:cNvPr id="35" name="Rectangle 34"/>
          <p:cNvSpPr>
            <a:spLocks/>
          </p:cNvSpPr>
          <p:nvPr/>
        </p:nvSpPr>
        <p:spPr>
          <a:xfrm>
            <a:off x="1837879" y="3673345"/>
            <a:ext cx="9492352" cy="2448448"/>
          </a:xfrm>
          <a:prstGeom prst="rect">
            <a:avLst/>
          </a:prstGeom>
        </p:spPr>
        <p:txBody>
          <a:bodyPr wrap="square" numCol="1">
            <a:spAutoFit/>
          </a:bodyPr>
          <a:lstStyle/>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Designed in collaboration with the founders of Apache Spark </a:t>
            </a:r>
          </a:p>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One-click set up; streamlined workflows, single bill</a:t>
            </a:r>
          </a:p>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Interactive workspace that enables collaboration between data scientists, data engineers, and business analysts. </a:t>
            </a:r>
          </a:p>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Native integration with Azure services (Power BI, SQL DW, Cosmos DB, Blob Storage)</a:t>
            </a:r>
          </a:p>
          <a:p>
            <a:pPr defTabSz="932597">
              <a:lnSpc>
                <a:spcPct val="150000"/>
              </a:lnSpc>
              <a:spcAft>
                <a:spcPts val="1836"/>
              </a:spcAft>
              <a:buClrTx/>
              <a:defRPr>
                <a:uFillTx/>
              </a:defRPr>
            </a:pPr>
            <a:r>
              <a:rPr lang="en-US" sz="1224" kern="1200" spc="102" dirty="0">
                <a:solidFill>
                  <a:srgbClr val="0D0D0D"/>
                </a:solidFill>
                <a:latin typeface="Segoe UI" panose="020B0502040204020203" pitchFamily="34" charset="0"/>
                <a:ea typeface="+mn-ea"/>
                <a:cs typeface="Segoe UI" panose="020B0502040204020203" pitchFamily="34" charset="0"/>
              </a:rPr>
              <a:t>Enterprise-grade Azure security (Active Directory integration, compliance, enterprise-grade SLAs)</a:t>
            </a:r>
          </a:p>
        </p:txBody>
      </p:sp>
      <p:grpSp>
        <p:nvGrpSpPr>
          <p:cNvPr id="37" name="Group 4"/>
          <p:cNvGrpSpPr>
            <a:grpSpLocks noChangeAspect="1"/>
          </p:cNvGrpSpPr>
          <p:nvPr/>
        </p:nvGrpSpPr>
        <p:grpSpPr>
          <a:xfrm>
            <a:off x="1413182" y="4742973"/>
            <a:ext cx="337710" cy="317006"/>
            <a:chOff x="2065" y="3150"/>
            <a:chExt cx="734" cy="689"/>
          </a:xfrm>
          <a:noFill/>
        </p:grpSpPr>
        <p:sp>
          <p:nvSpPr>
            <p:cNvPr id="38" name="Freeform 5"/>
            <p:cNvSpPr>
              <a:spLocks/>
            </p:cNvSpPr>
            <p:nvPr/>
          </p:nvSpPr>
          <p:spPr bwMode="auto">
            <a:xfrm>
              <a:off x="2356" y="3185"/>
              <a:ext cx="187" cy="41"/>
            </a:xfrm>
            <a:custGeom>
              <a:avLst/>
              <a:gdLst>
                <a:gd name="T0" fmla="*/ 0 w 32"/>
                <a:gd name="T1" fmla="*/ 1 h 7"/>
                <a:gd name="T2" fmla="*/ 8 w 32"/>
                <a:gd name="T3" fmla="*/ 0 h 7"/>
                <a:gd name="T4" fmla="*/ 32 w 32"/>
                <a:gd name="T5" fmla="*/ 7 h 7"/>
              </a:gdLst>
              <a:ahLst/>
              <a:cxnLst>
                <a:cxn ang="0">
                  <a:pos x="T0" y="T1"/>
                </a:cxn>
                <a:cxn ang="0">
                  <a:pos x="T2" y="T3"/>
                </a:cxn>
                <a:cxn ang="0">
                  <a:pos x="T4" y="T5"/>
                </a:cxn>
              </a:cxnLst>
              <a:rect l="0" t="0" r="r" b="b"/>
              <a:pathLst>
                <a:path w="32" h="7">
                  <a:moveTo>
                    <a:pt x="0" y="1"/>
                  </a:moveTo>
                  <a:cubicBezTo>
                    <a:pt x="2" y="1"/>
                    <a:pt x="5" y="0"/>
                    <a:pt x="8" y="0"/>
                  </a:cubicBezTo>
                  <a:cubicBezTo>
                    <a:pt x="17" y="0"/>
                    <a:pt x="25" y="3"/>
                    <a:pt x="32" y="7"/>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39" name="Freeform 6"/>
            <p:cNvSpPr>
              <a:spLocks/>
            </p:cNvSpPr>
            <p:nvPr/>
          </p:nvSpPr>
          <p:spPr bwMode="auto">
            <a:xfrm>
              <a:off x="2123" y="3238"/>
              <a:ext cx="123" cy="175"/>
            </a:xfrm>
            <a:custGeom>
              <a:avLst/>
              <a:gdLst>
                <a:gd name="T0" fmla="*/ 0 w 21"/>
                <a:gd name="T1" fmla="*/ 30 h 30"/>
                <a:gd name="T2" fmla="*/ 21 w 21"/>
                <a:gd name="T3" fmla="*/ 0 h 30"/>
              </a:gdLst>
              <a:ahLst/>
              <a:cxnLst>
                <a:cxn ang="0">
                  <a:pos x="T0" y="T1"/>
                </a:cxn>
                <a:cxn ang="0">
                  <a:pos x="T2" y="T3"/>
                </a:cxn>
              </a:cxnLst>
              <a:rect l="0" t="0" r="r" b="b"/>
              <a:pathLst>
                <a:path w="21" h="30">
                  <a:moveTo>
                    <a:pt x="0" y="30"/>
                  </a:moveTo>
                  <a:cubicBezTo>
                    <a:pt x="3" y="17"/>
                    <a:pt x="11" y="7"/>
                    <a:pt x="21" y="0"/>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r>
                <a:rPr lang="en-US" sz="1836" kern="1200">
                  <a:solidFill>
                    <a:srgbClr val="0D0D0D"/>
                  </a:solidFill>
                  <a:latin typeface="Segoe UI" panose="020B0502040204020203" pitchFamily="34" charset="0"/>
                  <a:ea typeface="+mn-ea"/>
                  <a:cs typeface="Segoe UI" panose="020B0502040204020203" pitchFamily="34" charset="0"/>
                </a:rPr>
                <a:t> </a:t>
              </a:r>
            </a:p>
          </p:txBody>
        </p:sp>
        <p:sp>
          <p:nvSpPr>
            <p:cNvPr id="40" name="Freeform 7"/>
            <p:cNvSpPr>
              <a:spLocks/>
            </p:cNvSpPr>
            <p:nvPr/>
          </p:nvSpPr>
          <p:spPr bwMode="auto">
            <a:xfrm>
              <a:off x="2123" y="3530"/>
              <a:ext cx="105" cy="163"/>
            </a:xfrm>
            <a:custGeom>
              <a:avLst/>
              <a:gdLst>
                <a:gd name="T0" fmla="*/ 18 w 18"/>
                <a:gd name="T1" fmla="*/ 28 h 28"/>
                <a:gd name="T2" fmla="*/ 0 w 18"/>
                <a:gd name="T3" fmla="*/ 0 h 28"/>
              </a:gdLst>
              <a:ahLst/>
              <a:cxnLst>
                <a:cxn ang="0">
                  <a:pos x="T0" y="T1"/>
                </a:cxn>
                <a:cxn ang="0">
                  <a:pos x="T2" y="T3"/>
                </a:cxn>
              </a:cxnLst>
              <a:rect l="0" t="0" r="r" b="b"/>
              <a:pathLst>
                <a:path w="18" h="28">
                  <a:moveTo>
                    <a:pt x="18" y="28"/>
                  </a:moveTo>
                  <a:cubicBezTo>
                    <a:pt x="9" y="21"/>
                    <a:pt x="3" y="11"/>
                    <a:pt x="0" y="0"/>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1" name="Oval 8"/>
            <p:cNvSpPr>
              <a:spLocks noChangeArrowheads="1"/>
            </p:cNvSpPr>
            <p:nvPr/>
          </p:nvSpPr>
          <p:spPr bwMode="auto">
            <a:xfrm>
              <a:off x="2590" y="3249"/>
              <a:ext cx="192" cy="187"/>
            </a:xfrm>
            <a:prstGeom prst="ellipse">
              <a:avLst/>
            </a:pr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2" name="Oval 9"/>
            <p:cNvSpPr>
              <a:spLocks noChangeArrowheads="1"/>
            </p:cNvSpPr>
            <p:nvPr/>
          </p:nvSpPr>
          <p:spPr bwMode="auto">
            <a:xfrm>
              <a:off x="2333" y="3436"/>
              <a:ext cx="233" cy="234"/>
            </a:xfrm>
            <a:prstGeom prst="ellipse">
              <a:avLst/>
            </a:pr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3" name="Oval 10"/>
            <p:cNvSpPr>
              <a:spLocks noChangeArrowheads="1"/>
            </p:cNvSpPr>
            <p:nvPr/>
          </p:nvSpPr>
          <p:spPr bwMode="auto">
            <a:xfrm>
              <a:off x="2240" y="3150"/>
              <a:ext cx="116" cy="117"/>
            </a:xfrm>
            <a:prstGeom prst="ellipse">
              <a:avLst/>
            </a:pr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4" name="Oval 11"/>
            <p:cNvSpPr>
              <a:spLocks noChangeArrowheads="1"/>
            </p:cNvSpPr>
            <p:nvPr/>
          </p:nvSpPr>
          <p:spPr bwMode="auto">
            <a:xfrm>
              <a:off x="2065" y="3413"/>
              <a:ext cx="111" cy="117"/>
            </a:xfrm>
            <a:prstGeom prst="ellipse">
              <a:avLst/>
            </a:pr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5" name="Freeform 12"/>
            <p:cNvSpPr>
              <a:spLocks/>
            </p:cNvSpPr>
            <p:nvPr/>
          </p:nvSpPr>
          <p:spPr bwMode="auto">
            <a:xfrm>
              <a:off x="2287" y="3670"/>
              <a:ext cx="332" cy="169"/>
            </a:xfrm>
            <a:custGeom>
              <a:avLst/>
              <a:gdLst>
                <a:gd name="T0" fmla="*/ 57 w 57"/>
                <a:gd name="T1" fmla="*/ 29 h 29"/>
                <a:gd name="T2" fmla="*/ 28 w 57"/>
                <a:gd name="T3" fmla="*/ 0 h 29"/>
                <a:gd name="T4" fmla="*/ 0 w 57"/>
                <a:gd name="T5" fmla="*/ 29 h 29"/>
              </a:gdLst>
              <a:ahLst/>
              <a:cxnLst>
                <a:cxn ang="0">
                  <a:pos x="T0" y="T1"/>
                </a:cxn>
                <a:cxn ang="0">
                  <a:pos x="T2" y="T3"/>
                </a:cxn>
                <a:cxn ang="0">
                  <a:pos x="T4" y="T5"/>
                </a:cxn>
              </a:cxnLst>
              <a:rect l="0" t="0" r="r" b="b"/>
              <a:pathLst>
                <a:path w="57" h="29">
                  <a:moveTo>
                    <a:pt x="57" y="29"/>
                  </a:moveTo>
                  <a:cubicBezTo>
                    <a:pt x="57" y="13"/>
                    <a:pt x="44" y="0"/>
                    <a:pt x="28" y="0"/>
                  </a:cubicBezTo>
                  <a:cubicBezTo>
                    <a:pt x="13" y="0"/>
                    <a:pt x="0" y="13"/>
                    <a:pt x="0" y="29"/>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sp>
          <p:nvSpPr>
            <p:cNvPr id="46" name="Freeform 13"/>
            <p:cNvSpPr>
              <a:spLocks/>
            </p:cNvSpPr>
            <p:nvPr/>
          </p:nvSpPr>
          <p:spPr bwMode="auto">
            <a:xfrm>
              <a:off x="2566" y="3436"/>
              <a:ext cx="233" cy="117"/>
            </a:xfrm>
            <a:custGeom>
              <a:avLst/>
              <a:gdLst>
                <a:gd name="T0" fmla="*/ 40 w 40"/>
                <a:gd name="T1" fmla="*/ 20 h 20"/>
                <a:gd name="T2" fmla="*/ 20 w 40"/>
                <a:gd name="T3" fmla="*/ 0 h 20"/>
                <a:gd name="T4" fmla="*/ 0 w 40"/>
                <a:gd name="T5" fmla="*/ 20 h 20"/>
              </a:gdLst>
              <a:ahLst/>
              <a:cxnLst>
                <a:cxn ang="0">
                  <a:pos x="T0" y="T1"/>
                </a:cxn>
                <a:cxn ang="0">
                  <a:pos x="T2" y="T3"/>
                </a:cxn>
                <a:cxn ang="0">
                  <a:pos x="T4" y="T5"/>
                </a:cxn>
              </a:cxnLst>
              <a:rect l="0" t="0" r="r" b="b"/>
              <a:pathLst>
                <a:path w="40" h="20">
                  <a:moveTo>
                    <a:pt x="40" y="20"/>
                  </a:moveTo>
                  <a:cubicBezTo>
                    <a:pt x="40" y="9"/>
                    <a:pt x="31" y="0"/>
                    <a:pt x="20" y="0"/>
                  </a:cubicBezTo>
                  <a:cubicBezTo>
                    <a:pt x="9" y="0"/>
                    <a:pt x="0" y="9"/>
                    <a:pt x="0" y="20"/>
                  </a:cubicBezTo>
                </a:path>
              </a:pathLst>
            </a:custGeom>
            <a:grpFill/>
            <a:ln w="12700" cap="flat">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grpSp>
      <p:sp>
        <p:nvSpPr>
          <p:cNvPr id="47" name="key"/>
          <p:cNvSpPr>
            <a:spLocks noChangeAspect="1" noEditPoints="1"/>
          </p:cNvSpPr>
          <p:nvPr/>
        </p:nvSpPr>
        <p:spPr bwMode="auto">
          <a:xfrm>
            <a:off x="1468182" y="5824797"/>
            <a:ext cx="301287" cy="299741"/>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2700" cap="rnd">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51304">
              <a:buClrTx/>
              <a:defRPr>
                <a:uFillTx/>
              </a:defRPr>
            </a:pPr>
            <a:endParaRPr lang="en-US" sz="1836" kern="1200">
              <a:solidFill>
                <a:srgbClr val="0D0D0D"/>
              </a:solidFill>
              <a:latin typeface="Segoe UI" panose="020B0502040204020203" pitchFamily="34" charset="0"/>
              <a:ea typeface="+mn-ea"/>
              <a:cs typeface="Segoe UI" panose="020B0502040204020203" pitchFamily="34" charset="0"/>
            </a:endParaRPr>
          </a:p>
        </p:txBody>
      </p:sp>
      <p:pic>
        <p:nvPicPr>
          <p:cNvPr id="55" name="Picture 54"/>
          <p:cNvPicPr>
            <a:picLocks noChangeAspect="1"/>
          </p:cNvPicPr>
          <p:nvPr/>
        </p:nvPicPr>
        <p:blipFill>
          <a:blip r:embed="rId4"/>
          <a:stretch>
            <a:fillRect/>
          </a:stretch>
        </p:blipFill>
        <p:spPr>
          <a:xfrm>
            <a:off x="1359921" y="3731719"/>
            <a:ext cx="443754" cy="232106"/>
          </a:xfrm>
          <a:prstGeom prst="rect">
            <a:avLst/>
          </a:prstGeom>
        </p:spPr>
      </p:pic>
      <p:grpSp>
        <p:nvGrpSpPr>
          <p:cNvPr id="59" name="Group 58"/>
          <p:cNvGrpSpPr/>
          <p:nvPr/>
        </p:nvGrpSpPr>
        <p:grpSpPr>
          <a:xfrm rot="20700000">
            <a:off x="1412017" y="5326963"/>
            <a:ext cx="340042" cy="271210"/>
            <a:chOff x="-156824" y="2791591"/>
            <a:chExt cx="620907" cy="495220"/>
          </a:xfrm>
        </p:grpSpPr>
        <p:sp>
          <p:nvSpPr>
            <p:cNvPr id="57" name="gear_3"/>
            <p:cNvSpPr>
              <a:spLocks noChangeAspect="1" noEditPoints="1"/>
            </p:cNvSpPr>
            <p:nvPr/>
          </p:nvSpPr>
          <p:spPr bwMode="auto">
            <a:xfrm>
              <a:off x="-156824" y="2970506"/>
              <a:ext cx="313648" cy="316305"/>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918" kern="1200">
                <a:solidFill>
                  <a:srgbClr val="0D0D0D"/>
                </a:solidFill>
                <a:latin typeface="Segoe UI" panose="020B0502040204020203" pitchFamily="34" charset="0"/>
                <a:ea typeface="+mn-ea"/>
                <a:cs typeface="Segoe UI" panose="020B0502040204020203" pitchFamily="34" charset="0"/>
              </a:endParaRPr>
            </a:p>
          </p:txBody>
        </p:sp>
        <p:sp>
          <p:nvSpPr>
            <p:cNvPr id="58" name="gear_3"/>
            <p:cNvSpPr>
              <a:spLocks noChangeAspect="1" noEditPoints="1"/>
            </p:cNvSpPr>
            <p:nvPr/>
          </p:nvSpPr>
          <p:spPr bwMode="auto">
            <a:xfrm rot="1800000">
              <a:off x="150433" y="2791591"/>
              <a:ext cx="313650" cy="316306"/>
            </a:xfrm>
            <a:custGeom>
              <a:avLst/>
              <a:gdLst>
                <a:gd name="T0" fmla="*/ 81 w 327"/>
                <a:gd name="T1" fmla="*/ 162 h 327"/>
                <a:gd name="T2" fmla="*/ 162 w 327"/>
                <a:gd name="T3" fmla="*/ 80 h 327"/>
                <a:gd name="T4" fmla="*/ 244 w 327"/>
                <a:gd name="T5" fmla="*/ 162 h 327"/>
                <a:gd name="T6" fmla="*/ 162 w 327"/>
                <a:gd name="T7" fmla="*/ 243 h 327"/>
                <a:gd name="T8" fmla="*/ 81 w 327"/>
                <a:gd name="T9" fmla="*/ 162 h 327"/>
                <a:gd name="T10" fmla="*/ 298 w 327"/>
                <a:gd name="T11" fmla="*/ 162 h 327"/>
                <a:gd name="T12" fmla="*/ 295 w 327"/>
                <a:gd name="T13" fmla="*/ 135 h 327"/>
                <a:gd name="T14" fmla="*/ 327 w 327"/>
                <a:gd name="T15" fmla="*/ 117 h 327"/>
                <a:gd name="T16" fmla="*/ 286 w 327"/>
                <a:gd name="T17" fmla="*/ 46 h 327"/>
                <a:gd name="T18" fmla="*/ 256 w 327"/>
                <a:gd name="T19" fmla="*/ 64 h 327"/>
                <a:gd name="T20" fmla="*/ 205 w 327"/>
                <a:gd name="T21" fmla="*/ 33 h 327"/>
                <a:gd name="T22" fmla="*/ 205 w 327"/>
                <a:gd name="T23" fmla="*/ 0 h 327"/>
                <a:gd name="T24" fmla="*/ 124 w 327"/>
                <a:gd name="T25" fmla="*/ 0 h 327"/>
                <a:gd name="T26" fmla="*/ 124 w 327"/>
                <a:gd name="T27" fmla="*/ 31 h 327"/>
                <a:gd name="T28" fmla="*/ 68 w 327"/>
                <a:gd name="T29" fmla="*/ 64 h 327"/>
                <a:gd name="T30" fmla="*/ 41 w 327"/>
                <a:gd name="T31" fmla="*/ 48 h 327"/>
                <a:gd name="T32" fmla="*/ 0 w 327"/>
                <a:gd name="T33" fmla="*/ 119 h 327"/>
                <a:gd name="T34" fmla="*/ 29 w 327"/>
                <a:gd name="T35" fmla="*/ 135 h 327"/>
                <a:gd name="T36" fmla="*/ 26 w 327"/>
                <a:gd name="T37" fmla="*/ 162 h 327"/>
                <a:gd name="T38" fmla="*/ 30 w 327"/>
                <a:gd name="T39" fmla="*/ 194 h 327"/>
                <a:gd name="T40" fmla="*/ 3 w 327"/>
                <a:gd name="T41" fmla="*/ 210 h 327"/>
                <a:gd name="T42" fmla="*/ 43 w 327"/>
                <a:gd name="T43" fmla="*/ 280 h 327"/>
                <a:gd name="T44" fmla="*/ 72 w 327"/>
                <a:gd name="T45" fmla="*/ 264 h 327"/>
                <a:gd name="T46" fmla="*/ 124 w 327"/>
                <a:gd name="T47" fmla="*/ 292 h 327"/>
                <a:gd name="T48" fmla="*/ 124 w 327"/>
                <a:gd name="T49" fmla="*/ 327 h 327"/>
                <a:gd name="T50" fmla="*/ 205 w 327"/>
                <a:gd name="T51" fmla="*/ 327 h 327"/>
                <a:gd name="T52" fmla="*/ 205 w 327"/>
                <a:gd name="T53" fmla="*/ 291 h 327"/>
                <a:gd name="T54" fmla="*/ 252 w 327"/>
                <a:gd name="T55" fmla="*/ 264 h 327"/>
                <a:gd name="T56" fmla="*/ 283 w 327"/>
                <a:gd name="T57" fmla="*/ 282 h 327"/>
                <a:gd name="T58" fmla="*/ 324 w 327"/>
                <a:gd name="T59" fmla="*/ 212 h 327"/>
                <a:gd name="T60" fmla="*/ 294 w 327"/>
                <a:gd name="T61" fmla="*/ 194 h 327"/>
                <a:gd name="T62" fmla="*/ 298 w 327"/>
                <a:gd name="T63" fmla="*/ 162 h 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7" h="327">
                  <a:moveTo>
                    <a:pt x="81" y="162"/>
                  </a:moveTo>
                  <a:cubicBezTo>
                    <a:pt x="81" y="117"/>
                    <a:pt x="117" y="80"/>
                    <a:pt x="162" y="80"/>
                  </a:cubicBezTo>
                  <a:cubicBezTo>
                    <a:pt x="207" y="80"/>
                    <a:pt x="244" y="117"/>
                    <a:pt x="244" y="162"/>
                  </a:cubicBezTo>
                  <a:cubicBezTo>
                    <a:pt x="244" y="207"/>
                    <a:pt x="207" y="243"/>
                    <a:pt x="162" y="243"/>
                  </a:cubicBezTo>
                  <a:cubicBezTo>
                    <a:pt x="117" y="243"/>
                    <a:pt x="81" y="207"/>
                    <a:pt x="81" y="162"/>
                  </a:cubicBezTo>
                  <a:close/>
                  <a:moveTo>
                    <a:pt x="298" y="162"/>
                  </a:moveTo>
                  <a:cubicBezTo>
                    <a:pt x="298" y="153"/>
                    <a:pt x="297" y="144"/>
                    <a:pt x="295" y="135"/>
                  </a:cubicBezTo>
                  <a:cubicBezTo>
                    <a:pt x="327" y="117"/>
                    <a:pt x="327" y="117"/>
                    <a:pt x="327" y="117"/>
                  </a:cubicBezTo>
                  <a:cubicBezTo>
                    <a:pt x="286" y="46"/>
                    <a:pt x="286" y="46"/>
                    <a:pt x="286" y="46"/>
                  </a:cubicBezTo>
                  <a:cubicBezTo>
                    <a:pt x="256" y="64"/>
                    <a:pt x="256" y="64"/>
                    <a:pt x="256" y="64"/>
                  </a:cubicBezTo>
                  <a:cubicBezTo>
                    <a:pt x="242" y="50"/>
                    <a:pt x="225" y="39"/>
                    <a:pt x="205" y="33"/>
                  </a:cubicBezTo>
                  <a:cubicBezTo>
                    <a:pt x="205" y="0"/>
                    <a:pt x="205" y="0"/>
                    <a:pt x="205" y="0"/>
                  </a:cubicBezTo>
                  <a:cubicBezTo>
                    <a:pt x="124" y="0"/>
                    <a:pt x="124" y="0"/>
                    <a:pt x="124" y="0"/>
                  </a:cubicBezTo>
                  <a:cubicBezTo>
                    <a:pt x="124" y="31"/>
                    <a:pt x="124" y="31"/>
                    <a:pt x="124" y="31"/>
                  </a:cubicBezTo>
                  <a:cubicBezTo>
                    <a:pt x="103" y="38"/>
                    <a:pt x="84" y="49"/>
                    <a:pt x="68" y="64"/>
                  </a:cubicBezTo>
                  <a:cubicBezTo>
                    <a:pt x="41" y="48"/>
                    <a:pt x="41" y="48"/>
                    <a:pt x="41" y="48"/>
                  </a:cubicBezTo>
                  <a:cubicBezTo>
                    <a:pt x="0" y="119"/>
                    <a:pt x="0" y="119"/>
                    <a:pt x="0" y="119"/>
                  </a:cubicBezTo>
                  <a:cubicBezTo>
                    <a:pt x="29" y="135"/>
                    <a:pt x="29" y="135"/>
                    <a:pt x="29" y="135"/>
                  </a:cubicBezTo>
                  <a:cubicBezTo>
                    <a:pt x="27" y="144"/>
                    <a:pt x="26" y="153"/>
                    <a:pt x="26" y="162"/>
                  </a:cubicBezTo>
                  <a:cubicBezTo>
                    <a:pt x="26" y="173"/>
                    <a:pt x="28" y="184"/>
                    <a:pt x="30" y="194"/>
                  </a:cubicBezTo>
                  <a:cubicBezTo>
                    <a:pt x="3" y="210"/>
                    <a:pt x="3" y="210"/>
                    <a:pt x="3" y="210"/>
                  </a:cubicBezTo>
                  <a:cubicBezTo>
                    <a:pt x="43" y="280"/>
                    <a:pt x="43" y="280"/>
                    <a:pt x="43" y="280"/>
                  </a:cubicBezTo>
                  <a:cubicBezTo>
                    <a:pt x="72" y="264"/>
                    <a:pt x="72" y="264"/>
                    <a:pt x="72" y="264"/>
                  </a:cubicBezTo>
                  <a:cubicBezTo>
                    <a:pt x="87" y="277"/>
                    <a:pt x="105" y="287"/>
                    <a:pt x="124" y="292"/>
                  </a:cubicBezTo>
                  <a:cubicBezTo>
                    <a:pt x="124" y="327"/>
                    <a:pt x="124" y="327"/>
                    <a:pt x="124" y="327"/>
                  </a:cubicBezTo>
                  <a:cubicBezTo>
                    <a:pt x="205" y="327"/>
                    <a:pt x="205" y="327"/>
                    <a:pt x="205" y="327"/>
                  </a:cubicBezTo>
                  <a:cubicBezTo>
                    <a:pt x="205" y="291"/>
                    <a:pt x="205" y="291"/>
                    <a:pt x="205" y="291"/>
                  </a:cubicBezTo>
                  <a:cubicBezTo>
                    <a:pt x="223" y="285"/>
                    <a:pt x="238" y="276"/>
                    <a:pt x="252" y="264"/>
                  </a:cubicBezTo>
                  <a:cubicBezTo>
                    <a:pt x="283" y="282"/>
                    <a:pt x="283" y="282"/>
                    <a:pt x="283" y="282"/>
                  </a:cubicBezTo>
                  <a:cubicBezTo>
                    <a:pt x="324" y="212"/>
                    <a:pt x="324" y="212"/>
                    <a:pt x="324" y="212"/>
                  </a:cubicBezTo>
                  <a:cubicBezTo>
                    <a:pt x="294" y="194"/>
                    <a:pt x="294" y="194"/>
                    <a:pt x="294" y="194"/>
                  </a:cubicBezTo>
                  <a:cubicBezTo>
                    <a:pt x="297" y="184"/>
                    <a:pt x="298" y="173"/>
                    <a:pt x="298" y="162"/>
                  </a:cubicBezTo>
                  <a:close/>
                </a:path>
              </a:pathLst>
            </a:custGeom>
            <a:noFill/>
            <a:ln w="12700">
              <a:solidFill>
                <a:schemeClr val="tx1"/>
              </a:solidFill>
              <a:prstDash val="solid"/>
              <a:miter lim="800000"/>
            </a:ln>
          </p:spPr>
          <p:txBody>
            <a:bodyPr vert="horz" wrap="square" lIns="93260" tIns="46630" rIns="93260" bIns="46630" numCol="1" anchor="t" anchorCtr="0" compatLnSpc="1">
              <a:prstTxWarp prst="textNoShape">
                <a:avLst/>
              </a:prstTxWarp>
            </a:bodyPr>
            <a:lstStyle/>
            <a:p>
              <a:pPr defTabSz="932597">
                <a:buClrTx/>
                <a:defRPr>
                  <a:uFillTx/>
                </a:defRPr>
              </a:pPr>
              <a:endParaRPr lang="en-US" sz="918" kern="1200">
                <a:solidFill>
                  <a:srgbClr val="0D0D0D"/>
                </a:solidFill>
                <a:latin typeface="Segoe UI" panose="020B0502040204020203" pitchFamily="34" charset="0"/>
                <a:ea typeface="+mn-ea"/>
                <a:cs typeface="Segoe UI" panose="020B0502040204020203" pitchFamily="34" charset="0"/>
              </a:endParaRPr>
            </a:p>
          </p:txBody>
        </p:sp>
      </p:grpSp>
      <p:pic>
        <p:nvPicPr>
          <p:cNvPr id="36" name="Google Shape;1041;p103">
            <a:extLst>
              <a:ext uri="{FF2B5EF4-FFF2-40B4-BE49-F238E27FC236}">
                <a16:creationId xmlns:a16="http://schemas.microsoft.com/office/drawing/2014/main" id="{01C4C098-7B92-4C13-A581-70819196B561}"/>
              </a:ext>
            </a:extLst>
          </p:cNvPr>
          <p:cNvPicPr preferRelativeResize="0"/>
          <p:nvPr/>
        </p:nvPicPr>
        <p:blipFill>
          <a:blip r:embed="rId5">
            <a:alphaModFix/>
          </a:blip>
          <a:stretch>
            <a:fillRect/>
          </a:stretch>
        </p:blipFill>
        <p:spPr>
          <a:xfrm>
            <a:off x="3463196" y="2004218"/>
            <a:ext cx="1275547" cy="230552"/>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72" spc="0">
                <a:solidFill>
                  <a:schemeClr val="tx1"/>
                </a:solidFill>
                <a:latin typeface="Segoe UI" panose="020B0502040204020203" pitchFamily="34" charset="0"/>
              </a:rPr>
              <a:t>Azure Databricks</a:t>
            </a:r>
          </a:p>
        </p:txBody>
      </p:sp>
      <p:sp>
        <p:nvSpPr>
          <p:cNvPr id="11" name="Rectangle 10"/>
          <p:cNvSpPr>
            <a:spLocks/>
          </p:cNvSpPr>
          <p:nvPr/>
        </p:nvSpPr>
        <p:spPr>
          <a:xfrm>
            <a:off x="1516287" y="2676855"/>
            <a:ext cx="1260965" cy="256159"/>
          </a:xfrm>
          <a:prstGeom prst="rect">
            <a:avLst/>
          </a:prstGeom>
        </p:spPr>
        <p:txBody>
          <a:bodyPr wrap="square" lIns="0" tIns="0" rIns="0" bIns="0">
            <a:spAutoFit/>
          </a:bodyPr>
          <a:lstStyle/>
          <a:p>
            <a:pPr algn="ctr" defTabSz="932239">
              <a:spcAft>
                <a:spcPts val="2448"/>
              </a:spcAft>
              <a:buClrTx/>
              <a:defRPr>
                <a:uFillTx/>
              </a:defRPr>
            </a:pPr>
            <a:r>
              <a:rPr lang="en-US" sz="1632" b="1">
                <a:latin typeface="Segoe UI" panose="020B0502040204020203" pitchFamily="34" charset="0"/>
                <a:ea typeface="+mn-ea"/>
                <a:cs typeface="Segoe UI" panose="020B0502040204020203" pitchFamily="34" charset="0"/>
              </a:rPr>
              <a:t>Productive</a:t>
            </a:r>
          </a:p>
        </p:txBody>
      </p:sp>
      <p:sp>
        <p:nvSpPr>
          <p:cNvPr id="12" name="Rectangle 11"/>
          <p:cNvSpPr>
            <a:spLocks/>
          </p:cNvSpPr>
          <p:nvPr/>
        </p:nvSpPr>
        <p:spPr>
          <a:xfrm>
            <a:off x="5568330" y="2666136"/>
            <a:ext cx="1335961" cy="260310"/>
          </a:xfrm>
          <a:prstGeom prst="rect">
            <a:avLst/>
          </a:prstGeom>
        </p:spPr>
        <p:txBody>
          <a:bodyPr wrap="square" lIns="0" tIns="0" rIns="0" bIns="0">
            <a:spAutoFit/>
          </a:bodyPr>
          <a:lstStyle/>
          <a:p>
            <a:pPr algn="ctr" defTabSz="932239" fontAlgn="base">
              <a:spcBef>
                <a:spcPct val="0"/>
              </a:spcBef>
              <a:spcAft>
                <a:spcPts val="2448"/>
              </a:spcAft>
              <a:buClrTx/>
              <a:defRPr>
                <a:uFillTx/>
              </a:defRPr>
            </a:pPr>
            <a:r>
              <a:rPr lang="en-US" sz="1632" b="1">
                <a:latin typeface="Segoe UI" panose="020B0502040204020203" pitchFamily="34" charset="0"/>
                <a:ea typeface="+mn-ea"/>
                <a:cs typeface="Segoe UI" panose="020B0502040204020203" pitchFamily="34" charset="0"/>
              </a:rPr>
              <a:t>Secure</a:t>
            </a:r>
          </a:p>
        </p:txBody>
      </p:sp>
      <p:sp>
        <p:nvSpPr>
          <p:cNvPr id="13" name="Rectangle 12"/>
          <p:cNvSpPr>
            <a:spLocks/>
          </p:cNvSpPr>
          <p:nvPr/>
        </p:nvSpPr>
        <p:spPr>
          <a:xfrm>
            <a:off x="9654195" y="2676856"/>
            <a:ext cx="1216340" cy="256159"/>
          </a:xfrm>
          <a:prstGeom prst="rect">
            <a:avLst/>
          </a:prstGeom>
        </p:spPr>
        <p:txBody>
          <a:bodyPr wrap="square" lIns="0" tIns="0" rIns="0" bIns="0">
            <a:spAutoFit/>
          </a:bodyPr>
          <a:lstStyle/>
          <a:p>
            <a:pPr algn="ctr" defTabSz="932239">
              <a:spcAft>
                <a:spcPts val="2448"/>
              </a:spcAft>
              <a:buClrTx/>
              <a:defRPr>
                <a:uFillTx/>
              </a:defRPr>
            </a:pPr>
            <a:r>
              <a:rPr lang="en-US" sz="1632" b="1">
                <a:latin typeface="Segoe UI" panose="020B0502040204020203" pitchFamily="34" charset="0"/>
                <a:ea typeface="+mn-ea"/>
                <a:cs typeface="Segoe UI" panose="020B0502040204020203" pitchFamily="34" charset="0"/>
              </a:rPr>
              <a:t>Scalable</a:t>
            </a:r>
          </a:p>
        </p:txBody>
      </p:sp>
      <p:sp>
        <p:nvSpPr>
          <p:cNvPr id="123" name="Rectangle 122"/>
          <p:cNvSpPr>
            <a:spLocks/>
          </p:cNvSpPr>
          <p:nvPr/>
        </p:nvSpPr>
        <p:spPr bwMode="auto">
          <a:xfrm>
            <a:off x="452513" y="1033190"/>
            <a:ext cx="10838345" cy="25615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rtlCol="0" fromWordArt="0" anchor="ctr" anchorCtr="0" forceAA="0" compatLnSpc="1">
            <a:prstTxWarp prst="textNoShape">
              <a:avLst/>
            </a:prstTxWarp>
            <a:spAutoFit/>
          </a:bodyPr>
          <a:lstStyle/>
          <a:p>
            <a:pPr lvl="1" defTabSz="932384">
              <a:spcAft>
                <a:spcPts val="612"/>
              </a:spcAft>
              <a:buClrTx/>
              <a:buSzPct val="90000"/>
              <a:defRPr>
                <a:uFillTx/>
              </a:defRPr>
            </a:pPr>
            <a:r>
              <a:rPr lang="en-US" sz="1632" kern="1200" dirty="0">
                <a:solidFill>
                  <a:srgbClr val="0078D7"/>
                </a:solidFill>
                <a:latin typeface="Segoe UI" panose="020B0502040204020203" pitchFamily="34" charset="0"/>
                <a:cs typeface="Segoe UI" panose="020B0502040204020203" pitchFamily="34" charset="0"/>
              </a:rPr>
              <a:t>A fast, easy, and collaborative Azure service for Apache Spark-based analytics</a:t>
            </a:r>
          </a:p>
        </p:txBody>
      </p:sp>
      <p:grpSp>
        <p:nvGrpSpPr>
          <p:cNvPr id="49" name="Group 48"/>
          <p:cNvGrpSpPr/>
          <p:nvPr/>
        </p:nvGrpSpPr>
        <p:grpSpPr>
          <a:xfrm>
            <a:off x="9872993" y="1844613"/>
            <a:ext cx="740272" cy="729193"/>
            <a:chOff x="6578867" y="2334126"/>
            <a:chExt cx="564883" cy="556429"/>
          </a:xfrm>
        </p:grpSpPr>
        <p:sp>
          <p:nvSpPr>
            <p:cNvPr id="50" name="Rectangle 49"/>
            <p:cNvSpPr>
              <a:spLocks/>
            </p:cNvSpPr>
            <p:nvPr/>
          </p:nvSpPr>
          <p:spPr>
            <a:xfrm>
              <a:off x="6583680" y="2576691"/>
              <a:ext cx="317634" cy="313864"/>
            </a:xfrm>
            <a:prstGeom prst="rect">
              <a:avLst/>
            </a:prstGeom>
            <a:solidFill>
              <a:srgbClr val="50E6FF"/>
            </a:solidFill>
            <a:ln w="10795" cap="flat" cmpd="sng" algn="ctr">
              <a:noFill/>
              <a:prstDash val="solid"/>
            </a:ln>
            <a:effectLst/>
          </p:spPr>
          <p:txBody>
            <a:bodyPr rtlCol="0" anchor="ctr"/>
            <a:lstStyle/>
            <a:p>
              <a:pPr algn="ctr" defTabSz="932597">
                <a:buClrTx/>
                <a:defRPr>
                  <a:uFillTx/>
                </a:defRPr>
              </a:pPr>
              <a:endParaRPr lang="en-US" sz="1836">
                <a:solidFill>
                  <a:srgbClr val="FFFFFF"/>
                </a:solidFill>
                <a:latin typeface="Segoe UI" panose="020B0502040204020203" pitchFamily="34" charset="0"/>
                <a:ea typeface="+mn-ea"/>
                <a:cs typeface="Segoe UI" panose="020B0502040204020203" pitchFamily="34" charset="0"/>
              </a:endParaRPr>
            </a:p>
          </p:txBody>
        </p:sp>
        <p:grpSp>
          <p:nvGrpSpPr>
            <p:cNvPr id="51" name="Group 50"/>
            <p:cNvGrpSpPr/>
            <p:nvPr/>
          </p:nvGrpSpPr>
          <p:grpSpPr>
            <a:xfrm>
              <a:off x="6578867" y="2334126"/>
              <a:ext cx="564883" cy="556429"/>
              <a:chOff x="6578867" y="2334126"/>
              <a:chExt cx="564883" cy="556429"/>
            </a:xfrm>
          </p:grpSpPr>
          <p:sp>
            <p:nvSpPr>
              <p:cNvPr id="52" name="Rectangle 51"/>
              <p:cNvSpPr>
                <a:spLocks/>
              </p:cNvSpPr>
              <p:nvPr/>
            </p:nvSpPr>
            <p:spPr>
              <a:xfrm>
                <a:off x="6578867" y="2334126"/>
                <a:ext cx="564883" cy="212224"/>
              </a:xfrm>
              <a:prstGeom prst="rect">
                <a:avLst/>
              </a:prstGeom>
              <a:solidFill>
                <a:srgbClr val="008DDD"/>
              </a:solidFill>
              <a:ln w="10795" cap="flat" cmpd="sng" algn="ctr">
                <a:noFill/>
                <a:prstDash val="solid"/>
              </a:ln>
              <a:effectLst/>
            </p:spPr>
            <p:txBody>
              <a:bodyPr rtlCol="0" anchor="ctr"/>
              <a:lstStyle/>
              <a:p>
                <a:pPr algn="ctr" defTabSz="932597">
                  <a:buClrTx/>
                  <a:defRPr>
                    <a:uFillTx/>
                  </a:defRPr>
                </a:pPr>
                <a:endParaRPr lang="en-US" sz="1836">
                  <a:solidFill>
                    <a:srgbClr val="FFFFFF"/>
                  </a:solidFill>
                  <a:latin typeface="Segoe UI" panose="020B0502040204020203" pitchFamily="34" charset="0"/>
                  <a:ea typeface="+mn-ea"/>
                  <a:cs typeface="Segoe UI" panose="020B0502040204020203" pitchFamily="34" charset="0"/>
                </a:endParaRPr>
              </a:p>
            </p:txBody>
          </p:sp>
          <p:sp>
            <p:nvSpPr>
              <p:cNvPr id="53" name="Rectangle 52"/>
              <p:cNvSpPr>
                <a:spLocks/>
              </p:cNvSpPr>
              <p:nvPr/>
            </p:nvSpPr>
            <p:spPr>
              <a:xfrm>
                <a:off x="6937374" y="2334126"/>
                <a:ext cx="206375" cy="556429"/>
              </a:xfrm>
              <a:prstGeom prst="rect">
                <a:avLst/>
              </a:prstGeom>
              <a:solidFill>
                <a:srgbClr val="008DDD"/>
              </a:solidFill>
              <a:ln w="10795" cap="flat" cmpd="sng" algn="ctr">
                <a:noFill/>
                <a:prstDash val="solid"/>
              </a:ln>
              <a:effectLst/>
            </p:spPr>
            <p:txBody>
              <a:bodyPr rtlCol="0" anchor="ctr"/>
              <a:lstStyle/>
              <a:p>
                <a:pPr algn="ctr" defTabSz="932597">
                  <a:buClrTx/>
                  <a:defRPr>
                    <a:uFillTx/>
                  </a:defRPr>
                </a:pPr>
                <a:endParaRPr lang="en-US" sz="1836">
                  <a:solidFill>
                    <a:srgbClr val="FFFFFF"/>
                  </a:solidFill>
                  <a:latin typeface="Segoe UI" panose="020B0502040204020203" pitchFamily="34" charset="0"/>
                  <a:ea typeface="+mn-ea"/>
                  <a:cs typeface="Segoe UI" panose="020B0502040204020203" pitchFamily="34" charset="0"/>
                </a:endParaRPr>
              </a:p>
            </p:txBody>
          </p:sp>
        </p:grpSp>
      </p:grpSp>
      <p:grpSp>
        <p:nvGrpSpPr>
          <p:cNvPr id="54" name="Group 53"/>
          <p:cNvGrpSpPr/>
          <p:nvPr/>
        </p:nvGrpSpPr>
        <p:grpSpPr>
          <a:xfrm>
            <a:off x="1764252" y="1830258"/>
            <a:ext cx="726066" cy="724877"/>
            <a:chOff x="1156777" y="2293595"/>
            <a:chExt cx="601535" cy="600550"/>
          </a:xfrm>
          <a:solidFill>
            <a:srgbClr val="0078D7"/>
          </a:solidFill>
        </p:grpSpPr>
        <p:sp>
          <p:nvSpPr>
            <p:cNvPr id="55" name="Oval 54"/>
            <p:cNvSpPr>
              <a:spLocks/>
            </p:cNvSpPr>
            <p:nvPr/>
          </p:nvSpPr>
          <p:spPr>
            <a:xfrm>
              <a:off x="1156778" y="2293595"/>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59" name="Oval 58"/>
            <p:cNvSpPr>
              <a:spLocks/>
            </p:cNvSpPr>
            <p:nvPr/>
          </p:nvSpPr>
          <p:spPr>
            <a:xfrm>
              <a:off x="1156778" y="2452695"/>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0" name="Oval 59"/>
            <p:cNvSpPr>
              <a:spLocks/>
            </p:cNvSpPr>
            <p:nvPr/>
          </p:nvSpPr>
          <p:spPr>
            <a:xfrm>
              <a:off x="1156777" y="2770148"/>
              <a:ext cx="123997" cy="12399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1" name="Oval 60"/>
            <p:cNvSpPr>
              <a:spLocks/>
            </p:cNvSpPr>
            <p:nvPr/>
          </p:nvSpPr>
          <p:spPr>
            <a:xfrm>
              <a:off x="1156777" y="2607699"/>
              <a:ext cx="123997" cy="123997"/>
            </a:xfrm>
            <a:prstGeom prst="ellipse">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2" name="Rounded Rectangle 61"/>
            <p:cNvSpPr>
              <a:spLocks/>
            </p:cNvSpPr>
            <p:nvPr/>
          </p:nvSpPr>
          <p:spPr>
            <a:xfrm>
              <a:off x="1319684" y="2293595"/>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3" name="Rounded Rectangle 62"/>
            <p:cNvSpPr>
              <a:spLocks/>
            </p:cNvSpPr>
            <p:nvPr/>
          </p:nvSpPr>
          <p:spPr>
            <a:xfrm>
              <a:off x="1319684" y="2452694"/>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4" name="Rounded Rectangle 63"/>
            <p:cNvSpPr>
              <a:spLocks/>
            </p:cNvSpPr>
            <p:nvPr/>
          </p:nvSpPr>
          <p:spPr>
            <a:xfrm>
              <a:off x="1319684" y="2767759"/>
              <a:ext cx="438628" cy="123997"/>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sp>
          <p:nvSpPr>
            <p:cNvPr id="65" name="Rounded Rectangle 64"/>
            <p:cNvSpPr>
              <a:spLocks/>
            </p:cNvSpPr>
            <p:nvPr/>
          </p:nvSpPr>
          <p:spPr>
            <a:xfrm>
              <a:off x="1314435" y="2607699"/>
              <a:ext cx="438628" cy="123997"/>
            </a:xfrm>
            <a:prstGeom prst="roundRect">
              <a:avLst>
                <a:gd name="adj" fmla="val 50000"/>
              </a:avLst>
            </a:prstGeom>
            <a:solidFill>
              <a:srgbClr val="50E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defRPr>
                  <a:uFillTx/>
                </a:defRPr>
              </a:pPr>
              <a:endParaRPr lang="en-US" sz="1836" kern="1200">
                <a:solidFill>
                  <a:srgbClr val="FFFFFF"/>
                </a:solidFill>
                <a:latin typeface="Segoe UI" panose="020B0502040204020203" pitchFamily="34" charset="0"/>
                <a:cs typeface="Segoe UI" panose="020B0502040204020203" pitchFamily="34" charset="0"/>
              </a:endParaRPr>
            </a:p>
          </p:txBody>
        </p:sp>
      </p:grpSp>
      <p:grpSp>
        <p:nvGrpSpPr>
          <p:cNvPr id="66" name="Group 65"/>
          <p:cNvGrpSpPr/>
          <p:nvPr/>
        </p:nvGrpSpPr>
        <p:grpSpPr>
          <a:xfrm>
            <a:off x="5871686" y="1843767"/>
            <a:ext cx="728932" cy="728932"/>
            <a:chOff x="1922844" y="2558005"/>
            <a:chExt cx="3585258" cy="3585258"/>
          </a:xfrm>
        </p:grpSpPr>
        <p:sp>
          <p:nvSpPr>
            <p:cNvPr id="67" name="Rectangle 66"/>
            <p:cNvSpPr>
              <a:spLocks/>
            </p:cNvSpPr>
            <p:nvPr/>
          </p:nvSpPr>
          <p:spPr bwMode="auto">
            <a:xfrm>
              <a:off x="1922844" y="2558005"/>
              <a:ext cx="3585258" cy="3585258"/>
            </a:xfrm>
            <a:prstGeom prst="rect">
              <a:avLst/>
            </a:prstGeom>
            <a:solidFill>
              <a:srgbClr val="0078D7"/>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68" name="Rectangle 67"/>
            <p:cNvSpPr>
              <a:spLocks/>
            </p:cNvSpPr>
            <p:nvPr/>
          </p:nvSpPr>
          <p:spPr bwMode="auto">
            <a:xfrm>
              <a:off x="2650602" y="3285763"/>
              <a:ext cx="2129742" cy="2129742"/>
            </a:xfrm>
            <a:prstGeom prst="rect">
              <a:avLst/>
            </a:prstGeom>
            <a:solidFill>
              <a:schemeClr val="bg1"/>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69" name="Rectangle 68"/>
            <p:cNvSpPr>
              <a:spLocks/>
            </p:cNvSpPr>
            <p:nvPr/>
          </p:nvSpPr>
          <p:spPr bwMode="auto">
            <a:xfrm>
              <a:off x="2793357" y="3424659"/>
              <a:ext cx="850739" cy="850739"/>
            </a:xfrm>
            <a:prstGeom prst="rect">
              <a:avLst/>
            </a:prstGeom>
            <a:solidFill>
              <a:srgbClr val="0078D7"/>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70" name="Rectangle 69"/>
            <p:cNvSpPr>
              <a:spLocks/>
            </p:cNvSpPr>
            <p:nvPr/>
          </p:nvSpPr>
          <p:spPr bwMode="auto">
            <a:xfrm>
              <a:off x="3786850" y="3424659"/>
              <a:ext cx="850739" cy="850739"/>
            </a:xfrm>
            <a:prstGeom prst="rect">
              <a:avLst/>
            </a:prstGeom>
            <a:solidFill>
              <a:srgbClr val="50E6FF"/>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71" name="Rectangle 70"/>
            <p:cNvSpPr>
              <a:spLocks/>
            </p:cNvSpPr>
            <p:nvPr/>
          </p:nvSpPr>
          <p:spPr bwMode="auto">
            <a:xfrm>
              <a:off x="2793357" y="4419600"/>
              <a:ext cx="850739" cy="850739"/>
            </a:xfrm>
            <a:prstGeom prst="rect">
              <a:avLst/>
            </a:prstGeom>
            <a:solidFill>
              <a:srgbClr val="0078D7"/>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sp>
          <p:nvSpPr>
            <p:cNvPr id="72" name="Rectangle 71"/>
            <p:cNvSpPr>
              <a:spLocks/>
            </p:cNvSpPr>
            <p:nvPr/>
          </p:nvSpPr>
          <p:spPr bwMode="auto">
            <a:xfrm>
              <a:off x="3786850" y="4419600"/>
              <a:ext cx="850739" cy="850739"/>
            </a:xfrm>
            <a:prstGeom prst="rect">
              <a:avLst/>
            </a:prstGeom>
            <a:solidFill>
              <a:srgbClr val="0078D7"/>
            </a:solidFill>
            <a:ln w="12700" cap="rnd">
              <a:noFill/>
              <a:miter lim="800000"/>
            </a:ln>
            <a:effectLst/>
          </p:spPr>
          <p:txBody>
            <a:bodyPr wrap="none" rtlCol="0" anchor="ctr"/>
            <a:lstStyle/>
            <a:p>
              <a:pPr defTabSz="932597">
                <a:buClrTx/>
                <a:defRPr>
                  <a:uFillTx/>
                </a:defRPr>
              </a:pPr>
              <a:endParaRPr lang="en-US" sz="1836" kern="1200">
                <a:latin typeface="Segoe UI" panose="020B0502040204020203" pitchFamily="34" charset="0"/>
                <a:ea typeface="Arial" charset="0"/>
                <a:cs typeface="Segoe UI" panose="020B0502040204020203" pitchFamily="34" charset="0"/>
              </a:endParaRPr>
            </a:p>
          </p:txBody>
        </p:sp>
      </p:grpSp>
      <p:grpSp>
        <p:nvGrpSpPr>
          <p:cNvPr id="7" name="Group 6"/>
          <p:cNvGrpSpPr/>
          <p:nvPr/>
        </p:nvGrpSpPr>
        <p:grpSpPr>
          <a:xfrm>
            <a:off x="385966" y="3130117"/>
            <a:ext cx="3581160" cy="2123600"/>
            <a:chOff x="377568" y="3069021"/>
            <a:chExt cx="3511260" cy="2082150"/>
          </a:xfrm>
        </p:grpSpPr>
        <p:sp>
          <p:nvSpPr>
            <p:cNvPr id="56" name="Rectangle 55"/>
            <p:cNvSpPr>
              <a:spLocks/>
            </p:cNvSpPr>
            <p:nvPr/>
          </p:nvSpPr>
          <p:spPr>
            <a:xfrm>
              <a:off x="377568" y="3174989"/>
              <a:ext cx="3412273" cy="1976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Set up </a:t>
              </a:r>
              <a:r>
                <a:rPr lang="en-US" sz="1224" b="1" kern="1200" dirty="0">
                  <a:solidFill>
                    <a:srgbClr val="000000"/>
                  </a:solidFill>
                  <a:latin typeface="Segoe UI" panose="020B0502040204020203" pitchFamily="34" charset="0"/>
                  <a:cs typeface="Segoe UI" panose="020B0502040204020203" pitchFamily="34" charset="0"/>
                </a:rPr>
                <a:t>Spark clusters in minutes </a:t>
              </a:r>
              <a:r>
                <a:rPr lang="en-US" sz="1224" kern="1200" dirty="0">
                  <a:solidFill>
                    <a:srgbClr val="000000"/>
                  </a:solidFill>
                  <a:latin typeface="Segoe UI" panose="020B0502040204020203" pitchFamily="34" charset="0"/>
                  <a:cs typeface="Segoe UI" panose="020B0502040204020203" pitchFamily="34" charset="0"/>
                </a:rPr>
                <a:t>with one click from the Azure portal</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Use the </a:t>
              </a:r>
              <a:r>
                <a:rPr lang="en-US" sz="1224" b="1" kern="1200" dirty="0">
                  <a:solidFill>
                    <a:srgbClr val="000000"/>
                  </a:solidFill>
                  <a:latin typeface="Segoe UI" panose="020B0502040204020203" pitchFamily="34" charset="0"/>
                  <a:cs typeface="Segoe UI" panose="020B0502040204020203" pitchFamily="34" charset="0"/>
                </a:rPr>
                <a:t>language of your choice </a:t>
              </a:r>
              <a:r>
                <a:rPr lang="en-US" sz="1224" kern="1200" dirty="0">
                  <a:solidFill>
                    <a:srgbClr val="000000"/>
                  </a:solidFill>
                  <a:latin typeface="Segoe UI" panose="020B0502040204020203" pitchFamily="34" charset="0"/>
                  <a:cs typeface="Segoe UI" panose="020B0502040204020203" pitchFamily="34" charset="0"/>
                </a:rPr>
                <a:t>with Python, R, Scala, SQL</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Improve collaboration through a unified workspace and </a:t>
              </a:r>
              <a:r>
                <a:rPr lang="en-US" sz="1224" b="1" kern="1200" dirty="0">
                  <a:solidFill>
                    <a:srgbClr val="000000"/>
                  </a:solidFill>
                  <a:latin typeface="Segoe UI" panose="020B0502040204020203" pitchFamily="34" charset="0"/>
                  <a:cs typeface="Segoe UI" panose="020B0502040204020203" pitchFamily="34" charset="0"/>
                </a:rPr>
                <a:t>collaborate live with notebooks</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p:txBody>
        </p:sp>
        <p:cxnSp>
          <p:nvCxnSpPr>
            <p:cNvPr id="4" name="Straight Connector 3"/>
            <p:cNvCxnSpPr/>
            <p:nvPr/>
          </p:nvCxnSpPr>
          <p:spPr>
            <a:xfrm>
              <a:off x="4572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 name="Group 7"/>
          <p:cNvGrpSpPr/>
          <p:nvPr/>
        </p:nvGrpSpPr>
        <p:grpSpPr>
          <a:xfrm>
            <a:off x="4386195" y="3130117"/>
            <a:ext cx="3815165" cy="2122732"/>
            <a:chOff x="4299717" y="3069021"/>
            <a:chExt cx="3740697" cy="2081299"/>
          </a:xfrm>
        </p:grpSpPr>
        <p:sp>
          <p:nvSpPr>
            <p:cNvPr id="57" name="Rectangle 56"/>
            <p:cNvSpPr>
              <a:spLocks/>
            </p:cNvSpPr>
            <p:nvPr/>
          </p:nvSpPr>
          <p:spPr>
            <a:xfrm>
              <a:off x="4299717" y="3174989"/>
              <a:ext cx="3740697" cy="1975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Simplify security and identity control with </a:t>
              </a:r>
              <a:br>
                <a:rPr lang="en-US" sz="1224" kern="1200" dirty="0">
                  <a:solidFill>
                    <a:srgbClr val="000000"/>
                  </a:solidFill>
                  <a:latin typeface="Segoe UI" panose="020B0502040204020203" pitchFamily="34" charset="0"/>
                  <a:cs typeface="Segoe UI" panose="020B0502040204020203" pitchFamily="34" charset="0"/>
                </a:rPr>
              </a:br>
              <a:r>
                <a:rPr lang="en-US" sz="1224" kern="1200" dirty="0">
                  <a:solidFill>
                    <a:srgbClr val="000000"/>
                  </a:solidFill>
                  <a:latin typeface="Segoe UI" panose="020B0502040204020203" pitchFamily="34" charset="0"/>
                  <a:cs typeface="Segoe UI" panose="020B0502040204020203" pitchFamily="34" charset="0"/>
                </a:rPr>
                <a:t>built-in integration with </a:t>
              </a:r>
              <a:r>
                <a:rPr lang="en-US" sz="1224" b="1" kern="1200" dirty="0">
                  <a:solidFill>
                    <a:srgbClr val="000000"/>
                  </a:solidFill>
                  <a:latin typeface="Segoe UI" panose="020B0502040204020203" pitchFamily="34" charset="0"/>
                  <a:cs typeface="Segoe UI" panose="020B0502040204020203" pitchFamily="34" charset="0"/>
                </a:rPr>
                <a:t>Azure Active Directory </a:t>
              </a:r>
              <a:r>
                <a:rPr lang="en-US" sz="1224" kern="1200" dirty="0">
                  <a:solidFill>
                    <a:srgbClr val="000000"/>
                  </a:solidFill>
                  <a:latin typeface="Segoe UI" panose="020B0502040204020203" pitchFamily="34" charset="0"/>
                  <a:cs typeface="Segoe UI" panose="020B0502040204020203" pitchFamily="34" charset="0"/>
                </a:rPr>
                <a:t>and </a:t>
              </a:r>
              <a:br>
                <a:rPr lang="en-US" sz="1224" kern="1200" dirty="0">
                  <a:solidFill>
                    <a:srgbClr val="000000"/>
                  </a:solidFill>
                  <a:latin typeface="Segoe UI" panose="020B0502040204020203" pitchFamily="34" charset="0"/>
                  <a:cs typeface="Segoe UI" panose="020B0502040204020203" pitchFamily="34" charset="0"/>
                </a:rPr>
              </a:br>
              <a:r>
                <a:rPr lang="en-US" sz="1224" kern="1200" dirty="0">
                  <a:solidFill>
                    <a:srgbClr val="000000"/>
                  </a:solidFill>
                  <a:latin typeface="Segoe UI" panose="020B0502040204020203" pitchFamily="34" charset="0"/>
                  <a:cs typeface="Segoe UI" panose="020B0502040204020203" pitchFamily="34" charset="0"/>
                </a:rPr>
                <a:t>role-based access</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Regulate access with </a:t>
              </a:r>
              <a:r>
                <a:rPr lang="en-US" sz="1224" b="1" kern="1200" dirty="0">
                  <a:solidFill>
                    <a:srgbClr val="000000"/>
                  </a:solidFill>
                  <a:latin typeface="Segoe UI" panose="020B0502040204020203" pitchFamily="34" charset="0"/>
                  <a:cs typeface="Segoe UI" panose="020B0502040204020203" pitchFamily="34" charset="0"/>
                </a:rPr>
                <a:t>fine-grained user permissions </a:t>
              </a:r>
              <a:r>
                <a:rPr lang="en-US" sz="1224" kern="1200" dirty="0">
                  <a:solidFill>
                    <a:srgbClr val="000000"/>
                  </a:solidFill>
                  <a:latin typeface="Segoe UI" panose="020B0502040204020203" pitchFamily="34" charset="0"/>
                  <a:cs typeface="Segoe UI" panose="020B0502040204020203" pitchFamily="34" charset="0"/>
                </a:rPr>
                <a:t>to Azure Databricks’ notebooks, clusters, jobs and data</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50938">
                <a:spcBef>
                  <a:spcPts val="306"/>
                </a:spcBef>
                <a:spcAft>
                  <a:spcPts val="612"/>
                </a:spcAft>
                <a:buClrTx/>
                <a:defRPr>
                  <a:uFillTx/>
                </a:defRPr>
              </a:pPr>
              <a:r>
                <a:rPr lang="en-US" sz="1224" kern="1200" dirty="0">
                  <a:solidFill>
                    <a:srgbClr val="000000"/>
                  </a:solidFill>
                  <a:latin typeface="Segoe UI" panose="020B0502040204020203" pitchFamily="34" charset="0"/>
                  <a:ea typeface="Open Sans Light" panose="020B0306030504020204" pitchFamily="34" charset="0"/>
                  <a:cs typeface="Segoe UI" panose="020B0502040204020203" pitchFamily="34" charset="0"/>
                </a:rPr>
                <a:t>Build with confidence on the </a:t>
              </a:r>
              <a:r>
                <a:rPr lang="en-US" sz="1224" b="1" kern="1200" dirty="0">
                  <a:solidFill>
                    <a:srgbClr val="000000"/>
                  </a:solidFill>
                  <a:latin typeface="Segoe UI" panose="020B0502040204020203" pitchFamily="34" charset="0"/>
                  <a:ea typeface="Open Sans Light" panose="020B0306030504020204" pitchFamily="34" charset="0"/>
                  <a:cs typeface="Segoe UI" panose="020B0502040204020203" pitchFamily="34" charset="0"/>
                </a:rPr>
                <a:t>trusted cloud </a:t>
              </a:r>
              <a:r>
                <a:rPr lang="en-US" sz="1224" kern="1200" dirty="0">
                  <a:solidFill>
                    <a:srgbClr val="000000"/>
                  </a:solidFill>
                  <a:latin typeface="Segoe UI" panose="020B0502040204020203" pitchFamily="34" charset="0"/>
                  <a:cs typeface="Segoe UI" panose="020B0502040204020203" pitchFamily="34" charset="0"/>
                </a:rPr>
                <a:t>backed by unmatched support, and compliance</a:t>
              </a:r>
            </a:p>
          </p:txBody>
        </p:sp>
        <p:cxnSp>
          <p:nvCxnSpPr>
            <p:cNvPr id="75" name="Straight Connector 74"/>
            <p:cNvCxnSpPr/>
            <p:nvPr/>
          </p:nvCxnSpPr>
          <p:spPr>
            <a:xfrm>
              <a:off x="43815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9" name="Group 8"/>
          <p:cNvGrpSpPr/>
          <p:nvPr/>
        </p:nvGrpSpPr>
        <p:grpSpPr>
          <a:xfrm>
            <a:off x="8415795" y="3130117"/>
            <a:ext cx="3698211" cy="2315735"/>
            <a:chOff x="8250664" y="3069021"/>
            <a:chExt cx="3626026" cy="2270535"/>
          </a:xfrm>
        </p:grpSpPr>
        <p:sp>
          <p:nvSpPr>
            <p:cNvPr id="58" name="Rectangle 57"/>
            <p:cNvSpPr>
              <a:spLocks/>
            </p:cNvSpPr>
            <p:nvPr/>
          </p:nvSpPr>
          <p:spPr>
            <a:xfrm>
              <a:off x="8250664" y="3174989"/>
              <a:ext cx="3626026" cy="2164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t">
              <a:spAutoFit/>
            </a:bodyPr>
            <a:lstStyle/>
            <a:p>
              <a:pPr defTabSz="932384">
                <a:buClrTx/>
                <a:defRPr>
                  <a:uFillTx/>
                </a:defRPr>
              </a:pPr>
              <a:r>
                <a:rPr lang="en-US" sz="1224" b="1" kern="1200" dirty="0" err="1">
                  <a:solidFill>
                    <a:srgbClr val="000000"/>
                  </a:solidFill>
                  <a:latin typeface="Segoe UI" panose="020B0502040204020203" pitchFamily="34" charset="0"/>
                  <a:cs typeface="Segoe UI" panose="020B0502040204020203" pitchFamily="34" charset="0"/>
                </a:rPr>
                <a:t>Autoscale</a:t>
              </a:r>
              <a:r>
                <a:rPr lang="en-US" sz="1224" kern="1200" dirty="0">
                  <a:solidFill>
                    <a:srgbClr val="000000"/>
                  </a:solidFill>
                  <a:latin typeface="Segoe UI" panose="020B0502040204020203" pitchFamily="34" charset="0"/>
                  <a:cs typeface="Segoe UI" panose="020B0502040204020203" pitchFamily="34" charset="0"/>
                </a:rPr>
                <a:t> effortlessly</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Integrate seamlessly with other </a:t>
              </a:r>
              <a:r>
                <a:rPr lang="en-US" sz="1224" b="1" kern="1200" dirty="0">
                  <a:solidFill>
                    <a:srgbClr val="000000"/>
                  </a:solidFill>
                  <a:latin typeface="Segoe UI" panose="020B0502040204020203" pitchFamily="34" charset="0"/>
                  <a:cs typeface="Segoe UI" panose="020B0502040204020203" pitchFamily="34" charset="0"/>
                </a:rPr>
                <a:t>Azure data services</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Benefit from </a:t>
              </a:r>
              <a:r>
                <a:rPr lang="en-US" sz="1224" b="1" kern="1200" dirty="0">
                  <a:solidFill>
                    <a:srgbClr val="000000"/>
                  </a:solidFill>
                  <a:latin typeface="Segoe UI" panose="020B0502040204020203" pitchFamily="34" charset="0"/>
                  <a:cs typeface="Segoe UI" panose="020B0502040204020203" pitchFamily="34" charset="0"/>
                </a:rPr>
                <a:t>enterprise-grade SLAs</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r>
                <a:rPr lang="en-US" sz="1224" kern="1200" dirty="0">
                  <a:solidFill>
                    <a:srgbClr val="000000"/>
                  </a:solidFill>
                  <a:latin typeface="Segoe UI" panose="020B0502040204020203" pitchFamily="34" charset="0"/>
                  <a:cs typeface="Segoe UI" panose="020B0502040204020203" pitchFamily="34" charset="0"/>
                </a:rPr>
                <a:t>Operate at </a:t>
              </a:r>
              <a:r>
                <a:rPr lang="en-US" sz="1224" b="1" kern="1200" dirty="0">
                  <a:solidFill>
                    <a:srgbClr val="000000"/>
                  </a:solidFill>
                  <a:latin typeface="Segoe UI" panose="020B0502040204020203" pitchFamily="34" charset="0"/>
                  <a:cs typeface="Segoe UI" panose="020B0502040204020203" pitchFamily="34" charset="0"/>
                </a:rPr>
                <a:t>massive scale</a:t>
              </a:r>
              <a:r>
                <a:rPr lang="en-US" sz="1224" kern="1200" dirty="0">
                  <a:solidFill>
                    <a:srgbClr val="000000"/>
                  </a:solidFill>
                  <a:latin typeface="Segoe UI" panose="020B0502040204020203" pitchFamily="34" charset="0"/>
                  <a:cs typeface="Segoe UI" panose="020B0502040204020203" pitchFamily="34" charset="0"/>
                </a:rPr>
                <a:t>, without limits, globally</a:t>
              </a: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a:p>
              <a:pPr defTabSz="932384">
                <a:buClrTx/>
                <a:defRPr>
                  <a:uFillTx/>
                </a:defRPr>
              </a:pPr>
              <a:endParaRPr lang="en-US" sz="1224" kern="1200" dirty="0">
                <a:solidFill>
                  <a:srgbClr val="000000"/>
                </a:solidFill>
                <a:latin typeface="Segoe UI" panose="020B0502040204020203" pitchFamily="34" charset="0"/>
                <a:cs typeface="Segoe UI" panose="020B0502040204020203" pitchFamily="34" charset="0"/>
              </a:endParaRPr>
            </a:p>
          </p:txBody>
        </p:sp>
        <p:cxnSp>
          <p:nvCxnSpPr>
            <p:cNvPr id="76" name="Straight Connector 75"/>
            <p:cNvCxnSpPr/>
            <p:nvPr/>
          </p:nvCxnSpPr>
          <p:spPr>
            <a:xfrm>
              <a:off x="8305800" y="3069021"/>
              <a:ext cx="3431628" cy="0"/>
            </a:xfrm>
            <a:prstGeom prst="line">
              <a:avLst/>
            </a:prstGeom>
            <a:ln w="127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sp useBgFill="1">
        <p:nvSpPr>
          <p:cNvPr id="83" name="TextBox 82"/>
          <p:cNvSpPr txBox="1">
            <a:spLocks/>
          </p:cNvSpPr>
          <p:nvPr/>
        </p:nvSpPr>
        <p:spPr>
          <a:xfrm>
            <a:off x="883" y="5734974"/>
            <a:ext cx="12434711" cy="1259551"/>
          </a:xfrm>
          <a:prstGeom prst="rect">
            <a:avLst/>
          </a:prstGeom>
        </p:spPr>
        <p:txBody>
          <a:bodyPr wrap="square" lIns="93260" tIns="182854" rIns="91376" bIns="149111" rtlCol="0">
            <a:noAutofit/>
          </a:bodyPr>
          <a:lstStyle/>
          <a:p>
            <a:pPr algn="ctr" defTabSz="951028" fontAlgn="base">
              <a:lnSpc>
                <a:spcPct val="90000"/>
              </a:lnSpc>
              <a:spcBef>
                <a:spcPct val="0"/>
              </a:spcBef>
              <a:spcAft>
                <a:spcPct val="0"/>
              </a:spcAft>
              <a:buClrTx/>
              <a:defRPr>
                <a:uFillTx/>
              </a:defRPr>
            </a:pPr>
            <a:r>
              <a:rPr lang="en-US" sz="2856" b="1" kern="1200" dirty="0">
                <a:solidFill>
                  <a:srgbClr val="0078D7"/>
                </a:solidFill>
                <a:latin typeface="Segoe UI" panose="020B0502040204020203" pitchFamily="34" charset="0"/>
                <a:ea typeface="+mn-ea"/>
                <a:cs typeface="Segoe UI" panose="020B0502040204020203" pitchFamily="34" charset="0"/>
              </a:rPr>
              <a:t>Seamlessly integrated with the Azure portfolio</a:t>
            </a:r>
          </a:p>
        </p:txBody>
      </p:sp>
      <p:cxnSp>
        <p:nvCxnSpPr>
          <p:cNvPr id="87" name="Straight Connector 86"/>
          <p:cNvCxnSpPr/>
          <p:nvPr/>
        </p:nvCxnSpPr>
        <p:spPr>
          <a:xfrm flipH="1">
            <a:off x="467185" y="5675943"/>
            <a:ext cx="11502107" cy="0"/>
          </a:xfrm>
          <a:prstGeom prst="line">
            <a:avLst/>
          </a:prstGeom>
          <a:ln w="12700">
            <a:solidFill>
              <a:schemeClr val="bg1"/>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8"/>
        <p:cNvGrpSpPr/>
        <p:nvPr/>
      </p:nvGrpSpPr>
      <p:grpSpPr>
        <a:xfrm>
          <a:off x="0" y="0"/>
          <a:ext cx="0" cy="0"/>
          <a:chOff x="0" y="0"/>
          <a:chExt cx="0" cy="0"/>
        </a:xfrm>
      </p:grpSpPr>
      <p:sp>
        <p:nvSpPr>
          <p:cNvPr id="1089" name="Google Shape;1089;p108"/>
          <p:cNvSpPr txBox="1">
            <a:spLocks noGrp="1"/>
          </p:cNvSpPr>
          <p:nvPr>
            <p:ph type="title"/>
          </p:nvPr>
        </p:nvSpPr>
        <p:spPr>
          <a:xfrm>
            <a:off x="136825" y="761425"/>
            <a:ext cx="12299700" cy="661800"/>
          </a:xfrm>
          <a:prstGeom prst="rect">
            <a:avLst/>
          </a:prstGeom>
          <a:noFill/>
          <a:ln>
            <a:noFill/>
          </a:ln>
        </p:spPr>
        <p:txBody>
          <a:bodyPr spcFirstLastPara="1" wrap="square" lIns="124350" tIns="62150" rIns="124350" bIns="62150" anchor="t" anchorCtr="0">
            <a:noAutofit/>
          </a:bodyPr>
          <a:lstStyle/>
          <a:p>
            <a:pPr marL="0" lvl="0" indent="0" algn="l" rtl="0">
              <a:lnSpc>
                <a:spcPct val="100000"/>
              </a:lnSpc>
              <a:spcBef>
                <a:spcPts val="0"/>
              </a:spcBef>
              <a:spcAft>
                <a:spcPts val="0"/>
              </a:spcAft>
              <a:buSzPts val="1900"/>
              <a:buNone/>
            </a:pPr>
            <a:r>
              <a:rPr lang="en-US" sz="2800">
                <a:solidFill>
                  <a:schemeClr val="dk1"/>
                </a:solidFill>
                <a:latin typeface="Quattrocento Sans"/>
                <a:ea typeface="Quattrocento Sans"/>
                <a:cs typeface="Quattrocento Sans"/>
                <a:sym typeface="Quattrocento Sans"/>
              </a:rPr>
              <a:t>Thousands of customers: Data-driven innovation across industries</a:t>
            </a:r>
            <a:endParaRPr sz="2800">
              <a:solidFill>
                <a:schemeClr val="dk1"/>
              </a:solidFill>
              <a:latin typeface="Quattrocento Sans"/>
              <a:ea typeface="Quattrocento Sans"/>
              <a:cs typeface="Quattrocento Sans"/>
              <a:sym typeface="Quattrocento Sans"/>
            </a:endParaRPr>
          </a:p>
        </p:txBody>
      </p:sp>
      <p:sp>
        <p:nvSpPr>
          <p:cNvPr id="1090" name="Google Shape;1090;p108"/>
          <p:cNvSpPr/>
          <p:nvPr/>
        </p:nvSpPr>
        <p:spPr>
          <a:xfrm>
            <a:off x="3294767" y="1895822"/>
            <a:ext cx="2798400" cy="19125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pic>
        <p:nvPicPr>
          <p:cNvPr id="1091" name="Google Shape;1091;p108">
            <a:hlinkClick r:id="rId3"/>
          </p:cNvPr>
          <p:cNvPicPr preferRelativeResize="0"/>
          <p:nvPr/>
        </p:nvPicPr>
        <p:blipFill rotWithShape="1">
          <a:blip r:embed="rId4">
            <a:alphaModFix/>
          </a:blip>
          <a:srcRect t="24326" b="29679"/>
          <a:stretch/>
        </p:blipFill>
        <p:spPr>
          <a:xfrm>
            <a:off x="4211938" y="2747937"/>
            <a:ext cx="1116800" cy="513647"/>
          </a:xfrm>
          <a:prstGeom prst="rect">
            <a:avLst/>
          </a:prstGeom>
          <a:noFill/>
          <a:ln>
            <a:noFill/>
          </a:ln>
        </p:spPr>
      </p:pic>
      <p:sp>
        <p:nvSpPr>
          <p:cNvPr id="1092" name="Google Shape;1092;p108"/>
          <p:cNvSpPr/>
          <p:nvPr/>
        </p:nvSpPr>
        <p:spPr>
          <a:xfrm>
            <a:off x="9191096" y="1895789"/>
            <a:ext cx="2798100" cy="19125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pic>
        <p:nvPicPr>
          <p:cNvPr id="1093" name="Google Shape;1093;p108">
            <a:hlinkClick r:id="rId5"/>
          </p:cNvPr>
          <p:cNvPicPr preferRelativeResize="0"/>
          <p:nvPr/>
        </p:nvPicPr>
        <p:blipFill rotWithShape="1">
          <a:blip r:embed="rId6">
            <a:alphaModFix/>
          </a:blip>
          <a:srcRect l="6170" t="38081" r="3216" b="38079"/>
          <a:stretch/>
        </p:blipFill>
        <p:spPr>
          <a:xfrm>
            <a:off x="9218625" y="2646425"/>
            <a:ext cx="780724" cy="205400"/>
          </a:xfrm>
          <a:prstGeom prst="rect">
            <a:avLst/>
          </a:prstGeom>
          <a:noFill/>
          <a:ln>
            <a:noFill/>
          </a:ln>
        </p:spPr>
      </p:pic>
      <p:grpSp>
        <p:nvGrpSpPr>
          <p:cNvPr id="1094" name="Google Shape;1094;p108"/>
          <p:cNvGrpSpPr/>
          <p:nvPr/>
        </p:nvGrpSpPr>
        <p:grpSpPr>
          <a:xfrm>
            <a:off x="6243036" y="1446424"/>
            <a:ext cx="2798270" cy="2361961"/>
            <a:chOff x="4590130" y="1063625"/>
            <a:chExt cx="2057400" cy="1736864"/>
          </a:xfrm>
        </p:grpSpPr>
        <p:sp>
          <p:nvSpPr>
            <p:cNvPr id="1095" name="Google Shape;1095;p108"/>
            <p:cNvSpPr/>
            <p:nvPr/>
          </p:nvSpPr>
          <p:spPr>
            <a:xfrm>
              <a:off x="4590130" y="1394089"/>
              <a:ext cx="2057400" cy="14064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096" name="Google Shape;1096;p108"/>
            <p:cNvSpPr/>
            <p:nvPr/>
          </p:nvSpPr>
          <p:spPr>
            <a:xfrm>
              <a:off x="4590130" y="1063625"/>
              <a:ext cx="2057400" cy="3264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78D3"/>
                  </a:solidFill>
                  <a:latin typeface="Source Sans Pro"/>
                  <a:ea typeface="Source Sans Pro"/>
                  <a:cs typeface="Source Sans Pro"/>
                  <a:sym typeface="Source Sans Pro"/>
                </a:rPr>
                <a:t>Media and Entertainment</a:t>
              </a:r>
              <a:endParaRPr sz="1900" b="0" i="0" u="none" strike="noStrike" cap="none">
                <a:solidFill>
                  <a:srgbClr val="0078D3"/>
                </a:solidFill>
                <a:latin typeface="Arial"/>
                <a:ea typeface="Arial"/>
                <a:cs typeface="Arial"/>
                <a:sym typeface="Arial"/>
              </a:endParaRPr>
            </a:p>
          </p:txBody>
        </p:sp>
      </p:grpSp>
      <p:pic>
        <p:nvPicPr>
          <p:cNvPr id="1097" name="Google Shape;1097;p108">
            <a:hlinkClick r:id="rId7"/>
          </p:cNvPr>
          <p:cNvPicPr preferRelativeResize="0"/>
          <p:nvPr/>
        </p:nvPicPr>
        <p:blipFill>
          <a:blip r:embed="rId8">
            <a:alphaModFix/>
          </a:blip>
          <a:stretch>
            <a:fillRect/>
          </a:stretch>
        </p:blipFill>
        <p:spPr>
          <a:xfrm>
            <a:off x="6767165" y="2868914"/>
            <a:ext cx="2097548" cy="501600"/>
          </a:xfrm>
          <a:prstGeom prst="rect">
            <a:avLst/>
          </a:prstGeom>
          <a:noFill/>
          <a:ln>
            <a:noFill/>
          </a:ln>
        </p:spPr>
      </p:pic>
      <p:pic>
        <p:nvPicPr>
          <p:cNvPr id="1098" name="Google Shape;1098;p108">
            <a:hlinkClick r:id="rId9"/>
          </p:cNvPr>
          <p:cNvPicPr preferRelativeResize="0"/>
          <p:nvPr/>
        </p:nvPicPr>
        <p:blipFill rotWithShape="1">
          <a:blip r:embed="rId10">
            <a:alphaModFix/>
          </a:blip>
          <a:srcRect l="14511" t="34210" r="14561" b="34401"/>
          <a:stretch/>
        </p:blipFill>
        <p:spPr>
          <a:xfrm>
            <a:off x="9921799" y="1975730"/>
            <a:ext cx="1746099" cy="405696"/>
          </a:xfrm>
          <a:prstGeom prst="rect">
            <a:avLst/>
          </a:prstGeom>
          <a:noFill/>
          <a:ln>
            <a:noFill/>
          </a:ln>
        </p:spPr>
      </p:pic>
      <p:sp>
        <p:nvSpPr>
          <p:cNvPr id="1099" name="Google Shape;1099;p108"/>
          <p:cNvSpPr/>
          <p:nvPr/>
        </p:nvSpPr>
        <p:spPr>
          <a:xfrm>
            <a:off x="9191096" y="1446399"/>
            <a:ext cx="2798100" cy="4440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78D3"/>
                </a:solidFill>
                <a:latin typeface="Source Sans Pro"/>
                <a:ea typeface="Source Sans Pro"/>
                <a:cs typeface="Source Sans Pro"/>
                <a:sym typeface="Source Sans Pro"/>
              </a:rPr>
              <a:t>Retail, CPG, and eCommerce</a:t>
            </a:r>
            <a:endParaRPr sz="1900" b="0" i="0" u="none" strike="noStrike" cap="none">
              <a:solidFill>
                <a:srgbClr val="0078D3"/>
              </a:solidFill>
              <a:latin typeface="Arial"/>
              <a:ea typeface="Arial"/>
              <a:cs typeface="Arial"/>
              <a:sym typeface="Arial"/>
            </a:endParaRPr>
          </a:p>
        </p:txBody>
      </p:sp>
      <p:sp>
        <p:nvSpPr>
          <p:cNvPr id="1100" name="Google Shape;1100;p108"/>
          <p:cNvSpPr/>
          <p:nvPr/>
        </p:nvSpPr>
        <p:spPr>
          <a:xfrm>
            <a:off x="3294767" y="1446424"/>
            <a:ext cx="2798400" cy="4440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78D3"/>
                </a:solidFill>
                <a:latin typeface="Source Sans Pro"/>
                <a:ea typeface="Source Sans Pro"/>
                <a:cs typeface="Source Sans Pro"/>
                <a:sym typeface="Source Sans Pro"/>
              </a:rPr>
              <a:t>Financial Services</a:t>
            </a:r>
            <a:endParaRPr sz="1900" b="0" i="0" u="none" strike="noStrike" cap="none">
              <a:solidFill>
                <a:srgbClr val="0078D3"/>
              </a:solidFill>
              <a:latin typeface="Arial"/>
              <a:ea typeface="Arial"/>
              <a:cs typeface="Arial"/>
              <a:sym typeface="Arial"/>
            </a:endParaRPr>
          </a:p>
        </p:txBody>
      </p:sp>
      <p:grpSp>
        <p:nvGrpSpPr>
          <p:cNvPr id="1101" name="Google Shape;1101;p108"/>
          <p:cNvGrpSpPr/>
          <p:nvPr/>
        </p:nvGrpSpPr>
        <p:grpSpPr>
          <a:xfrm>
            <a:off x="9191303" y="3972857"/>
            <a:ext cx="2798270" cy="2373141"/>
            <a:chOff x="6757814" y="2921433"/>
            <a:chExt cx="2057400" cy="1745085"/>
          </a:xfrm>
        </p:grpSpPr>
        <p:sp>
          <p:nvSpPr>
            <p:cNvPr id="1102" name="Google Shape;1102;p108"/>
            <p:cNvSpPr/>
            <p:nvPr/>
          </p:nvSpPr>
          <p:spPr>
            <a:xfrm>
              <a:off x="6757814" y="3260118"/>
              <a:ext cx="2057400" cy="14064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103" name="Google Shape;1103;p108"/>
            <p:cNvSpPr/>
            <p:nvPr/>
          </p:nvSpPr>
          <p:spPr>
            <a:xfrm>
              <a:off x="6757814" y="2921433"/>
              <a:ext cx="2057400" cy="3387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78D3"/>
                  </a:solidFill>
                  <a:latin typeface="Source Sans Pro"/>
                  <a:ea typeface="Source Sans Pro"/>
                  <a:cs typeface="Source Sans Pro"/>
                  <a:sym typeface="Source Sans Pro"/>
                </a:rPr>
                <a:t>Telecom</a:t>
              </a:r>
              <a:endParaRPr sz="1900" b="0" i="0" u="none" strike="noStrike" cap="none">
                <a:solidFill>
                  <a:srgbClr val="0078D3"/>
                </a:solidFill>
                <a:latin typeface="Arial"/>
                <a:ea typeface="Arial"/>
                <a:cs typeface="Arial"/>
                <a:sym typeface="Arial"/>
              </a:endParaRPr>
            </a:p>
          </p:txBody>
        </p:sp>
      </p:grpSp>
      <p:sp>
        <p:nvSpPr>
          <p:cNvPr id="1104" name="Google Shape;1104;p108"/>
          <p:cNvSpPr/>
          <p:nvPr/>
        </p:nvSpPr>
        <p:spPr>
          <a:xfrm>
            <a:off x="346491" y="4433358"/>
            <a:ext cx="2798100" cy="19125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105" name="Google Shape;1105;p108"/>
          <p:cNvSpPr/>
          <p:nvPr/>
        </p:nvSpPr>
        <p:spPr>
          <a:xfrm>
            <a:off x="346491" y="3972788"/>
            <a:ext cx="2798100" cy="4605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78D3"/>
                </a:solidFill>
                <a:latin typeface="Source Sans Pro"/>
                <a:ea typeface="Source Sans Pro"/>
                <a:cs typeface="Source Sans Pro"/>
                <a:sym typeface="Source Sans Pro"/>
              </a:rPr>
              <a:t>Energy &amp; Utilities</a:t>
            </a:r>
            <a:endParaRPr sz="1900" b="0" i="0" u="none" strike="noStrike" cap="none">
              <a:solidFill>
                <a:srgbClr val="0078D3"/>
              </a:solidFill>
              <a:latin typeface="Arial"/>
              <a:ea typeface="Arial"/>
              <a:cs typeface="Arial"/>
              <a:sym typeface="Arial"/>
            </a:endParaRPr>
          </a:p>
        </p:txBody>
      </p:sp>
      <p:sp>
        <p:nvSpPr>
          <p:cNvPr id="1106" name="Google Shape;1106;p108"/>
          <p:cNvSpPr/>
          <p:nvPr/>
        </p:nvSpPr>
        <p:spPr>
          <a:xfrm>
            <a:off x="346525" y="1895790"/>
            <a:ext cx="2798100" cy="19125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grpSp>
        <p:nvGrpSpPr>
          <p:cNvPr id="1107" name="Google Shape;1107;p108"/>
          <p:cNvGrpSpPr/>
          <p:nvPr/>
        </p:nvGrpSpPr>
        <p:grpSpPr>
          <a:xfrm>
            <a:off x="6243030" y="3972857"/>
            <a:ext cx="2798270" cy="2373141"/>
            <a:chOff x="2422445" y="2921433"/>
            <a:chExt cx="2057400" cy="1745085"/>
          </a:xfrm>
        </p:grpSpPr>
        <p:sp>
          <p:nvSpPr>
            <p:cNvPr id="1108" name="Google Shape;1108;p108"/>
            <p:cNvSpPr/>
            <p:nvPr/>
          </p:nvSpPr>
          <p:spPr>
            <a:xfrm>
              <a:off x="2422445" y="3260118"/>
              <a:ext cx="2057400" cy="14064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109" name="Google Shape;1109;p108"/>
            <p:cNvSpPr/>
            <p:nvPr/>
          </p:nvSpPr>
          <p:spPr>
            <a:xfrm>
              <a:off x="2422445" y="2921433"/>
              <a:ext cx="2057400" cy="3387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78D3"/>
                  </a:solidFill>
                  <a:latin typeface="Source Sans Pro"/>
                  <a:ea typeface="Source Sans Pro"/>
                  <a:cs typeface="Source Sans Pro"/>
                  <a:sym typeface="Source Sans Pro"/>
                </a:rPr>
                <a:t>Manufacturing &amp; Automotive</a:t>
              </a:r>
              <a:endParaRPr sz="1900" b="0" i="0" u="none" strike="noStrike" cap="none">
                <a:solidFill>
                  <a:srgbClr val="0078D3"/>
                </a:solidFill>
                <a:latin typeface="Arial"/>
                <a:ea typeface="Arial"/>
                <a:cs typeface="Arial"/>
                <a:sym typeface="Arial"/>
              </a:endParaRPr>
            </a:p>
          </p:txBody>
        </p:sp>
        <p:pic>
          <p:nvPicPr>
            <p:cNvPr id="1110" name="Google Shape;1110;p108"/>
            <p:cNvPicPr preferRelativeResize="0"/>
            <p:nvPr/>
          </p:nvPicPr>
          <p:blipFill rotWithShape="1">
            <a:blip r:embed="rId11">
              <a:alphaModFix/>
            </a:blip>
            <a:srcRect/>
            <a:stretch/>
          </p:blipFill>
          <p:spPr>
            <a:xfrm>
              <a:off x="3654602" y="3802951"/>
              <a:ext cx="392658" cy="198783"/>
            </a:xfrm>
            <a:prstGeom prst="rect">
              <a:avLst/>
            </a:prstGeom>
            <a:noFill/>
            <a:ln>
              <a:noFill/>
            </a:ln>
          </p:spPr>
        </p:pic>
      </p:grpSp>
      <p:sp>
        <p:nvSpPr>
          <p:cNvPr id="1111" name="Google Shape;1111;p108"/>
          <p:cNvSpPr/>
          <p:nvPr/>
        </p:nvSpPr>
        <p:spPr>
          <a:xfrm>
            <a:off x="346525" y="1446399"/>
            <a:ext cx="2798100" cy="4497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0078D3"/>
                </a:solidFill>
                <a:latin typeface="Source Sans Pro"/>
                <a:ea typeface="Source Sans Pro"/>
                <a:cs typeface="Source Sans Pro"/>
                <a:sym typeface="Source Sans Pro"/>
              </a:rPr>
              <a:t>Healthcare and Life Sciences</a:t>
            </a:r>
            <a:endParaRPr sz="1900" b="0" i="0" u="none" strike="noStrike" cap="none">
              <a:solidFill>
                <a:srgbClr val="0078D3"/>
              </a:solidFill>
              <a:latin typeface="Arial"/>
              <a:ea typeface="Arial"/>
              <a:cs typeface="Arial"/>
              <a:sym typeface="Arial"/>
            </a:endParaRPr>
          </a:p>
        </p:txBody>
      </p:sp>
      <p:pic>
        <p:nvPicPr>
          <p:cNvPr id="1112" name="Google Shape;1112;p108">
            <a:hlinkClick r:id="rId12"/>
          </p:cNvPr>
          <p:cNvPicPr preferRelativeResize="0"/>
          <p:nvPr/>
        </p:nvPicPr>
        <p:blipFill rotWithShape="1">
          <a:blip r:embed="rId13">
            <a:alphaModFix/>
          </a:blip>
          <a:srcRect/>
          <a:stretch/>
        </p:blipFill>
        <p:spPr>
          <a:xfrm>
            <a:off x="365625" y="2664379"/>
            <a:ext cx="1679300" cy="527758"/>
          </a:xfrm>
          <a:prstGeom prst="rect">
            <a:avLst/>
          </a:prstGeom>
          <a:noFill/>
          <a:ln>
            <a:noFill/>
          </a:ln>
        </p:spPr>
      </p:pic>
      <p:grpSp>
        <p:nvGrpSpPr>
          <p:cNvPr id="1113" name="Google Shape;1113;p108"/>
          <p:cNvGrpSpPr/>
          <p:nvPr/>
        </p:nvGrpSpPr>
        <p:grpSpPr>
          <a:xfrm>
            <a:off x="3294761" y="3972886"/>
            <a:ext cx="2798270" cy="2361963"/>
            <a:chOff x="4590130" y="2929654"/>
            <a:chExt cx="2057400" cy="1736865"/>
          </a:xfrm>
        </p:grpSpPr>
        <p:sp>
          <p:nvSpPr>
            <p:cNvPr id="1114" name="Google Shape;1114;p108"/>
            <p:cNvSpPr/>
            <p:nvPr/>
          </p:nvSpPr>
          <p:spPr>
            <a:xfrm>
              <a:off x="4590130" y="3260119"/>
              <a:ext cx="2057400" cy="1406400"/>
            </a:xfrm>
            <a:prstGeom prst="rect">
              <a:avLst/>
            </a:prstGeom>
            <a:solidFill>
              <a:srgbClr val="FFFFFF">
                <a:alpha val="8240"/>
              </a:srgbClr>
            </a:solidFill>
            <a:ln w="9525" cap="flat" cmpd="sng">
              <a:solidFill>
                <a:srgbClr val="0078D3"/>
              </a:solidFill>
              <a:prstDash val="solid"/>
              <a:round/>
              <a:headEnd type="none" w="sm" len="sm"/>
              <a:tailEnd type="none" w="sm" len="sm"/>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FFFFFF"/>
                </a:solidFill>
                <a:latin typeface="Source Sans Pro"/>
                <a:ea typeface="Source Sans Pro"/>
                <a:cs typeface="Source Sans Pro"/>
                <a:sym typeface="Source Sans Pro"/>
              </a:endParaRPr>
            </a:p>
          </p:txBody>
        </p:sp>
        <p:sp>
          <p:nvSpPr>
            <p:cNvPr id="1115" name="Google Shape;1115;p108"/>
            <p:cNvSpPr/>
            <p:nvPr/>
          </p:nvSpPr>
          <p:spPr>
            <a:xfrm>
              <a:off x="4590130" y="2929654"/>
              <a:ext cx="2057400" cy="338700"/>
            </a:xfrm>
            <a:prstGeom prst="rect">
              <a:avLst/>
            </a:prstGeom>
            <a:noFill/>
            <a:ln>
              <a:noFill/>
            </a:ln>
          </p:spPr>
          <p:txBody>
            <a:bodyPr spcFirstLastPara="1" wrap="square" lIns="124350" tIns="124350" rIns="124350" bIns="62150" anchor="t"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a:solidFill>
                    <a:srgbClr val="0078D3"/>
                  </a:solidFill>
                  <a:latin typeface="Source Sans Pro"/>
                  <a:ea typeface="Source Sans Pro"/>
                  <a:cs typeface="Source Sans Pro"/>
                  <a:sym typeface="Source Sans Pro"/>
                </a:rPr>
                <a:t>Enterprise </a:t>
              </a:r>
              <a:r>
                <a:rPr lang="en-US" sz="1600" b="0" i="0" u="none" strike="noStrike" cap="none">
                  <a:solidFill>
                    <a:srgbClr val="0078D3"/>
                  </a:solidFill>
                  <a:latin typeface="Source Sans Pro"/>
                  <a:ea typeface="Source Sans Pro"/>
                  <a:cs typeface="Source Sans Pro"/>
                  <a:sym typeface="Source Sans Pro"/>
                </a:rPr>
                <a:t>Technology</a:t>
              </a:r>
              <a:endParaRPr sz="1900" b="0" i="0" u="none" strike="noStrike" cap="none">
                <a:solidFill>
                  <a:srgbClr val="0078D3"/>
                </a:solidFill>
                <a:latin typeface="Arial"/>
                <a:ea typeface="Arial"/>
                <a:cs typeface="Arial"/>
                <a:sym typeface="Arial"/>
              </a:endParaRPr>
            </a:p>
          </p:txBody>
        </p:sp>
      </p:grpSp>
      <p:pic>
        <p:nvPicPr>
          <p:cNvPr id="1116" name="Google Shape;1116;p108">
            <a:hlinkClick r:id="rId14"/>
          </p:cNvPr>
          <p:cNvPicPr preferRelativeResize="0"/>
          <p:nvPr/>
        </p:nvPicPr>
        <p:blipFill rotWithShape="1">
          <a:blip r:embed="rId15">
            <a:alphaModFix/>
          </a:blip>
          <a:srcRect/>
          <a:stretch/>
        </p:blipFill>
        <p:spPr>
          <a:xfrm>
            <a:off x="1277250" y="1985575"/>
            <a:ext cx="1766373" cy="309105"/>
          </a:xfrm>
          <a:prstGeom prst="rect">
            <a:avLst/>
          </a:prstGeom>
          <a:noFill/>
          <a:ln>
            <a:noFill/>
          </a:ln>
        </p:spPr>
      </p:pic>
      <p:pic>
        <p:nvPicPr>
          <p:cNvPr id="1117" name="Google Shape;1117;p108"/>
          <p:cNvPicPr preferRelativeResize="0"/>
          <p:nvPr/>
        </p:nvPicPr>
        <p:blipFill>
          <a:blip r:embed="rId16">
            <a:alphaModFix/>
          </a:blip>
          <a:stretch>
            <a:fillRect/>
          </a:stretch>
        </p:blipFill>
        <p:spPr>
          <a:xfrm>
            <a:off x="3605493" y="2128069"/>
            <a:ext cx="745108" cy="272795"/>
          </a:xfrm>
          <a:prstGeom prst="rect">
            <a:avLst/>
          </a:prstGeom>
          <a:noFill/>
          <a:ln>
            <a:noFill/>
          </a:ln>
        </p:spPr>
      </p:pic>
      <p:pic>
        <p:nvPicPr>
          <p:cNvPr id="1118" name="Google Shape;1118;p108"/>
          <p:cNvPicPr preferRelativeResize="0"/>
          <p:nvPr/>
        </p:nvPicPr>
        <p:blipFill>
          <a:blip r:embed="rId17">
            <a:alphaModFix/>
          </a:blip>
          <a:stretch>
            <a:fillRect/>
          </a:stretch>
        </p:blipFill>
        <p:spPr>
          <a:xfrm>
            <a:off x="7584763" y="2303962"/>
            <a:ext cx="1279950" cy="245742"/>
          </a:xfrm>
          <a:prstGeom prst="rect">
            <a:avLst/>
          </a:prstGeom>
          <a:noFill/>
          <a:ln>
            <a:noFill/>
          </a:ln>
        </p:spPr>
      </p:pic>
      <p:pic>
        <p:nvPicPr>
          <p:cNvPr id="1119" name="Google Shape;1119;p108"/>
          <p:cNvPicPr preferRelativeResize="0"/>
          <p:nvPr/>
        </p:nvPicPr>
        <p:blipFill>
          <a:blip r:embed="rId18">
            <a:alphaModFix/>
          </a:blip>
          <a:stretch>
            <a:fillRect/>
          </a:stretch>
        </p:blipFill>
        <p:spPr>
          <a:xfrm>
            <a:off x="9255137" y="4433366"/>
            <a:ext cx="1454049" cy="637691"/>
          </a:xfrm>
          <a:prstGeom prst="rect">
            <a:avLst/>
          </a:prstGeom>
          <a:noFill/>
          <a:ln>
            <a:noFill/>
          </a:ln>
        </p:spPr>
      </p:pic>
      <p:pic>
        <p:nvPicPr>
          <p:cNvPr id="1120" name="Google Shape;1120;p108">
            <a:hlinkClick r:id="rId19"/>
          </p:cNvPr>
          <p:cNvPicPr preferRelativeResize="0"/>
          <p:nvPr/>
        </p:nvPicPr>
        <p:blipFill rotWithShape="1">
          <a:blip r:embed="rId20">
            <a:alphaModFix/>
          </a:blip>
          <a:srcRect/>
          <a:stretch/>
        </p:blipFill>
        <p:spPr>
          <a:xfrm>
            <a:off x="7108986" y="5838750"/>
            <a:ext cx="1746096" cy="460500"/>
          </a:xfrm>
          <a:prstGeom prst="rect">
            <a:avLst/>
          </a:prstGeom>
          <a:noFill/>
          <a:ln>
            <a:noFill/>
          </a:ln>
        </p:spPr>
      </p:pic>
      <p:pic>
        <p:nvPicPr>
          <p:cNvPr id="1121" name="Google Shape;1121;p108">
            <a:hlinkClick r:id="rId21"/>
          </p:cNvPr>
          <p:cNvPicPr preferRelativeResize="0"/>
          <p:nvPr/>
        </p:nvPicPr>
        <p:blipFill rotWithShape="1">
          <a:blip r:embed="rId22">
            <a:alphaModFix/>
          </a:blip>
          <a:srcRect/>
          <a:stretch/>
        </p:blipFill>
        <p:spPr>
          <a:xfrm>
            <a:off x="640380" y="4526515"/>
            <a:ext cx="497471" cy="460936"/>
          </a:xfrm>
          <a:prstGeom prst="rect">
            <a:avLst/>
          </a:prstGeom>
          <a:noFill/>
          <a:ln>
            <a:noFill/>
          </a:ln>
        </p:spPr>
      </p:pic>
      <p:pic>
        <p:nvPicPr>
          <p:cNvPr id="1122" name="Google Shape;1122;p108">
            <a:hlinkClick r:id="rId23"/>
          </p:cNvPr>
          <p:cNvPicPr preferRelativeResize="0"/>
          <p:nvPr/>
        </p:nvPicPr>
        <p:blipFill>
          <a:blip r:embed="rId24">
            <a:alphaModFix/>
          </a:blip>
          <a:stretch>
            <a:fillRect/>
          </a:stretch>
        </p:blipFill>
        <p:spPr>
          <a:xfrm>
            <a:off x="5260901" y="2913025"/>
            <a:ext cx="822300" cy="822300"/>
          </a:xfrm>
          <a:prstGeom prst="rect">
            <a:avLst/>
          </a:prstGeom>
          <a:noFill/>
          <a:ln>
            <a:noFill/>
          </a:ln>
        </p:spPr>
      </p:pic>
      <p:pic>
        <p:nvPicPr>
          <p:cNvPr id="1123" name="Google Shape;1123;p108">
            <a:hlinkClick r:id="rId25"/>
          </p:cNvPr>
          <p:cNvPicPr preferRelativeResize="0"/>
          <p:nvPr/>
        </p:nvPicPr>
        <p:blipFill>
          <a:blip r:embed="rId26">
            <a:alphaModFix/>
          </a:blip>
          <a:stretch>
            <a:fillRect/>
          </a:stretch>
        </p:blipFill>
        <p:spPr>
          <a:xfrm>
            <a:off x="1209462" y="4997540"/>
            <a:ext cx="1246004" cy="370325"/>
          </a:xfrm>
          <a:prstGeom prst="rect">
            <a:avLst/>
          </a:prstGeom>
          <a:noFill/>
          <a:ln>
            <a:noFill/>
          </a:ln>
        </p:spPr>
      </p:pic>
      <p:pic>
        <p:nvPicPr>
          <p:cNvPr id="1124" name="Google Shape;1124;p108">
            <a:hlinkClick r:id="rId27"/>
          </p:cNvPr>
          <p:cNvPicPr preferRelativeResize="0"/>
          <p:nvPr/>
        </p:nvPicPr>
        <p:blipFill>
          <a:blip r:embed="rId28">
            <a:alphaModFix/>
          </a:blip>
          <a:stretch>
            <a:fillRect/>
          </a:stretch>
        </p:blipFill>
        <p:spPr>
          <a:xfrm>
            <a:off x="1578976" y="4597799"/>
            <a:ext cx="1454051" cy="291441"/>
          </a:xfrm>
          <a:prstGeom prst="rect">
            <a:avLst/>
          </a:prstGeom>
          <a:noFill/>
          <a:ln>
            <a:noFill/>
          </a:ln>
        </p:spPr>
      </p:pic>
      <p:pic>
        <p:nvPicPr>
          <p:cNvPr id="1125" name="Google Shape;1125;p108">
            <a:hlinkClick r:id="rId29"/>
          </p:cNvPr>
          <p:cNvPicPr preferRelativeResize="0"/>
          <p:nvPr/>
        </p:nvPicPr>
        <p:blipFill>
          <a:blip r:embed="rId30">
            <a:alphaModFix/>
          </a:blip>
          <a:stretch>
            <a:fillRect/>
          </a:stretch>
        </p:blipFill>
        <p:spPr>
          <a:xfrm>
            <a:off x="9845346" y="2424988"/>
            <a:ext cx="822308" cy="460925"/>
          </a:xfrm>
          <a:prstGeom prst="rect">
            <a:avLst/>
          </a:prstGeom>
          <a:noFill/>
          <a:ln>
            <a:noFill/>
          </a:ln>
        </p:spPr>
      </p:pic>
      <p:pic>
        <p:nvPicPr>
          <p:cNvPr id="1126" name="Google Shape;1126;p108">
            <a:hlinkClick r:id="rId31"/>
          </p:cNvPr>
          <p:cNvPicPr preferRelativeResize="0"/>
          <p:nvPr/>
        </p:nvPicPr>
        <p:blipFill>
          <a:blip r:embed="rId32">
            <a:alphaModFix/>
          </a:blip>
          <a:stretch>
            <a:fillRect/>
          </a:stretch>
        </p:blipFill>
        <p:spPr>
          <a:xfrm>
            <a:off x="6243662" y="2474675"/>
            <a:ext cx="1679302" cy="516312"/>
          </a:xfrm>
          <a:prstGeom prst="rect">
            <a:avLst/>
          </a:prstGeom>
          <a:noFill/>
          <a:ln>
            <a:noFill/>
          </a:ln>
        </p:spPr>
      </p:pic>
      <p:pic>
        <p:nvPicPr>
          <p:cNvPr id="1127" name="Google Shape;1127;p108">
            <a:hlinkClick r:id="rId33"/>
          </p:cNvPr>
          <p:cNvPicPr preferRelativeResize="0"/>
          <p:nvPr/>
        </p:nvPicPr>
        <p:blipFill rotWithShape="1">
          <a:blip r:embed="rId34">
            <a:alphaModFix/>
          </a:blip>
          <a:srcRect l="14219" t="30632" r="10863" b="33043"/>
          <a:stretch/>
        </p:blipFill>
        <p:spPr>
          <a:xfrm>
            <a:off x="10328250" y="4696317"/>
            <a:ext cx="1279950" cy="620586"/>
          </a:xfrm>
          <a:prstGeom prst="rect">
            <a:avLst/>
          </a:prstGeom>
          <a:noFill/>
          <a:ln>
            <a:noFill/>
          </a:ln>
        </p:spPr>
      </p:pic>
      <p:pic>
        <p:nvPicPr>
          <p:cNvPr id="1128" name="Google Shape;1128;p108">
            <a:hlinkClick r:id="rId35"/>
          </p:cNvPr>
          <p:cNvPicPr preferRelativeResize="0"/>
          <p:nvPr/>
        </p:nvPicPr>
        <p:blipFill rotWithShape="1">
          <a:blip r:embed="rId36">
            <a:alphaModFix/>
          </a:blip>
          <a:srcRect t="29783" b="29449"/>
          <a:stretch/>
        </p:blipFill>
        <p:spPr>
          <a:xfrm>
            <a:off x="1578975" y="2446850"/>
            <a:ext cx="1454050" cy="333433"/>
          </a:xfrm>
          <a:prstGeom prst="rect">
            <a:avLst/>
          </a:prstGeom>
          <a:noFill/>
          <a:ln>
            <a:noFill/>
          </a:ln>
        </p:spPr>
      </p:pic>
      <p:pic>
        <p:nvPicPr>
          <p:cNvPr id="1129" name="Google Shape;1129;p108">
            <a:hlinkClick r:id="rId37"/>
          </p:cNvPr>
          <p:cNvPicPr preferRelativeResize="0"/>
          <p:nvPr/>
        </p:nvPicPr>
        <p:blipFill>
          <a:blip r:embed="rId38">
            <a:alphaModFix/>
          </a:blip>
          <a:stretch>
            <a:fillRect/>
          </a:stretch>
        </p:blipFill>
        <p:spPr>
          <a:xfrm>
            <a:off x="10936175" y="2400419"/>
            <a:ext cx="892325" cy="324206"/>
          </a:xfrm>
          <a:prstGeom prst="rect">
            <a:avLst/>
          </a:prstGeom>
          <a:noFill/>
          <a:ln>
            <a:noFill/>
          </a:ln>
        </p:spPr>
      </p:pic>
      <p:pic>
        <p:nvPicPr>
          <p:cNvPr id="1130" name="Google Shape;1130;p108">
            <a:hlinkClick r:id="rId39"/>
          </p:cNvPr>
          <p:cNvPicPr preferRelativeResize="0"/>
          <p:nvPr/>
        </p:nvPicPr>
        <p:blipFill rotWithShape="1">
          <a:blip r:embed="rId40">
            <a:alphaModFix/>
          </a:blip>
          <a:srcRect t="41068" b="40074"/>
          <a:stretch/>
        </p:blipFill>
        <p:spPr>
          <a:xfrm>
            <a:off x="6596563" y="2003942"/>
            <a:ext cx="2384773" cy="449700"/>
          </a:xfrm>
          <a:prstGeom prst="rect">
            <a:avLst/>
          </a:prstGeom>
          <a:noFill/>
          <a:ln>
            <a:noFill/>
          </a:ln>
        </p:spPr>
      </p:pic>
      <p:pic>
        <p:nvPicPr>
          <p:cNvPr id="1131" name="Google Shape;1131;p108">
            <a:hlinkClick r:id="rId41"/>
          </p:cNvPr>
          <p:cNvPicPr preferRelativeResize="0"/>
          <p:nvPr/>
        </p:nvPicPr>
        <p:blipFill rotWithShape="1">
          <a:blip r:embed="rId42">
            <a:alphaModFix/>
          </a:blip>
          <a:srcRect l="9719" t="27801" r="11453" b="23924"/>
          <a:stretch/>
        </p:blipFill>
        <p:spPr>
          <a:xfrm>
            <a:off x="3595814" y="5438875"/>
            <a:ext cx="2196150" cy="727025"/>
          </a:xfrm>
          <a:prstGeom prst="rect">
            <a:avLst/>
          </a:prstGeom>
          <a:noFill/>
          <a:ln>
            <a:noFill/>
          </a:ln>
        </p:spPr>
      </p:pic>
      <p:pic>
        <p:nvPicPr>
          <p:cNvPr id="1132" name="Google Shape;1132;p108">
            <a:hlinkClick r:id="rId43"/>
          </p:cNvPr>
          <p:cNvPicPr preferRelativeResize="0"/>
          <p:nvPr/>
        </p:nvPicPr>
        <p:blipFill rotWithShape="1">
          <a:blip r:embed="rId44">
            <a:alphaModFix/>
          </a:blip>
          <a:srcRect/>
          <a:stretch/>
        </p:blipFill>
        <p:spPr>
          <a:xfrm>
            <a:off x="8249919" y="4593100"/>
            <a:ext cx="548685" cy="460926"/>
          </a:xfrm>
          <a:prstGeom prst="rect">
            <a:avLst/>
          </a:prstGeom>
          <a:noFill/>
          <a:ln>
            <a:noFill/>
          </a:ln>
        </p:spPr>
      </p:pic>
      <p:pic>
        <p:nvPicPr>
          <p:cNvPr id="1133" name="Google Shape;1133;p108">
            <a:hlinkClick r:id="rId45"/>
          </p:cNvPr>
          <p:cNvPicPr preferRelativeResize="0"/>
          <p:nvPr/>
        </p:nvPicPr>
        <p:blipFill>
          <a:blip r:embed="rId46">
            <a:alphaModFix/>
          </a:blip>
          <a:stretch>
            <a:fillRect/>
          </a:stretch>
        </p:blipFill>
        <p:spPr>
          <a:xfrm>
            <a:off x="6344150" y="4569464"/>
            <a:ext cx="745100" cy="375045"/>
          </a:xfrm>
          <a:prstGeom prst="rect">
            <a:avLst/>
          </a:prstGeom>
          <a:noFill/>
          <a:ln>
            <a:noFill/>
          </a:ln>
        </p:spPr>
      </p:pic>
      <p:pic>
        <p:nvPicPr>
          <p:cNvPr id="1134" name="Google Shape;1134;p108">
            <a:hlinkClick r:id="rId47"/>
          </p:cNvPr>
          <p:cNvPicPr preferRelativeResize="0"/>
          <p:nvPr/>
        </p:nvPicPr>
        <p:blipFill rotWithShape="1">
          <a:blip r:embed="rId48">
            <a:alphaModFix/>
          </a:blip>
          <a:srcRect/>
          <a:stretch/>
        </p:blipFill>
        <p:spPr>
          <a:xfrm>
            <a:off x="2212450" y="3042801"/>
            <a:ext cx="661950" cy="667471"/>
          </a:xfrm>
          <a:prstGeom prst="rect">
            <a:avLst/>
          </a:prstGeom>
          <a:noFill/>
          <a:ln>
            <a:noFill/>
          </a:ln>
        </p:spPr>
      </p:pic>
      <p:pic>
        <p:nvPicPr>
          <p:cNvPr id="1135" name="Google Shape;1135;p108">
            <a:hlinkClick r:id="rId49"/>
          </p:cNvPr>
          <p:cNvPicPr preferRelativeResize="0"/>
          <p:nvPr/>
        </p:nvPicPr>
        <p:blipFill>
          <a:blip r:embed="rId50">
            <a:alphaModFix/>
          </a:blip>
          <a:stretch>
            <a:fillRect/>
          </a:stretch>
        </p:blipFill>
        <p:spPr>
          <a:xfrm>
            <a:off x="9371337" y="2929498"/>
            <a:ext cx="853833" cy="246662"/>
          </a:xfrm>
          <a:prstGeom prst="rect">
            <a:avLst/>
          </a:prstGeom>
          <a:noFill/>
          <a:ln>
            <a:noFill/>
          </a:ln>
        </p:spPr>
      </p:pic>
      <p:pic>
        <p:nvPicPr>
          <p:cNvPr id="1136" name="Google Shape;1136;p108">
            <a:hlinkClick r:id="rId51"/>
          </p:cNvPr>
          <p:cNvPicPr preferRelativeResize="0"/>
          <p:nvPr/>
        </p:nvPicPr>
        <p:blipFill>
          <a:blip r:embed="rId52">
            <a:alphaModFix/>
          </a:blip>
          <a:stretch>
            <a:fillRect/>
          </a:stretch>
        </p:blipFill>
        <p:spPr>
          <a:xfrm>
            <a:off x="7439886" y="3467110"/>
            <a:ext cx="1305209" cy="247140"/>
          </a:xfrm>
          <a:prstGeom prst="rect">
            <a:avLst/>
          </a:prstGeom>
          <a:noFill/>
          <a:ln>
            <a:noFill/>
          </a:ln>
        </p:spPr>
      </p:pic>
      <p:pic>
        <p:nvPicPr>
          <p:cNvPr id="1137" name="Google Shape;1137;p108">
            <a:hlinkClick r:id="rId53"/>
          </p:cNvPr>
          <p:cNvPicPr preferRelativeResize="0"/>
          <p:nvPr/>
        </p:nvPicPr>
        <p:blipFill>
          <a:blip r:embed="rId54">
            <a:alphaModFix/>
          </a:blip>
          <a:stretch>
            <a:fillRect/>
          </a:stretch>
        </p:blipFill>
        <p:spPr>
          <a:xfrm>
            <a:off x="11166551" y="3400970"/>
            <a:ext cx="661950" cy="275805"/>
          </a:xfrm>
          <a:prstGeom prst="rect">
            <a:avLst/>
          </a:prstGeom>
          <a:noFill/>
          <a:ln>
            <a:noFill/>
          </a:ln>
        </p:spPr>
      </p:pic>
      <p:pic>
        <p:nvPicPr>
          <p:cNvPr id="1138" name="Google Shape;1138;p108">
            <a:hlinkClick r:id="rId55"/>
          </p:cNvPr>
          <p:cNvPicPr preferRelativeResize="0"/>
          <p:nvPr/>
        </p:nvPicPr>
        <p:blipFill rotWithShape="1">
          <a:blip r:embed="rId56">
            <a:alphaModFix/>
          </a:blip>
          <a:srcRect/>
          <a:stretch/>
        </p:blipFill>
        <p:spPr>
          <a:xfrm>
            <a:off x="9150586" y="1984566"/>
            <a:ext cx="661950" cy="661853"/>
          </a:xfrm>
          <a:prstGeom prst="rect">
            <a:avLst/>
          </a:prstGeom>
          <a:noFill/>
          <a:ln>
            <a:noFill/>
          </a:ln>
        </p:spPr>
      </p:pic>
      <p:pic>
        <p:nvPicPr>
          <p:cNvPr id="1139" name="Google Shape;1139;p108">
            <a:hlinkClick r:id="rId57"/>
          </p:cNvPr>
          <p:cNvPicPr preferRelativeResize="0"/>
          <p:nvPr/>
        </p:nvPicPr>
        <p:blipFill>
          <a:blip r:embed="rId58">
            <a:alphaModFix/>
          </a:blip>
          <a:stretch>
            <a:fillRect/>
          </a:stretch>
        </p:blipFill>
        <p:spPr>
          <a:xfrm>
            <a:off x="4630824" y="4564774"/>
            <a:ext cx="1116800" cy="883666"/>
          </a:xfrm>
          <a:prstGeom prst="rect">
            <a:avLst/>
          </a:prstGeom>
          <a:noFill/>
          <a:ln>
            <a:noFill/>
          </a:ln>
        </p:spPr>
      </p:pic>
      <p:pic>
        <p:nvPicPr>
          <p:cNvPr id="1140" name="Google Shape;1140;p108">
            <a:hlinkClick r:id="rId59"/>
          </p:cNvPr>
          <p:cNvPicPr preferRelativeResize="0"/>
          <p:nvPr/>
        </p:nvPicPr>
        <p:blipFill>
          <a:blip r:embed="rId60">
            <a:alphaModFix/>
          </a:blip>
          <a:stretch>
            <a:fillRect/>
          </a:stretch>
        </p:blipFill>
        <p:spPr>
          <a:xfrm>
            <a:off x="1738388" y="5511062"/>
            <a:ext cx="1305225" cy="623976"/>
          </a:xfrm>
          <a:prstGeom prst="rect">
            <a:avLst/>
          </a:prstGeom>
          <a:noFill/>
          <a:ln>
            <a:noFill/>
          </a:ln>
        </p:spPr>
      </p:pic>
      <p:pic>
        <p:nvPicPr>
          <p:cNvPr id="1141" name="Google Shape;1141;p108">
            <a:hlinkClick r:id="rId61"/>
          </p:cNvPr>
          <p:cNvPicPr preferRelativeResize="0"/>
          <p:nvPr/>
        </p:nvPicPr>
        <p:blipFill rotWithShape="1">
          <a:blip r:embed="rId62">
            <a:alphaModFix/>
          </a:blip>
          <a:srcRect t="35130" b="36471"/>
          <a:stretch/>
        </p:blipFill>
        <p:spPr>
          <a:xfrm>
            <a:off x="9255125" y="3323675"/>
            <a:ext cx="1766375" cy="501625"/>
          </a:xfrm>
          <a:prstGeom prst="rect">
            <a:avLst/>
          </a:prstGeom>
          <a:noFill/>
          <a:ln>
            <a:noFill/>
          </a:ln>
        </p:spPr>
      </p:pic>
      <p:pic>
        <p:nvPicPr>
          <p:cNvPr id="1142" name="Google Shape;1142;p108">
            <a:hlinkClick r:id="rId63"/>
          </p:cNvPr>
          <p:cNvPicPr preferRelativeResize="0"/>
          <p:nvPr/>
        </p:nvPicPr>
        <p:blipFill>
          <a:blip r:embed="rId64">
            <a:alphaModFix/>
          </a:blip>
          <a:stretch>
            <a:fillRect/>
          </a:stretch>
        </p:blipFill>
        <p:spPr>
          <a:xfrm>
            <a:off x="465161" y="5572238"/>
            <a:ext cx="1116777" cy="501624"/>
          </a:xfrm>
          <a:prstGeom prst="rect">
            <a:avLst/>
          </a:prstGeom>
          <a:noFill/>
          <a:ln>
            <a:noFill/>
          </a:ln>
        </p:spPr>
      </p:pic>
      <p:pic>
        <p:nvPicPr>
          <p:cNvPr id="1143" name="Google Shape;1143;p108">
            <a:hlinkClick r:id="rId65"/>
          </p:cNvPr>
          <p:cNvPicPr preferRelativeResize="0"/>
          <p:nvPr/>
        </p:nvPicPr>
        <p:blipFill>
          <a:blip r:embed="rId66">
            <a:alphaModFix/>
          </a:blip>
          <a:stretch>
            <a:fillRect/>
          </a:stretch>
        </p:blipFill>
        <p:spPr>
          <a:xfrm>
            <a:off x="3352648" y="1983254"/>
            <a:ext cx="995498" cy="840450"/>
          </a:xfrm>
          <a:prstGeom prst="rect">
            <a:avLst/>
          </a:prstGeom>
          <a:noFill/>
          <a:ln>
            <a:noFill/>
          </a:ln>
        </p:spPr>
      </p:pic>
      <p:pic>
        <p:nvPicPr>
          <p:cNvPr id="1144" name="Google Shape;1144;p108">
            <a:hlinkClick r:id="rId67"/>
          </p:cNvPr>
          <p:cNvPicPr preferRelativeResize="0"/>
          <p:nvPr/>
        </p:nvPicPr>
        <p:blipFill>
          <a:blip r:embed="rId68">
            <a:alphaModFix/>
          </a:blip>
          <a:stretch>
            <a:fillRect/>
          </a:stretch>
        </p:blipFill>
        <p:spPr>
          <a:xfrm>
            <a:off x="465150" y="3137876"/>
            <a:ext cx="1454049" cy="727025"/>
          </a:xfrm>
          <a:prstGeom prst="rect">
            <a:avLst/>
          </a:prstGeom>
          <a:noFill/>
          <a:ln>
            <a:noFill/>
          </a:ln>
        </p:spPr>
      </p:pic>
      <p:pic>
        <p:nvPicPr>
          <p:cNvPr id="1145" name="Google Shape;1145;p108">
            <a:hlinkClick r:id="rId69"/>
          </p:cNvPr>
          <p:cNvPicPr preferRelativeResize="0"/>
          <p:nvPr/>
        </p:nvPicPr>
        <p:blipFill>
          <a:blip r:embed="rId70">
            <a:alphaModFix/>
          </a:blip>
          <a:stretch>
            <a:fillRect/>
          </a:stretch>
        </p:blipFill>
        <p:spPr>
          <a:xfrm>
            <a:off x="9416850" y="5519400"/>
            <a:ext cx="1679299" cy="453941"/>
          </a:xfrm>
          <a:prstGeom prst="rect">
            <a:avLst/>
          </a:prstGeom>
          <a:noFill/>
          <a:ln>
            <a:noFill/>
          </a:ln>
        </p:spPr>
      </p:pic>
      <p:pic>
        <p:nvPicPr>
          <p:cNvPr id="1146" name="Google Shape;1146;p108">
            <a:hlinkClick r:id="rId71"/>
          </p:cNvPr>
          <p:cNvPicPr preferRelativeResize="0"/>
          <p:nvPr/>
        </p:nvPicPr>
        <p:blipFill>
          <a:blip r:embed="rId72">
            <a:alphaModFix/>
          </a:blip>
          <a:stretch>
            <a:fillRect/>
          </a:stretch>
        </p:blipFill>
        <p:spPr>
          <a:xfrm>
            <a:off x="10421869" y="3001462"/>
            <a:ext cx="1246026" cy="283993"/>
          </a:xfrm>
          <a:prstGeom prst="rect">
            <a:avLst/>
          </a:prstGeom>
          <a:noFill/>
          <a:ln>
            <a:noFill/>
          </a:ln>
        </p:spPr>
      </p:pic>
      <p:pic>
        <p:nvPicPr>
          <p:cNvPr id="1147" name="Google Shape;1147;p108">
            <a:hlinkClick r:id="rId73"/>
          </p:cNvPr>
          <p:cNvPicPr preferRelativeResize="0"/>
          <p:nvPr/>
        </p:nvPicPr>
        <p:blipFill>
          <a:blip r:embed="rId74">
            <a:alphaModFix/>
          </a:blip>
          <a:stretch>
            <a:fillRect/>
          </a:stretch>
        </p:blipFill>
        <p:spPr>
          <a:xfrm>
            <a:off x="11133605" y="2686761"/>
            <a:ext cx="497475" cy="330572"/>
          </a:xfrm>
          <a:prstGeom prst="rect">
            <a:avLst/>
          </a:prstGeom>
          <a:noFill/>
          <a:ln>
            <a:noFill/>
          </a:ln>
        </p:spPr>
      </p:pic>
      <p:pic>
        <p:nvPicPr>
          <p:cNvPr id="1148" name="Google Shape;1148;p108">
            <a:hlinkClick r:id="rId75"/>
          </p:cNvPr>
          <p:cNvPicPr preferRelativeResize="0"/>
          <p:nvPr/>
        </p:nvPicPr>
        <p:blipFill rotWithShape="1">
          <a:blip r:embed="rId76">
            <a:alphaModFix/>
          </a:blip>
          <a:srcRect l="4488" t="37465" r="5921" b="38301"/>
          <a:stretch/>
        </p:blipFill>
        <p:spPr>
          <a:xfrm>
            <a:off x="6344150" y="5367625"/>
            <a:ext cx="1641417" cy="444000"/>
          </a:xfrm>
          <a:prstGeom prst="rect">
            <a:avLst/>
          </a:prstGeom>
          <a:noFill/>
          <a:ln>
            <a:noFill/>
          </a:ln>
        </p:spPr>
      </p:pic>
      <p:pic>
        <p:nvPicPr>
          <p:cNvPr id="1149" name="Google Shape;1149;p108">
            <a:hlinkClick r:id="rId77"/>
          </p:cNvPr>
          <p:cNvPicPr preferRelativeResize="0"/>
          <p:nvPr/>
        </p:nvPicPr>
        <p:blipFill rotWithShape="1">
          <a:blip r:embed="rId78">
            <a:alphaModFix/>
          </a:blip>
          <a:srcRect t="39054" b="41431"/>
          <a:stretch/>
        </p:blipFill>
        <p:spPr>
          <a:xfrm>
            <a:off x="3906100" y="3304880"/>
            <a:ext cx="1305225" cy="254696"/>
          </a:xfrm>
          <a:prstGeom prst="rect">
            <a:avLst/>
          </a:prstGeom>
          <a:noFill/>
          <a:ln>
            <a:noFill/>
          </a:ln>
        </p:spPr>
      </p:pic>
      <p:pic>
        <p:nvPicPr>
          <p:cNvPr id="1150" name="Google Shape;1150;p108">
            <a:hlinkClick r:id="rId79"/>
          </p:cNvPr>
          <p:cNvPicPr preferRelativeResize="0"/>
          <p:nvPr/>
        </p:nvPicPr>
        <p:blipFill rotWithShape="1">
          <a:blip r:embed="rId80">
            <a:alphaModFix/>
          </a:blip>
          <a:srcRect t="32244" b="28538"/>
          <a:stretch/>
        </p:blipFill>
        <p:spPr>
          <a:xfrm>
            <a:off x="4579425" y="2116604"/>
            <a:ext cx="1454051" cy="570237"/>
          </a:xfrm>
          <a:prstGeom prst="rect">
            <a:avLst/>
          </a:prstGeom>
          <a:noFill/>
          <a:ln>
            <a:noFill/>
          </a:ln>
        </p:spPr>
      </p:pic>
      <p:pic>
        <p:nvPicPr>
          <p:cNvPr id="1151" name="Google Shape;1151;p108">
            <a:hlinkClick r:id="rId81"/>
          </p:cNvPr>
          <p:cNvPicPr preferRelativeResize="0"/>
          <p:nvPr/>
        </p:nvPicPr>
        <p:blipFill rotWithShape="1">
          <a:blip r:embed="rId82">
            <a:alphaModFix/>
          </a:blip>
          <a:srcRect t="34754" b="31911"/>
          <a:stretch/>
        </p:blipFill>
        <p:spPr>
          <a:xfrm>
            <a:off x="6932300" y="4954449"/>
            <a:ext cx="1246025" cy="415379"/>
          </a:xfrm>
          <a:prstGeom prst="rect">
            <a:avLst/>
          </a:prstGeom>
          <a:noFill/>
          <a:ln>
            <a:noFill/>
          </a:ln>
        </p:spPr>
      </p:pic>
      <p:pic>
        <p:nvPicPr>
          <p:cNvPr id="1152" name="Google Shape;1152;p108">
            <a:hlinkClick r:id="rId83"/>
          </p:cNvPr>
          <p:cNvPicPr preferRelativeResize="0"/>
          <p:nvPr/>
        </p:nvPicPr>
        <p:blipFill>
          <a:blip r:embed="rId84">
            <a:alphaModFix/>
          </a:blip>
          <a:stretch>
            <a:fillRect/>
          </a:stretch>
        </p:blipFill>
        <p:spPr>
          <a:xfrm>
            <a:off x="7922986" y="5343688"/>
            <a:ext cx="1026998" cy="205400"/>
          </a:xfrm>
          <a:prstGeom prst="rect">
            <a:avLst/>
          </a:prstGeom>
          <a:noFill/>
          <a:ln>
            <a:noFill/>
          </a:ln>
        </p:spPr>
      </p:pic>
      <p:pic>
        <p:nvPicPr>
          <p:cNvPr id="1153" name="Google Shape;1153;p108">
            <a:hlinkClick r:id="rId85"/>
          </p:cNvPr>
          <p:cNvPicPr preferRelativeResize="0"/>
          <p:nvPr/>
        </p:nvPicPr>
        <p:blipFill rotWithShape="1">
          <a:blip r:embed="rId86">
            <a:alphaModFix/>
          </a:blip>
          <a:srcRect t="33935" b="34795"/>
          <a:stretch/>
        </p:blipFill>
        <p:spPr>
          <a:xfrm>
            <a:off x="400600" y="2264200"/>
            <a:ext cx="1184294" cy="370324"/>
          </a:xfrm>
          <a:prstGeom prst="rect">
            <a:avLst/>
          </a:prstGeom>
          <a:noFill/>
          <a:ln>
            <a:noFill/>
          </a:ln>
        </p:spPr>
      </p:pic>
      <p:pic>
        <p:nvPicPr>
          <p:cNvPr id="1154" name="Google Shape;1154;p108" descr="A picture containing drawing&#10;&#10;Description automatically generated">
            <a:hlinkClick r:id="rId87"/>
          </p:cNvPr>
          <p:cNvPicPr preferRelativeResize="0"/>
          <p:nvPr/>
        </p:nvPicPr>
        <p:blipFill rotWithShape="1">
          <a:blip r:embed="rId88">
            <a:alphaModFix/>
          </a:blip>
          <a:srcRect/>
          <a:stretch/>
        </p:blipFill>
        <p:spPr>
          <a:xfrm>
            <a:off x="3336325" y="4463578"/>
            <a:ext cx="1279950" cy="719973"/>
          </a:xfrm>
          <a:prstGeom prst="rect">
            <a:avLst/>
          </a:prstGeom>
          <a:noFill/>
          <a:ln>
            <a:noFill/>
          </a:ln>
        </p:spPr>
      </p:pic>
      <p:pic>
        <p:nvPicPr>
          <p:cNvPr id="1155" name="Google Shape;1155;p108">
            <a:hlinkClick r:id="rId89"/>
          </p:cNvPr>
          <p:cNvPicPr preferRelativeResize="0"/>
          <p:nvPr/>
        </p:nvPicPr>
        <p:blipFill>
          <a:blip r:embed="rId90">
            <a:alphaModFix/>
          </a:blip>
          <a:stretch>
            <a:fillRect/>
          </a:stretch>
        </p:blipFill>
        <p:spPr>
          <a:xfrm>
            <a:off x="465153" y="5080678"/>
            <a:ext cx="548675" cy="548675"/>
          </a:xfrm>
          <a:prstGeom prst="rect">
            <a:avLst/>
          </a:prstGeom>
          <a:noFill/>
          <a:ln>
            <a:noFill/>
          </a:ln>
        </p:spPr>
      </p:pic>
      <p:pic>
        <p:nvPicPr>
          <p:cNvPr id="1156" name="Google Shape;1156;p108">
            <a:hlinkClick r:id="rId91"/>
          </p:cNvPr>
          <p:cNvPicPr preferRelativeResize="0"/>
          <p:nvPr/>
        </p:nvPicPr>
        <p:blipFill rotWithShape="1">
          <a:blip r:embed="rId92">
            <a:alphaModFix/>
          </a:blip>
          <a:srcRect l="14701" t="33559" r="14786" b="31583"/>
          <a:stretch/>
        </p:blipFill>
        <p:spPr>
          <a:xfrm>
            <a:off x="7233856" y="4468225"/>
            <a:ext cx="981144" cy="272800"/>
          </a:xfrm>
          <a:prstGeom prst="rect">
            <a:avLst/>
          </a:prstGeom>
          <a:noFill/>
          <a:ln>
            <a:noFill/>
          </a:ln>
        </p:spPr>
      </p:pic>
      <p:pic>
        <p:nvPicPr>
          <p:cNvPr id="1157" name="Google Shape;1157;p108">
            <a:hlinkClick r:id="rId93"/>
          </p:cNvPr>
          <p:cNvPicPr preferRelativeResize="0"/>
          <p:nvPr/>
        </p:nvPicPr>
        <p:blipFill>
          <a:blip r:embed="rId94">
            <a:alphaModFix/>
          </a:blip>
          <a:stretch>
            <a:fillRect/>
          </a:stretch>
        </p:blipFill>
        <p:spPr>
          <a:xfrm>
            <a:off x="3321951" y="2992849"/>
            <a:ext cx="745100" cy="436794"/>
          </a:xfrm>
          <a:prstGeom prst="rect">
            <a:avLst/>
          </a:prstGeom>
          <a:noFill/>
          <a:ln>
            <a:noFill/>
          </a:ln>
        </p:spPr>
      </p:pic>
      <p:pic>
        <p:nvPicPr>
          <p:cNvPr id="1158" name="Google Shape;1158;p108">
            <a:hlinkClick r:id="rId95"/>
          </p:cNvPr>
          <p:cNvPicPr preferRelativeResize="0"/>
          <p:nvPr/>
        </p:nvPicPr>
        <p:blipFill>
          <a:blip r:embed="rId96">
            <a:alphaModFix/>
          </a:blip>
          <a:stretch>
            <a:fillRect/>
          </a:stretch>
        </p:blipFill>
        <p:spPr>
          <a:xfrm>
            <a:off x="9299175" y="3189338"/>
            <a:ext cx="548675" cy="24058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2"/>
        <p:cNvGrpSpPr/>
        <p:nvPr/>
      </p:nvGrpSpPr>
      <p:grpSpPr>
        <a:xfrm>
          <a:off x="0" y="0"/>
          <a:ext cx="0" cy="0"/>
          <a:chOff x="0" y="0"/>
          <a:chExt cx="0" cy="0"/>
        </a:xfrm>
      </p:grpSpPr>
      <p:sp>
        <p:nvSpPr>
          <p:cNvPr id="1373" name="Google Shape;1373;p113"/>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374" name="Google Shape;1374;p113"/>
          <p:cNvSpPr/>
          <p:nvPr/>
        </p:nvSpPr>
        <p:spPr>
          <a:xfrm rot="-5400000">
            <a:off x="7669270" y="2849466"/>
            <a:ext cx="828900" cy="1249500"/>
          </a:xfrm>
          <a:prstGeom prst="chevron">
            <a:avLst>
              <a:gd name="adj" fmla="val 46605"/>
            </a:avLst>
          </a:prstGeom>
          <a:solidFill>
            <a:schemeClr val="accent4"/>
          </a:solidFill>
          <a:ln>
            <a:noFill/>
          </a:ln>
          <a:effectLst>
            <a:outerShdw blurRad="50800" dist="38100" dir="5400000" algn="t" rotWithShape="0">
              <a:srgbClr val="000000">
                <a:alpha val="6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1375" name="Google Shape;1375;p113"/>
          <p:cNvSpPr/>
          <p:nvPr/>
        </p:nvSpPr>
        <p:spPr>
          <a:xfrm rot="-5400000">
            <a:off x="7669270" y="3627381"/>
            <a:ext cx="828900" cy="1249500"/>
          </a:xfrm>
          <a:prstGeom prst="chevron">
            <a:avLst>
              <a:gd name="adj" fmla="val 46605"/>
            </a:avLst>
          </a:prstGeom>
          <a:solidFill>
            <a:srgbClr val="0078D3">
              <a:alpha val="59220"/>
            </a:srgbClr>
          </a:solidFill>
          <a:ln>
            <a:noFill/>
          </a:ln>
          <a:effectLst>
            <a:outerShdw blurRad="50800" dist="38100" dir="5400000" algn="t" rotWithShape="0">
              <a:srgbClr val="000000">
                <a:alpha val="6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1376" name="Google Shape;1376;p113"/>
          <p:cNvSpPr/>
          <p:nvPr/>
        </p:nvSpPr>
        <p:spPr>
          <a:xfrm rot="-5400000">
            <a:off x="3938328" y="2921891"/>
            <a:ext cx="828900" cy="1249500"/>
          </a:xfrm>
          <a:prstGeom prst="chevron">
            <a:avLst>
              <a:gd name="adj" fmla="val 46605"/>
            </a:avLst>
          </a:prstGeom>
          <a:solidFill>
            <a:schemeClr val="accent3"/>
          </a:solidFill>
          <a:ln>
            <a:noFill/>
          </a:ln>
          <a:effectLst>
            <a:outerShdw blurRad="50800" dist="38100" dir="5400000" algn="t" rotWithShape="0">
              <a:srgbClr val="000000">
                <a:alpha val="6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1377" name="Google Shape;1377;p113"/>
          <p:cNvSpPr/>
          <p:nvPr/>
        </p:nvSpPr>
        <p:spPr>
          <a:xfrm rot="-5400000">
            <a:off x="3938328" y="3699805"/>
            <a:ext cx="828900" cy="1249500"/>
          </a:xfrm>
          <a:prstGeom prst="chevron">
            <a:avLst>
              <a:gd name="adj" fmla="val 46605"/>
            </a:avLst>
          </a:prstGeom>
          <a:solidFill>
            <a:srgbClr val="585862"/>
          </a:solidFill>
          <a:ln>
            <a:noFill/>
          </a:ln>
          <a:effectLst>
            <a:outerShdw blurRad="50800" dist="38100" dir="5400000" algn="t" rotWithShape="0">
              <a:srgbClr val="000000">
                <a:alpha val="6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1" i="0" u="none" strike="noStrike" cap="none">
              <a:solidFill>
                <a:srgbClr val="000000"/>
              </a:solidFill>
              <a:latin typeface="Calibri"/>
              <a:ea typeface="Calibri"/>
              <a:cs typeface="Calibri"/>
              <a:sym typeface="Calibri"/>
            </a:endParaRPr>
          </a:p>
        </p:txBody>
      </p:sp>
      <p:sp>
        <p:nvSpPr>
          <p:cNvPr id="1378" name="Google Shape;1378;p113"/>
          <p:cNvSpPr/>
          <p:nvPr/>
        </p:nvSpPr>
        <p:spPr>
          <a:xfrm>
            <a:off x="2487295" y="1821730"/>
            <a:ext cx="3730800" cy="12696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700" b="1" i="0" u="none" strike="noStrike" cap="none">
                <a:solidFill>
                  <a:schemeClr val="accent3"/>
                </a:solidFill>
                <a:latin typeface="Source Sans Pro"/>
                <a:ea typeface="Source Sans Pro"/>
                <a:cs typeface="Source Sans Pro"/>
                <a:sym typeface="Source Sans Pro"/>
              </a:rPr>
              <a:t>MACHINE LEARNING </a:t>
            </a:r>
            <a:endParaRPr sz="2700" b="1" i="0" u="none" strike="noStrike" cap="none">
              <a:solidFill>
                <a:schemeClr val="accent3"/>
              </a:solidFill>
              <a:latin typeface="Source Sans Pro"/>
              <a:ea typeface="Source Sans Pro"/>
              <a:cs typeface="Source Sans Pro"/>
              <a:sym typeface="Source Sans Pro"/>
            </a:endParaRPr>
          </a:p>
        </p:txBody>
      </p:sp>
      <p:sp>
        <p:nvSpPr>
          <p:cNvPr id="1379" name="Google Shape;1379;p113"/>
          <p:cNvSpPr/>
          <p:nvPr/>
        </p:nvSpPr>
        <p:spPr>
          <a:xfrm>
            <a:off x="6218238" y="1821730"/>
            <a:ext cx="3730800" cy="12696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700" b="1" i="0" u="none" strike="noStrike" cap="none">
                <a:solidFill>
                  <a:schemeClr val="dk2"/>
                </a:solidFill>
                <a:latin typeface="Source Sans Pro"/>
                <a:ea typeface="Source Sans Pro"/>
                <a:cs typeface="Source Sans Pro"/>
                <a:sym typeface="Source Sans Pro"/>
              </a:rPr>
              <a:t>BUSINESS ANALYTICS </a:t>
            </a:r>
            <a:endParaRPr sz="2700" b="1" i="0" u="none" strike="noStrike" cap="none">
              <a:solidFill>
                <a:schemeClr val="dk2"/>
              </a:solidFill>
              <a:latin typeface="Arial"/>
              <a:ea typeface="Arial"/>
              <a:cs typeface="Arial"/>
              <a:sym typeface="Arial"/>
            </a:endParaRPr>
          </a:p>
        </p:txBody>
      </p:sp>
      <p:pic>
        <p:nvPicPr>
          <p:cNvPr id="1380" name="Google Shape;1380;p113"/>
          <p:cNvPicPr preferRelativeResize="0"/>
          <p:nvPr/>
        </p:nvPicPr>
        <p:blipFill rotWithShape="1">
          <a:blip r:embed="rId3">
            <a:alphaModFix amt="61000"/>
          </a:blip>
          <a:srcRect b="19710"/>
          <a:stretch/>
        </p:blipFill>
        <p:spPr>
          <a:xfrm>
            <a:off x="2411713" y="4848592"/>
            <a:ext cx="7613048" cy="1171882"/>
          </a:xfrm>
          <a:prstGeom prst="rect">
            <a:avLst/>
          </a:prstGeom>
          <a:noFill/>
          <a:ln>
            <a:noFill/>
          </a:ln>
        </p:spPr>
      </p:pic>
      <p:sp>
        <p:nvSpPr>
          <p:cNvPr id="1381" name="Google Shape;1381;p113"/>
          <p:cNvSpPr/>
          <p:nvPr/>
        </p:nvSpPr>
        <p:spPr>
          <a:xfrm>
            <a:off x="2487340" y="4940155"/>
            <a:ext cx="7461794" cy="294665"/>
          </a:xfrm>
          <a:custGeom>
            <a:avLst/>
            <a:gdLst/>
            <a:ahLst/>
            <a:cxnLst/>
            <a:rect l="l" t="t" r="r" b="b"/>
            <a:pathLst>
              <a:path w="1774" h="67" extrusionOk="0">
                <a:moveTo>
                  <a:pt x="0" y="19"/>
                </a:moveTo>
                <a:cubicBezTo>
                  <a:pt x="0" y="14"/>
                  <a:pt x="0" y="11"/>
                  <a:pt x="0" y="8"/>
                </a:cubicBezTo>
                <a:cubicBezTo>
                  <a:pt x="2" y="7"/>
                  <a:pt x="3" y="7"/>
                  <a:pt x="3" y="7"/>
                </a:cubicBezTo>
                <a:cubicBezTo>
                  <a:pt x="19" y="6"/>
                  <a:pt x="34" y="11"/>
                  <a:pt x="47" y="20"/>
                </a:cubicBezTo>
                <a:cubicBezTo>
                  <a:pt x="52" y="23"/>
                  <a:pt x="57" y="26"/>
                  <a:pt x="62" y="30"/>
                </a:cubicBezTo>
                <a:cubicBezTo>
                  <a:pt x="89" y="52"/>
                  <a:pt x="130" y="53"/>
                  <a:pt x="159" y="30"/>
                </a:cubicBezTo>
                <a:cubicBezTo>
                  <a:pt x="171" y="20"/>
                  <a:pt x="185" y="11"/>
                  <a:pt x="201" y="8"/>
                </a:cubicBezTo>
                <a:cubicBezTo>
                  <a:pt x="225" y="3"/>
                  <a:pt x="249" y="6"/>
                  <a:pt x="270" y="20"/>
                </a:cubicBezTo>
                <a:cubicBezTo>
                  <a:pt x="276" y="24"/>
                  <a:pt x="282" y="29"/>
                  <a:pt x="287" y="33"/>
                </a:cubicBezTo>
                <a:cubicBezTo>
                  <a:pt x="314" y="52"/>
                  <a:pt x="353" y="51"/>
                  <a:pt x="377" y="33"/>
                </a:cubicBezTo>
                <a:cubicBezTo>
                  <a:pt x="381" y="30"/>
                  <a:pt x="385" y="27"/>
                  <a:pt x="389" y="24"/>
                </a:cubicBezTo>
                <a:cubicBezTo>
                  <a:pt x="423" y="0"/>
                  <a:pt x="461" y="0"/>
                  <a:pt x="495" y="23"/>
                </a:cubicBezTo>
                <a:cubicBezTo>
                  <a:pt x="501" y="26"/>
                  <a:pt x="506" y="30"/>
                  <a:pt x="511" y="34"/>
                </a:cubicBezTo>
                <a:cubicBezTo>
                  <a:pt x="535" y="52"/>
                  <a:pt x="574" y="51"/>
                  <a:pt x="597" y="34"/>
                </a:cubicBezTo>
                <a:cubicBezTo>
                  <a:pt x="602" y="30"/>
                  <a:pt x="607" y="26"/>
                  <a:pt x="612" y="23"/>
                </a:cubicBezTo>
                <a:cubicBezTo>
                  <a:pt x="646" y="0"/>
                  <a:pt x="684" y="0"/>
                  <a:pt x="717" y="23"/>
                </a:cubicBezTo>
                <a:cubicBezTo>
                  <a:pt x="722" y="26"/>
                  <a:pt x="726" y="29"/>
                  <a:pt x="730" y="32"/>
                </a:cubicBezTo>
                <a:cubicBezTo>
                  <a:pt x="755" y="52"/>
                  <a:pt x="798" y="51"/>
                  <a:pt x="823" y="31"/>
                </a:cubicBezTo>
                <a:cubicBezTo>
                  <a:pt x="836" y="20"/>
                  <a:pt x="850" y="11"/>
                  <a:pt x="868" y="8"/>
                </a:cubicBezTo>
                <a:cubicBezTo>
                  <a:pt x="892" y="4"/>
                  <a:pt x="915" y="7"/>
                  <a:pt x="937" y="21"/>
                </a:cubicBezTo>
                <a:cubicBezTo>
                  <a:pt x="939" y="23"/>
                  <a:pt x="942" y="24"/>
                  <a:pt x="944" y="26"/>
                </a:cubicBezTo>
                <a:cubicBezTo>
                  <a:pt x="976" y="54"/>
                  <a:pt x="1019" y="53"/>
                  <a:pt x="1051" y="27"/>
                </a:cubicBezTo>
                <a:cubicBezTo>
                  <a:pt x="1062" y="18"/>
                  <a:pt x="1075" y="11"/>
                  <a:pt x="1089" y="8"/>
                </a:cubicBezTo>
                <a:cubicBezTo>
                  <a:pt x="1114" y="3"/>
                  <a:pt x="1137" y="7"/>
                  <a:pt x="1158" y="21"/>
                </a:cubicBezTo>
                <a:cubicBezTo>
                  <a:pt x="1165" y="26"/>
                  <a:pt x="1172" y="31"/>
                  <a:pt x="1179" y="35"/>
                </a:cubicBezTo>
                <a:cubicBezTo>
                  <a:pt x="1206" y="51"/>
                  <a:pt x="1233" y="51"/>
                  <a:pt x="1260" y="35"/>
                </a:cubicBezTo>
                <a:cubicBezTo>
                  <a:pt x="1268" y="31"/>
                  <a:pt x="1274" y="25"/>
                  <a:pt x="1282" y="21"/>
                </a:cubicBezTo>
                <a:cubicBezTo>
                  <a:pt x="1314" y="1"/>
                  <a:pt x="1347" y="1"/>
                  <a:pt x="1380" y="21"/>
                </a:cubicBezTo>
                <a:cubicBezTo>
                  <a:pt x="1387" y="25"/>
                  <a:pt x="1393" y="30"/>
                  <a:pt x="1399" y="34"/>
                </a:cubicBezTo>
                <a:cubicBezTo>
                  <a:pt x="1426" y="51"/>
                  <a:pt x="1454" y="51"/>
                  <a:pt x="1482" y="36"/>
                </a:cubicBezTo>
                <a:cubicBezTo>
                  <a:pt x="1489" y="31"/>
                  <a:pt x="1495" y="26"/>
                  <a:pt x="1502" y="22"/>
                </a:cubicBezTo>
                <a:cubicBezTo>
                  <a:pt x="1533" y="1"/>
                  <a:pt x="1572" y="1"/>
                  <a:pt x="1603" y="22"/>
                </a:cubicBezTo>
                <a:cubicBezTo>
                  <a:pt x="1607" y="24"/>
                  <a:pt x="1612" y="27"/>
                  <a:pt x="1616" y="31"/>
                </a:cubicBezTo>
                <a:cubicBezTo>
                  <a:pt x="1642" y="52"/>
                  <a:pt x="1683" y="53"/>
                  <a:pt x="1711" y="31"/>
                </a:cubicBezTo>
                <a:cubicBezTo>
                  <a:pt x="1725" y="20"/>
                  <a:pt x="1739" y="11"/>
                  <a:pt x="1756" y="8"/>
                </a:cubicBezTo>
                <a:cubicBezTo>
                  <a:pt x="1761" y="7"/>
                  <a:pt x="1767" y="7"/>
                  <a:pt x="1774" y="6"/>
                </a:cubicBezTo>
                <a:cubicBezTo>
                  <a:pt x="1774" y="11"/>
                  <a:pt x="1774" y="15"/>
                  <a:pt x="1774" y="19"/>
                </a:cubicBezTo>
                <a:cubicBezTo>
                  <a:pt x="1770" y="20"/>
                  <a:pt x="1767" y="21"/>
                  <a:pt x="1764" y="21"/>
                </a:cubicBezTo>
                <a:cubicBezTo>
                  <a:pt x="1752" y="21"/>
                  <a:pt x="1741" y="26"/>
                  <a:pt x="1732" y="33"/>
                </a:cubicBezTo>
                <a:cubicBezTo>
                  <a:pt x="1726" y="36"/>
                  <a:pt x="1721" y="40"/>
                  <a:pt x="1716" y="43"/>
                </a:cubicBezTo>
                <a:cubicBezTo>
                  <a:pt x="1686" y="66"/>
                  <a:pt x="1643" y="67"/>
                  <a:pt x="1612" y="44"/>
                </a:cubicBezTo>
                <a:cubicBezTo>
                  <a:pt x="1607" y="41"/>
                  <a:pt x="1602" y="38"/>
                  <a:pt x="1598" y="34"/>
                </a:cubicBezTo>
                <a:cubicBezTo>
                  <a:pt x="1574" y="16"/>
                  <a:pt x="1533" y="15"/>
                  <a:pt x="1508" y="33"/>
                </a:cubicBezTo>
                <a:cubicBezTo>
                  <a:pt x="1504" y="37"/>
                  <a:pt x="1499" y="40"/>
                  <a:pt x="1495" y="43"/>
                </a:cubicBezTo>
                <a:cubicBezTo>
                  <a:pt x="1462" y="66"/>
                  <a:pt x="1423" y="67"/>
                  <a:pt x="1390" y="44"/>
                </a:cubicBezTo>
                <a:cubicBezTo>
                  <a:pt x="1386" y="42"/>
                  <a:pt x="1383" y="40"/>
                  <a:pt x="1380" y="37"/>
                </a:cubicBezTo>
                <a:cubicBezTo>
                  <a:pt x="1353" y="14"/>
                  <a:pt x="1310" y="14"/>
                  <a:pt x="1282" y="37"/>
                </a:cubicBezTo>
                <a:cubicBezTo>
                  <a:pt x="1267" y="49"/>
                  <a:pt x="1251" y="57"/>
                  <a:pt x="1232" y="60"/>
                </a:cubicBezTo>
                <a:cubicBezTo>
                  <a:pt x="1211" y="62"/>
                  <a:pt x="1192" y="59"/>
                  <a:pt x="1174" y="48"/>
                </a:cubicBezTo>
                <a:cubicBezTo>
                  <a:pt x="1166" y="43"/>
                  <a:pt x="1159" y="37"/>
                  <a:pt x="1150" y="32"/>
                </a:cubicBezTo>
                <a:cubicBezTo>
                  <a:pt x="1123" y="16"/>
                  <a:pt x="1096" y="16"/>
                  <a:pt x="1069" y="31"/>
                </a:cubicBezTo>
                <a:cubicBezTo>
                  <a:pt x="1063" y="34"/>
                  <a:pt x="1058" y="38"/>
                  <a:pt x="1052" y="42"/>
                </a:cubicBezTo>
                <a:cubicBezTo>
                  <a:pt x="1018" y="67"/>
                  <a:pt x="979" y="67"/>
                  <a:pt x="944" y="43"/>
                </a:cubicBezTo>
                <a:cubicBezTo>
                  <a:pt x="941" y="41"/>
                  <a:pt x="938" y="39"/>
                  <a:pt x="935" y="36"/>
                </a:cubicBezTo>
                <a:cubicBezTo>
                  <a:pt x="910" y="15"/>
                  <a:pt x="864" y="15"/>
                  <a:pt x="838" y="37"/>
                </a:cubicBezTo>
                <a:cubicBezTo>
                  <a:pt x="824" y="48"/>
                  <a:pt x="809" y="57"/>
                  <a:pt x="790" y="59"/>
                </a:cubicBezTo>
                <a:cubicBezTo>
                  <a:pt x="767" y="63"/>
                  <a:pt x="746" y="59"/>
                  <a:pt x="727" y="46"/>
                </a:cubicBezTo>
                <a:cubicBezTo>
                  <a:pt x="720" y="42"/>
                  <a:pt x="714" y="36"/>
                  <a:pt x="707" y="32"/>
                </a:cubicBezTo>
                <a:cubicBezTo>
                  <a:pt x="679" y="15"/>
                  <a:pt x="651" y="15"/>
                  <a:pt x="623" y="32"/>
                </a:cubicBezTo>
                <a:cubicBezTo>
                  <a:pt x="616" y="36"/>
                  <a:pt x="610" y="41"/>
                  <a:pt x="604" y="45"/>
                </a:cubicBezTo>
                <a:cubicBezTo>
                  <a:pt x="570" y="66"/>
                  <a:pt x="537" y="66"/>
                  <a:pt x="504" y="45"/>
                </a:cubicBezTo>
                <a:cubicBezTo>
                  <a:pt x="498" y="41"/>
                  <a:pt x="492" y="37"/>
                  <a:pt x="486" y="33"/>
                </a:cubicBezTo>
                <a:cubicBezTo>
                  <a:pt x="462" y="15"/>
                  <a:pt x="422" y="16"/>
                  <a:pt x="398" y="34"/>
                </a:cubicBezTo>
                <a:cubicBezTo>
                  <a:pt x="393" y="38"/>
                  <a:pt x="388" y="41"/>
                  <a:pt x="383" y="45"/>
                </a:cubicBezTo>
                <a:cubicBezTo>
                  <a:pt x="351" y="66"/>
                  <a:pt x="312" y="66"/>
                  <a:pt x="280" y="44"/>
                </a:cubicBezTo>
                <a:cubicBezTo>
                  <a:pt x="274" y="40"/>
                  <a:pt x="269" y="36"/>
                  <a:pt x="263" y="32"/>
                </a:cubicBezTo>
                <a:cubicBezTo>
                  <a:pt x="235" y="15"/>
                  <a:pt x="207" y="16"/>
                  <a:pt x="179" y="32"/>
                </a:cubicBezTo>
                <a:cubicBezTo>
                  <a:pt x="173" y="36"/>
                  <a:pt x="168" y="40"/>
                  <a:pt x="163" y="44"/>
                </a:cubicBezTo>
                <a:cubicBezTo>
                  <a:pt x="132" y="66"/>
                  <a:pt x="90" y="66"/>
                  <a:pt x="59" y="45"/>
                </a:cubicBezTo>
                <a:cubicBezTo>
                  <a:pt x="54" y="41"/>
                  <a:pt x="48" y="36"/>
                  <a:pt x="43" y="33"/>
                </a:cubicBezTo>
                <a:cubicBezTo>
                  <a:pt x="36" y="29"/>
                  <a:pt x="29" y="26"/>
                  <a:pt x="22" y="23"/>
                </a:cubicBezTo>
                <a:cubicBezTo>
                  <a:pt x="15" y="21"/>
                  <a:pt x="8" y="20"/>
                  <a:pt x="0" y="19"/>
                </a:cubicBezTo>
                <a:close/>
              </a:path>
            </a:pathLst>
          </a:custGeom>
          <a:solidFill>
            <a:schemeClr val="accent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382" name="Google Shape;1382;p113"/>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15</a:t>
            </a:fld>
            <a:endParaRPr sz="1600" b="0" i="0" u="none" strike="noStrike" cap="none">
              <a:solidFill>
                <a:schemeClr val="lt1"/>
              </a:solidFill>
              <a:latin typeface="Source Sans Pro"/>
              <a:ea typeface="Source Sans Pro"/>
              <a:cs typeface="Source Sans Pro"/>
              <a:sym typeface="Source Sans Pro"/>
            </a:endParaRPr>
          </a:p>
        </p:txBody>
      </p:sp>
      <p:sp>
        <p:nvSpPr>
          <p:cNvPr id="1383" name="Google Shape;1383;p113"/>
          <p:cNvSpPr/>
          <p:nvPr/>
        </p:nvSpPr>
        <p:spPr>
          <a:xfrm>
            <a:off x="526755" y="395214"/>
            <a:ext cx="11382900" cy="1731300"/>
          </a:xfrm>
          <a:prstGeom prst="rect">
            <a:avLst/>
          </a:prstGeom>
          <a:noFill/>
          <a:ln>
            <a:noFill/>
          </a:ln>
        </p:spPr>
        <p:txBody>
          <a:bodyPr spcFirstLastPara="1" wrap="square" lIns="124350" tIns="62150" rIns="124350" bIns="62150" anchor="t"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3800" b="0" i="0" u="none" strike="noStrike" cap="none">
                <a:solidFill>
                  <a:schemeClr val="dk1"/>
                </a:solidFill>
                <a:latin typeface="Source Sans Pro"/>
                <a:ea typeface="Source Sans Pro"/>
                <a:cs typeface="Source Sans Pro"/>
                <a:sym typeface="Source Sans Pro"/>
              </a:rPr>
              <a:t>These companies combined their massive </a:t>
            </a:r>
            <a:r>
              <a:rPr lang="en-US" sz="3800" b="1" i="0" u="none" strike="noStrike" cap="none">
                <a:solidFill>
                  <a:schemeClr val="accent2"/>
                </a:solidFill>
                <a:latin typeface="Source Sans Pro"/>
                <a:ea typeface="Source Sans Pro"/>
                <a:cs typeface="Source Sans Pro"/>
                <a:sym typeface="Source Sans Pro"/>
              </a:rPr>
              <a:t>data</a:t>
            </a:r>
            <a:r>
              <a:rPr lang="en-US" sz="3800" b="0" i="0" u="none" strike="noStrike" cap="none">
                <a:solidFill>
                  <a:schemeClr val="lt1"/>
                </a:solidFill>
                <a:latin typeface="Source Sans Pro"/>
                <a:ea typeface="Source Sans Pro"/>
                <a:cs typeface="Source Sans Pro"/>
                <a:sym typeface="Source Sans Pro"/>
              </a:rPr>
              <a:t> </a:t>
            </a:r>
            <a:r>
              <a:rPr lang="en-US" sz="3800" b="0" i="0" u="none" strike="noStrike" cap="none">
                <a:solidFill>
                  <a:schemeClr val="dk1"/>
                </a:solidFill>
                <a:latin typeface="Source Sans Pro"/>
                <a:ea typeface="Source Sans Pro"/>
                <a:cs typeface="Source Sans Pro"/>
                <a:sym typeface="Source Sans Pro"/>
              </a:rPr>
              <a:t>with</a:t>
            </a:r>
            <a:r>
              <a:rPr lang="en-US" sz="3800" b="0" i="0" u="none" strike="noStrike" cap="none">
                <a:solidFill>
                  <a:schemeClr val="lt1"/>
                </a:solidFill>
                <a:latin typeface="Source Sans Pro"/>
                <a:ea typeface="Source Sans Pro"/>
                <a:cs typeface="Source Sans Pro"/>
                <a:sym typeface="Source Sans Pro"/>
              </a:rPr>
              <a:t> </a:t>
            </a:r>
            <a:r>
              <a:rPr lang="en-US" sz="3800" b="1" i="0" u="none" strike="noStrike" cap="none">
                <a:solidFill>
                  <a:schemeClr val="accent3"/>
                </a:solidFill>
                <a:latin typeface="Source Sans Pro"/>
                <a:ea typeface="Source Sans Pro"/>
                <a:cs typeface="Source Sans Pro"/>
                <a:sym typeface="Source Sans Pro"/>
              </a:rPr>
              <a:t>ML</a:t>
            </a:r>
            <a:r>
              <a:rPr lang="en-US" sz="3800" b="0" i="0" u="none" strike="noStrike" cap="none">
                <a:solidFill>
                  <a:schemeClr val="dk1"/>
                </a:solidFill>
                <a:latin typeface="Source Sans Pro"/>
                <a:ea typeface="Source Sans Pro"/>
                <a:cs typeface="Source Sans Pro"/>
                <a:sym typeface="Source Sans Pro"/>
              </a:rPr>
              <a:t> and </a:t>
            </a:r>
            <a:r>
              <a:rPr lang="en-US" sz="3800" b="1" i="0" u="none" strike="noStrike" cap="none">
                <a:solidFill>
                  <a:schemeClr val="dk2"/>
                </a:solidFill>
                <a:latin typeface="Source Sans Pro"/>
                <a:ea typeface="Source Sans Pro"/>
                <a:cs typeface="Source Sans Pro"/>
                <a:sym typeface="Source Sans Pro"/>
              </a:rPr>
              <a:t>BI</a:t>
            </a:r>
            <a:r>
              <a:rPr lang="en-US" sz="3800" b="0" i="0" u="none" strike="noStrike" cap="none">
                <a:solidFill>
                  <a:schemeClr val="dk1"/>
                </a:solidFill>
                <a:latin typeface="Source Sans Pro"/>
                <a:ea typeface="Source Sans Pro"/>
                <a:cs typeface="Source Sans Pro"/>
                <a:sym typeface="Source Sans Pro"/>
              </a:rPr>
              <a:t> capabilities to unlock business value</a:t>
            </a:r>
            <a:endParaRPr sz="3800" b="0" i="0" u="none" strike="noStrike" cap="none">
              <a:solidFill>
                <a:schemeClr val="dk1"/>
              </a:solidFill>
              <a:latin typeface="Source Sans Pro"/>
              <a:ea typeface="Source Sans Pro"/>
              <a:cs typeface="Source Sans Pro"/>
              <a:sym typeface="Source Sans Pro"/>
            </a:endParaRPr>
          </a:p>
        </p:txBody>
      </p:sp>
      <p:sp>
        <p:nvSpPr>
          <p:cNvPr id="1384" name="Google Shape;1384;p113"/>
          <p:cNvSpPr txBox="1"/>
          <p:nvPr/>
        </p:nvSpPr>
        <p:spPr>
          <a:xfrm>
            <a:off x="4178133" y="5385689"/>
            <a:ext cx="4080300" cy="657300"/>
          </a:xfrm>
          <a:prstGeom prst="rect">
            <a:avLst/>
          </a:prstGeom>
          <a:noFill/>
          <a:ln>
            <a:noFill/>
          </a:ln>
        </p:spPr>
        <p:txBody>
          <a:bodyPr spcFirstLastPara="1" wrap="square" lIns="124350" tIns="124350" rIns="124350" bIns="124350" anchor="t" anchorCtr="0">
            <a:noAutofit/>
          </a:bodyPr>
          <a:lstStyle/>
          <a:p>
            <a:pPr marL="0" marR="0" lvl="0" indent="0" algn="ctr" rtl="0">
              <a:lnSpc>
                <a:spcPct val="100000"/>
              </a:lnSpc>
              <a:spcBef>
                <a:spcPts val="0"/>
              </a:spcBef>
              <a:spcAft>
                <a:spcPts val="0"/>
              </a:spcAft>
              <a:buClr>
                <a:srgbClr val="000000"/>
              </a:buClr>
              <a:buSzPts val="2700"/>
              <a:buFont typeface="Arial"/>
              <a:buNone/>
            </a:pPr>
            <a:r>
              <a:rPr lang="en-US" sz="2700" b="1" i="0" u="none" strike="noStrike" cap="none">
                <a:solidFill>
                  <a:schemeClr val="accent2"/>
                </a:solidFill>
                <a:latin typeface="Source Sans Pro"/>
                <a:ea typeface="Source Sans Pro"/>
                <a:cs typeface="Source Sans Pro"/>
                <a:sym typeface="Source Sans Pro"/>
              </a:rPr>
              <a:t>DATA</a:t>
            </a:r>
            <a:endParaRPr sz="1900" b="1" i="0" u="none" strike="noStrike" cap="none">
              <a:solidFill>
                <a:schemeClr val="accent2"/>
              </a:solidFill>
              <a:latin typeface="Arial"/>
              <a:ea typeface="Arial"/>
              <a:cs typeface="Arial"/>
              <a:sym typeface="Arial"/>
            </a:endParaRPr>
          </a:p>
        </p:txBody>
      </p:sp>
      <p:pic>
        <p:nvPicPr>
          <p:cNvPr id="1385" name="Google Shape;1385;p113"/>
          <p:cNvPicPr preferRelativeResize="0"/>
          <p:nvPr/>
        </p:nvPicPr>
        <p:blipFill>
          <a:blip r:embed="rId4">
            <a:alphaModFix/>
          </a:blip>
          <a:stretch>
            <a:fillRect/>
          </a:stretch>
        </p:blipFill>
        <p:spPr>
          <a:xfrm>
            <a:off x="61092" y="6540496"/>
            <a:ext cx="1971599" cy="382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80"/>
                                        </p:tgtEl>
                                        <p:attrNameLst>
                                          <p:attrName>style.visibility</p:attrName>
                                        </p:attrNameLst>
                                      </p:cBhvr>
                                      <p:to>
                                        <p:strVal val="visible"/>
                                      </p:to>
                                    </p:set>
                                    <p:animEffect transition="in" filter="fade">
                                      <p:cBhvr>
                                        <p:cTn id="7" dur="500"/>
                                        <p:tgtEl>
                                          <p:spTgt spid="1380"/>
                                        </p:tgtEl>
                                      </p:cBhvr>
                                    </p:animEffect>
                                  </p:childTnLst>
                                </p:cTn>
                              </p:par>
                              <p:par>
                                <p:cTn id="8" presetID="10" presetClass="entr" presetSubtype="0" fill="hold" nodeType="withEffect">
                                  <p:stCondLst>
                                    <p:cond delay="0"/>
                                  </p:stCondLst>
                                  <p:childTnLst>
                                    <p:set>
                                      <p:cBhvr>
                                        <p:cTn id="9" dur="1" fill="hold">
                                          <p:stCondLst>
                                            <p:cond delay="0"/>
                                          </p:stCondLst>
                                        </p:cTn>
                                        <p:tgtEl>
                                          <p:spTgt spid="1381"/>
                                        </p:tgtEl>
                                        <p:attrNameLst>
                                          <p:attrName>style.visibility</p:attrName>
                                        </p:attrNameLst>
                                      </p:cBhvr>
                                      <p:to>
                                        <p:strVal val="visible"/>
                                      </p:to>
                                    </p:set>
                                    <p:animEffect transition="in" filter="fade">
                                      <p:cBhvr>
                                        <p:cTn id="10" dur="500"/>
                                        <p:tgtEl>
                                          <p:spTgt spid="1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90"/>
        <p:cNvGrpSpPr/>
        <p:nvPr/>
      </p:nvGrpSpPr>
      <p:grpSpPr>
        <a:xfrm>
          <a:off x="0" y="0"/>
          <a:ext cx="0" cy="0"/>
          <a:chOff x="0" y="0"/>
          <a:chExt cx="0" cy="0"/>
        </a:xfrm>
      </p:grpSpPr>
      <p:sp>
        <p:nvSpPr>
          <p:cNvPr id="1391" name="Google Shape;1391;p114"/>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1392" name="Google Shape;1392;p114" descr="Apaches Sparks"/>
          <p:cNvPicPr preferRelativeResize="0"/>
          <p:nvPr/>
        </p:nvPicPr>
        <p:blipFill rotWithShape="1">
          <a:blip r:embed="rId3">
            <a:alphaModFix/>
          </a:blip>
          <a:srcRect/>
          <a:stretch/>
        </p:blipFill>
        <p:spPr>
          <a:xfrm>
            <a:off x="10592316" y="4498024"/>
            <a:ext cx="554613" cy="294650"/>
          </a:xfrm>
          <a:prstGeom prst="rect">
            <a:avLst/>
          </a:prstGeom>
          <a:noFill/>
          <a:ln>
            <a:noFill/>
          </a:ln>
        </p:spPr>
      </p:pic>
      <p:pic>
        <p:nvPicPr>
          <p:cNvPr id="1393" name="Google Shape;1393;p114"/>
          <p:cNvPicPr preferRelativeResize="0"/>
          <p:nvPr/>
        </p:nvPicPr>
        <p:blipFill>
          <a:blip r:embed="rId4">
            <a:alphaModFix/>
          </a:blip>
          <a:stretch>
            <a:fillRect/>
          </a:stretch>
        </p:blipFill>
        <p:spPr>
          <a:xfrm>
            <a:off x="7370775" y="3132350"/>
            <a:ext cx="727076" cy="145411"/>
          </a:xfrm>
          <a:prstGeom prst="rect">
            <a:avLst/>
          </a:prstGeom>
          <a:noFill/>
          <a:ln>
            <a:noFill/>
          </a:ln>
        </p:spPr>
      </p:pic>
      <p:pic>
        <p:nvPicPr>
          <p:cNvPr id="1394" name="Google Shape;1394;p114" descr="Apaches Sparks"/>
          <p:cNvPicPr preferRelativeResize="0"/>
          <p:nvPr/>
        </p:nvPicPr>
        <p:blipFill rotWithShape="1">
          <a:blip r:embed="rId3">
            <a:alphaModFix/>
          </a:blip>
          <a:srcRect/>
          <a:stretch/>
        </p:blipFill>
        <p:spPr>
          <a:xfrm>
            <a:off x="6313691" y="1907224"/>
            <a:ext cx="554613" cy="294650"/>
          </a:xfrm>
          <a:prstGeom prst="rect">
            <a:avLst/>
          </a:prstGeom>
          <a:noFill/>
          <a:ln>
            <a:noFill/>
          </a:ln>
        </p:spPr>
      </p:pic>
      <p:pic>
        <p:nvPicPr>
          <p:cNvPr id="1395" name="Google Shape;1395;p114"/>
          <p:cNvPicPr preferRelativeResize="0"/>
          <p:nvPr/>
        </p:nvPicPr>
        <p:blipFill rotWithShape="1">
          <a:blip r:embed="rId5">
            <a:alphaModFix amt="61000"/>
          </a:blip>
          <a:srcRect b="19710"/>
          <a:stretch/>
        </p:blipFill>
        <p:spPr>
          <a:xfrm>
            <a:off x="4208082" y="5263082"/>
            <a:ext cx="7613048" cy="1171882"/>
          </a:xfrm>
          <a:prstGeom prst="rect">
            <a:avLst/>
          </a:prstGeom>
          <a:noFill/>
          <a:ln>
            <a:noFill/>
          </a:ln>
        </p:spPr>
      </p:pic>
      <p:sp>
        <p:nvSpPr>
          <p:cNvPr id="1396" name="Google Shape;1396;p114"/>
          <p:cNvSpPr/>
          <p:nvPr/>
        </p:nvSpPr>
        <p:spPr>
          <a:xfrm>
            <a:off x="4290015" y="5354646"/>
            <a:ext cx="7461794" cy="294665"/>
          </a:xfrm>
          <a:custGeom>
            <a:avLst/>
            <a:gdLst/>
            <a:ahLst/>
            <a:cxnLst/>
            <a:rect l="l" t="t" r="r" b="b"/>
            <a:pathLst>
              <a:path w="1774" h="67" extrusionOk="0">
                <a:moveTo>
                  <a:pt x="0" y="19"/>
                </a:moveTo>
                <a:cubicBezTo>
                  <a:pt x="0" y="14"/>
                  <a:pt x="0" y="11"/>
                  <a:pt x="0" y="8"/>
                </a:cubicBezTo>
                <a:cubicBezTo>
                  <a:pt x="2" y="7"/>
                  <a:pt x="3" y="7"/>
                  <a:pt x="3" y="7"/>
                </a:cubicBezTo>
                <a:cubicBezTo>
                  <a:pt x="19" y="6"/>
                  <a:pt x="34" y="11"/>
                  <a:pt x="47" y="20"/>
                </a:cubicBezTo>
                <a:cubicBezTo>
                  <a:pt x="52" y="23"/>
                  <a:pt x="57" y="26"/>
                  <a:pt x="62" y="30"/>
                </a:cubicBezTo>
                <a:cubicBezTo>
                  <a:pt x="89" y="52"/>
                  <a:pt x="130" y="53"/>
                  <a:pt x="159" y="30"/>
                </a:cubicBezTo>
                <a:cubicBezTo>
                  <a:pt x="171" y="20"/>
                  <a:pt x="185" y="11"/>
                  <a:pt x="201" y="8"/>
                </a:cubicBezTo>
                <a:cubicBezTo>
                  <a:pt x="225" y="3"/>
                  <a:pt x="249" y="6"/>
                  <a:pt x="270" y="20"/>
                </a:cubicBezTo>
                <a:cubicBezTo>
                  <a:pt x="276" y="24"/>
                  <a:pt x="282" y="29"/>
                  <a:pt x="287" y="33"/>
                </a:cubicBezTo>
                <a:cubicBezTo>
                  <a:pt x="314" y="52"/>
                  <a:pt x="353" y="51"/>
                  <a:pt x="377" y="33"/>
                </a:cubicBezTo>
                <a:cubicBezTo>
                  <a:pt x="381" y="30"/>
                  <a:pt x="385" y="27"/>
                  <a:pt x="389" y="24"/>
                </a:cubicBezTo>
                <a:cubicBezTo>
                  <a:pt x="423" y="0"/>
                  <a:pt x="461" y="0"/>
                  <a:pt x="495" y="23"/>
                </a:cubicBezTo>
                <a:cubicBezTo>
                  <a:pt x="501" y="26"/>
                  <a:pt x="506" y="30"/>
                  <a:pt x="511" y="34"/>
                </a:cubicBezTo>
                <a:cubicBezTo>
                  <a:pt x="535" y="52"/>
                  <a:pt x="574" y="51"/>
                  <a:pt x="597" y="34"/>
                </a:cubicBezTo>
                <a:cubicBezTo>
                  <a:pt x="602" y="30"/>
                  <a:pt x="607" y="26"/>
                  <a:pt x="612" y="23"/>
                </a:cubicBezTo>
                <a:cubicBezTo>
                  <a:pt x="646" y="0"/>
                  <a:pt x="684" y="0"/>
                  <a:pt x="717" y="23"/>
                </a:cubicBezTo>
                <a:cubicBezTo>
                  <a:pt x="722" y="26"/>
                  <a:pt x="726" y="29"/>
                  <a:pt x="730" y="32"/>
                </a:cubicBezTo>
                <a:cubicBezTo>
                  <a:pt x="755" y="52"/>
                  <a:pt x="798" y="51"/>
                  <a:pt x="823" y="31"/>
                </a:cubicBezTo>
                <a:cubicBezTo>
                  <a:pt x="836" y="20"/>
                  <a:pt x="850" y="11"/>
                  <a:pt x="868" y="8"/>
                </a:cubicBezTo>
                <a:cubicBezTo>
                  <a:pt x="892" y="4"/>
                  <a:pt x="915" y="7"/>
                  <a:pt x="937" y="21"/>
                </a:cubicBezTo>
                <a:cubicBezTo>
                  <a:pt x="939" y="23"/>
                  <a:pt x="942" y="24"/>
                  <a:pt x="944" y="26"/>
                </a:cubicBezTo>
                <a:cubicBezTo>
                  <a:pt x="976" y="54"/>
                  <a:pt x="1019" y="53"/>
                  <a:pt x="1051" y="27"/>
                </a:cubicBezTo>
                <a:cubicBezTo>
                  <a:pt x="1062" y="18"/>
                  <a:pt x="1075" y="11"/>
                  <a:pt x="1089" y="8"/>
                </a:cubicBezTo>
                <a:cubicBezTo>
                  <a:pt x="1114" y="3"/>
                  <a:pt x="1137" y="7"/>
                  <a:pt x="1158" y="21"/>
                </a:cubicBezTo>
                <a:cubicBezTo>
                  <a:pt x="1165" y="26"/>
                  <a:pt x="1172" y="31"/>
                  <a:pt x="1179" y="35"/>
                </a:cubicBezTo>
                <a:cubicBezTo>
                  <a:pt x="1206" y="51"/>
                  <a:pt x="1233" y="51"/>
                  <a:pt x="1260" y="35"/>
                </a:cubicBezTo>
                <a:cubicBezTo>
                  <a:pt x="1268" y="31"/>
                  <a:pt x="1274" y="25"/>
                  <a:pt x="1282" y="21"/>
                </a:cubicBezTo>
                <a:cubicBezTo>
                  <a:pt x="1314" y="1"/>
                  <a:pt x="1347" y="1"/>
                  <a:pt x="1380" y="21"/>
                </a:cubicBezTo>
                <a:cubicBezTo>
                  <a:pt x="1387" y="25"/>
                  <a:pt x="1393" y="30"/>
                  <a:pt x="1399" y="34"/>
                </a:cubicBezTo>
                <a:cubicBezTo>
                  <a:pt x="1426" y="51"/>
                  <a:pt x="1454" y="51"/>
                  <a:pt x="1482" y="36"/>
                </a:cubicBezTo>
                <a:cubicBezTo>
                  <a:pt x="1489" y="31"/>
                  <a:pt x="1495" y="26"/>
                  <a:pt x="1502" y="22"/>
                </a:cubicBezTo>
                <a:cubicBezTo>
                  <a:pt x="1533" y="1"/>
                  <a:pt x="1572" y="1"/>
                  <a:pt x="1603" y="22"/>
                </a:cubicBezTo>
                <a:cubicBezTo>
                  <a:pt x="1607" y="24"/>
                  <a:pt x="1612" y="27"/>
                  <a:pt x="1616" y="31"/>
                </a:cubicBezTo>
                <a:cubicBezTo>
                  <a:pt x="1642" y="52"/>
                  <a:pt x="1683" y="53"/>
                  <a:pt x="1711" y="31"/>
                </a:cubicBezTo>
                <a:cubicBezTo>
                  <a:pt x="1725" y="20"/>
                  <a:pt x="1739" y="11"/>
                  <a:pt x="1756" y="8"/>
                </a:cubicBezTo>
                <a:cubicBezTo>
                  <a:pt x="1761" y="7"/>
                  <a:pt x="1767" y="7"/>
                  <a:pt x="1774" y="6"/>
                </a:cubicBezTo>
                <a:cubicBezTo>
                  <a:pt x="1774" y="11"/>
                  <a:pt x="1774" y="15"/>
                  <a:pt x="1774" y="19"/>
                </a:cubicBezTo>
                <a:cubicBezTo>
                  <a:pt x="1770" y="20"/>
                  <a:pt x="1767" y="21"/>
                  <a:pt x="1764" y="21"/>
                </a:cubicBezTo>
                <a:cubicBezTo>
                  <a:pt x="1752" y="21"/>
                  <a:pt x="1741" y="26"/>
                  <a:pt x="1732" y="33"/>
                </a:cubicBezTo>
                <a:cubicBezTo>
                  <a:pt x="1726" y="36"/>
                  <a:pt x="1721" y="40"/>
                  <a:pt x="1716" y="43"/>
                </a:cubicBezTo>
                <a:cubicBezTo>
                  <a:pt x="1686" y="66"/>
                  <a:pt x="1643" y="67"/>
                  <a:pt x="1612" y="44"/>
                </a:cubicBezTo>
                <a:cubicBezTo>
                  <a:pt x="1607" y="41"/>
                  <a:pt x="1602" y="38"/>
                  <a:pt x="1598" y="34"/>
                </a:cubicBezTo>
                <a:cubicBezTo>
                  <a:pt x="1574" y="16"/>
                  <a:pt x="1533" y="15"/>
                  <a:pt x="1508" y="33"/>
                </a:cubicBezTo>
                <a:cubicBezTo>
                  <a:pt x="1504" y="37"/>
                  <a:pt x="1499" y="40"/>
                  <a:pt x="1495" y="43"/>
                </a:cubicBezTo>
                <a:cubicBezTo>
                  <a:pt x="1462" y="66"/>
                  <a:pt x="1423" y="67"/>
                  <a:pt x="1390" y="44"/>
                </a:cubicBezTo>
                <a:cubicBezTo>
                  <a:pt x="1386" y="42"/>
                  <a:pt x="1383" y="40"/>
                  <a:pt x="1380" y="37"/>
                </a:cubicBezTo>
                <a:cubicBezTo>
                  <a:pt x="1353" y="14"/>
                  <a:pt x="1310" y="14"/>
                  <a:pt x="1282" y="37"/>
                </a:cubicBezTo>
                <a:cubicBezTo>
                  <a:pt x="1267" y="49"/>
                  <a:pt x="1251" y="57"/>
                  <a:pt x="1232" y="60"/>
                </a:cubicBezTo>
                <a:cubicBezTo>
                  <a:pt x="1211" y="62"/>
                  <a:pt x="1192" y="59"/>
                  <a:pt x="1174" y="48"/>
                </a:cubicBezTo>
                <a:cubicBezTo>
                  <a:pt x="1166" y="43"/>
                  <a:pt x="1159" y="37"/>
                  <a:pt x="1150" y="32"/>
                </a:cubicBezTo>
                <a:cubicBezTo>
                  <a:pt x="1123" y="16"/>
                  <a:pt x="1096" y="16"/>
                  <a:pt x="1069" y="31"/>
                </a:cubicBezTo>
                <a:cubicBezTo>
                  <a:pt x="1063" y="34"/>
                  <a:pt x="1058" y="38"/>
                  <a:pt x="1052" y="42"/>
                </a:cubicBezTo>
                <a:cubicBezTo>
                  <a:pt x="1018" y="67"/>
                  <a:pt x="979" y="67"/>
                  <a:pt x="944" y="43"/>
                </a:cubicBezTo>
                <a:cubicBezTo>
                  <a:pt x="941" y="41"/>
                  <a:pt x="938" y="39"/>
                  <a:pt x="935" y="36"/>
                </a:cubicBezTo>
                <a:cubicBezTo>
                  <a:pt x="910" y="15"/>
                  <a:pt x="864" y="15"/>
                  <a:pt x="838" y="37"/>
                </a:cubicBezTo>
                <a:cubicBezTo>
                  <a:pt x="824" y="48"/>
                  <a:pt x="809" y="57"/>
                  <a:pt x="790" y="59"/>
                </a:cubicBezTo>
                <a:cubicBezTo>
                  <a:pt x="767" y="63"/>
                  <a:pt x="746" y="59"/>
                  <a:pt x="727" y="46"/>
                </a:cubicBezTo>
                <a:cubicBezTo>
                  <a:pt x="720" y="42"/>
                  <a:pt x="714" y="36"/>
                  <a:pt x="707" y="32"/>
                </a:cubicBezTo>
                <a:cubicBezTo>
                  <a:pt x="679" y="15"/>
                  <a:pt x="651" y="15"/>
                  <a:pt x="623" y="32"/>
                </a:cubicBezTo>
                <a:cubicBezTo>
                  <a:pt x="616" y="36"/>
                  <a:pt x="610" y="41"/>
                  <a:pt x="604" y="45"/>
                </a:cubicBezTo>
                <a:cubicBezTo>
                  <a:pt x="570" y="66"/>
                  <a:pt x="537" y="66"/>
                  <a:pt x="504" y="45"/>
                </a:cubicBezTo>
                <a:cubicBezTo>
                  <a:pt x="498" y="41"/>
                  <a:pt x="492" y="37"/>
                  <a:pt x="486" y="33"/>
                </a:cubicBezTo>
                <a:cubicBezTo>
                  <a:pt x="462" y="15"/>
                  <a:pt x="422" y="16"/>
                  <a:pt x="398" y="34"/>
                </a:cubicBezTo>
                <a:cubicBezTo>
                  <a:pt x="393" y="38"/>
                  <a:pt x="388" y="41"/>
                  <a:pt x="383" y="45"/>
                </a:cubicBezTo>
                <a:cubicBezTo>
                  <a:pt x="351" y="66"/>
                  <a:pt x="312" y="66"/>
                  <a:pt x="280" y="44"/>
                </a:cubicBezTo>
                <a:cubicBezTo>
                  <a:pt x="274" y="40"/>
                  <a:pt x="269" y="36"/>
                  <a:pt x="263" y="32"/>
                </a:cubicBezTo>
                <a:cubicBezTo>
                  <a:pt x="235" y="15"/>
                  <a:pt x="207" y="16"/>
                  <a:pt x="179" y="32"/>
                </a:cubicBezTo>
                <a:cubicBezTo>
                  <a:pt x="173" y="36"/>
                  <a:pt x="168" y="40"/>
                  <a:pt x="163" y="44"/>
                </a:cubicBezTo>
                <a:cubicBezTo>
                  <a:pt x="132" y="66"/>
                  <a:pt x="90" y="66"/>
                  <a:pt x="59" y="45"/>
                </a:cubicBezTo>
                <a:cubicBezTo>
                  <a:pt x="54" y="41"/>
                  <a:pt x="48" y="36"/>
                  <a:pt x="43" y="33"/>
                </a:cubicBezTo>
                <a:cubicBezTo>
                  <a:pt x="36" y="29"/>
                  <a:pt x="29" y="26"/>
                  <a:pt x="22" y="23"/>
                </a:cubicBezTo>
                <a:cubicBezTo>
                  <a:pt x="15" y="21"/>
                  <a:pt x="8" y="20"/>
                  <a:pt x="0" y="19"/>
                </a:cubicBezTo>
                <a:close/>
              </a:path>
            </a:pathLst>
          </a:custGeom>
          <a:solidFill>
            <a:schemeClr val="accent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cxnSp>
        <p:nvCxnSpPr>
          <p:cNvPr id="1397" name="Google Shape;1397;p114"/>
          <p:cNvCxnSpPr>
            <a:stCxn id="1398" idx="0"/>
            <a:endCxn id="1399" idx="3"/>
          </p:cNvCxnSpPr>
          <p:nvPr/>
        </p:nvCxnSpPr>
        <p:spPr>
          <a:xfrm rot="5400000" flipH="1">
            <a:off x="9710523" y="2587477"/>
            <a:ext cx="745200" cy="1519500"/>
          </a:xfrm>
          <a:prstGeom prst="curvedConnector2">
            <a:avLst/>
          </a:prstGeom>
          <a:noFill/>
          <a:ln w="12700" cap="rnd" cmpd="sng">
            <a:solidFill>
              <a:schemeClr val="dk1">
                <a:alpha val="40000"/>
              </a:schemeClr>
            </a:solidFill>
            <a:prstDash val="dot"/>
            <a:round/>
            <a:headEnd type="none" w="sm" len="sm"/>
            <a:tailEnd type="none" w="sm" len="sm"/>
          </a:ln>
        </p:spPr>
      </p:cxnSp>
      <p:cxnSp>
        <p:nvCxnSpPr>
          <p:cNvPr id="1400" name="Google Shape;1400;p114"/>
          <p:cNvCxnSpPr>
            <a:stCxn id="1401" idx="1"/>
            <a:endCxn id="1402" idx="3"/>
          </p:cNvCxnSpPr>
          <p:nvPr/>
        </p:nvCxnSpPr>
        <p:spPr>
          <a:xfrm rot="10800000">
            <a:off x="5334249" y="3101316"/>
            <a:ext cx="1657500" cy="712800"/>
          </a:xfrm>
          <a:prstGeom prst="curvedConnector3">
            <a:avLst>
              <a:gd name="adj1" fmla="val 50000"/>
            </a:avLst>
          </a:prstGeom>
          <a:noFill/>
          <a:ln w="12700" cap="rnd" cmpd="sng">
            <a:solidFill>
              <a:schemeClr val="lt1">
                <a:alpha val="40000"/>
              </a:schemeClr>
            </a:solidFill>
            <a:prstDash val="dot"/>
            <a:round/>
            <a:headEnd type="none" w="sm" len="sm"/>
            <a:tailEnd type="none" w="sm" len="sm"/>
          </a:ln>
        </p:spPr>
      </p:cxnSp>
      <p:cxnSp>
        <p:nvCxnSpPr>
          <p:cNvPr id="1403" name="Google Shape;1403;p114"/>
          <p:cNvCxnSpPr>
            <a:endCxn id="1404" idx="1"/>
          </p:cNvCxnSpPr>
          <p:nvPr/>
        </p:nvCxnSpPr>
        <p:spPr>
          <a:xfrm rot="10800000" flipH="1">
            <a:off x="9252728" y="4197989"/>
            <a:ext cx="1179900" cy="505500"/>
          </a:xfrm>
          <a:prstGeom prst="curvedConnector3">
            <a:avLst>
              <a:gd name="adj1" fmla="val 50000"/>
            </a:avLst>
          </a:prstGeom>
          <a:noFill/>
          <a:ln w="12700" cap="rnd" cmpd="sng">
            <a:solidFill>
              <a:schemeClr val="lt1">
                <a:alpha val="84710"/>
              </a:schemeClr>
            </a:solidFill>
            <a:prstDash val="dot"/>
            <a:round/>
            <a:headEnd type="none" w="sm" len="sm"/>
            <a:tailEnd type="none" w="sm" len="sm"/>
          </a:ln>
        </p:spPr>
      </p:cxnSp>
      <p:cxnSp>
        <p:nvCxnSpPr>
          <p:cNvPr id="1405" name="Google Shape;1405;p114"/>
          <p:cNvCxnSpPr>
            <a:stCxn id="1406" idx="0"/>
            <a:endCxn id="1401" idx="2"/>
          </p:cNvCxnSpPr>
          <p:nvPr/>
        </p:nvCxnSpPr>
        <p:spPr>
          <a:xfrm rot="10800000" flipH="1">
            <a:off x="6279009" y="3959994"/>
            <a:ext cx="917700" cy="521700"/>
          </a:xfrm>
          <a:prstGeom prst="curvedConnector2">
            <a:avLst/>
          </a:prstGeom>
          <a:noFill/>
          <a:ln w="12700" cap="rnd" cmpd="sng">
            <a:solidFill>
              <a:schemeClr val="lt1">
                <a:alpha val="60000"/>
              </a:schemeClr>
            </a:solidFill>
            <a:prstDash val="dot"/>
            <a:round/>
            <a:headEnd type="none" w="sm" len="sm"/>
            <a:tailEnd type="none" w="sm" len="sm"/>
          </a:ln>
        </p:spPr>
      </p:cxnSp>
      <p:cxnSp>
        <p:nvCxnSpPr>
          <p:cNvPr id="1407" name="Google Shape;1407;p114"/>
          <p:cNvCxnSpPr>
            <a:stCxn id="1401" idx="0"/>
            <a:endCxn id="1408" idx="2"/>
          </p:cNvCxnSpPr>
          <p:nvPr/>
        </p:nvCxnSpPr>
        <p:spPr>
          <a:xfrm rot="5400000" flipH="1">
            <a:off x="6679809" y="3151338"/>
            <a:ext cx="341100" cy="692700"/>
          </a:xfrm>
          <a:prstGeom prst="curvedConnector3">
            <a:avLst>
              <a:gd name="adj1" fmla="val 50000"/>
            </a:avLst>
          </a:prstGeom>
          <a:noFill/>
          <a:ln w="12700" cap="rnd" cmpd="sng">
            <a:solidFill>
              <a:schemeClr val="lt1">
                <a:alpha val="60000"/>
              </a:schemeClr>
            </a:solidFill>
            <a:prstDash val="dot"/>
            <a:round/>
            <a:headEnd type="none" w="sm" len="sm"/>
            <a:tailEnd type="none" w="sm" len="sm"/>
          </a:ln>
        </p:spPr>
      </p:cxnSp>
      <p:cxnSp>
        <p:nvCxnSpPr>
          <p:cNvPr id="1409" name="Google Shape;1409;p114"/>
          <p:cNvCxnSpPr>
            <a:stCxn id="1410" idx="3"/>
            <a:endCxn id="1411" idx="3"/>
          </p:cNvCxnSpPr>
          <p:nvPr/>
        </p:nvCxnSpPr>
        <p:spPr>
          <a:xfrm rot="10800000" flipH="1">
            <a:off x="5413870" y="4665100"/>
            <a:ext cx="3883500" cy="65400"/>
          </a:xfrm>
          <a:prstGeom prst="curvedConnector3">
            <a:avLst>
              <a:gd name="adj1" fmla="val 50000"/>
            </a:avLst>
          </a:prstGeom>
          <a:noFill/>
          <a:ln w="12700" cap="rnd" cmpd="sng">
            <a:solidFill>
              <a:schemeClr val="lt1">
                <a:alpha val="60000"/>
              </a:schemeClr>
            </a:solidFill>
            <a:prstDash val="dot"/>
            <a:round/>
            <a:headEnd type="none" w="sm" len="sm"/>
            <a:tailEnd type="none" w="sm" len="sm"/>
          </a:ln>
        </p:spPr>
      </p:cxnSp>
      <p:pic>
        <p:nvPicPr>
          <p:cNvPr id="1398" name="Google Shape;1398;p114"/>
          <p:cNvPicPr preferRelativeResize="0"/>
          <p:nvPr/>
        </p:nvPicPr>
        <p:blipFill rotWithShape="1">
          <a:blip r:embed="rId6">
            <a:alphaModFix/>
          </a:blip>
          <a:srcRect/>
          <a:stretch/>
        </p:blipFill>
        <p:spPr>
          <a:xfrm>
            <a:off x="10637914" y="3719827"/>
            <a:ext cx="409919" cy="291756"/>
          </a:xfrm>
          <a:prstGeom prst="rect">
            <a:avLst/>
          </a:prstGeom>
          <a:noFill/>
          <a:ln>
            <a:noFill/>
          </a:ln>
        </p:spPr>
      </p:pic>
      <p:pic>
        <p:nvPicPr>
          <p:cNvPr id="1412" name="Google Shape;1412;p114"/>
          <p:cNvPicPr preferRelativeResize="0"/>
          <p:nvPr/>
        </p:nvPicPr>
        <p:blipFill rotWithShape="1">
          <a:blip r:embed="rId6">
            <a:alphaModFix/>
          </a:blip>
          <a:srcRect/>
          <a:stretch/>
        </p:blipFill>
        <p:spPr>
          <a:xfrm>
            <a:off x="5003952" y="3668238"/>
            <a:ext cx="409919" cy="291756"/>
          </a:xfrm>
          <a:prstGeom prst="rect">
            <a:avLst/>
          </a:prstGeom>
          <a:noFill/>
          <a:ln>
            <a:noFill/>
          </a:ln>
        </p:spPr>
      </p:pic>
      <p:pic>
        <p:nvPicPr>
          <p:cNvPr id="1413" name="Google Shape;1413;p114"/>
          <p:cNvPicPr preferRelativeResize="0"/>
          <p:nvPr/>
        </p:nvPicPr>
        <p:blipFill rotWithShape="1">
          <a:blip r:embed="rId6">
            <a:alphaModFix/>
          </a:blip>
          <a:srcRect/>
          <a:stretch/>
        </p:blipFill>
        <p:spPr>
          <a:xfrm>
            <a:off x="7967779" y="3469401"/>
            <a:ext cx="409919" cy="291756"/>
          </a:xfrm>
          <a:prstGeom prst="rect">
            <a:avLst/>
          </a:prstGeom>
          <a:noFill/>
          <a:ln>
            <a:noFill/>
          </a:ln>
        </p:spPr>
      </p:pic>
      <p:sp>
        <p:nvSpPr>
          <p:cNvPr id="1414" name="Google Shape;1414;p114"/>
          <p:cNvSpPr txBox="1"/>
          <p:nvPr/>
        </p:nvSpPr>
        <p:spPr>
          <a:xfrm>
            <a:off x="9988663" y="2944190"/>
            <a:ext cx="1247400" cy="247500"/>
          </a:xfrm>
          <a:prstGeom prst="rect">
            <a:avLst/>
          </a:prstGeom>
          <a:noFill/>
          <a:ln>
            <a:noFill/>
          </a:ln>
        </p:spPr>
        <p:txBody>
          <a:bodyPr spcFirstLastPara="1" wrap="square" lIns="124350" tIns="62150" rIns="124350" bIns="62150" anchor="ctr" anchorCtr="0">
            <a:noAutofit/>
          </a:bodyPr>
          <a:lstStyle/>
          <a:p>
            <a:pPr marL="0" marR="0" lvl="0" indent="0" algn="ctr" rtl="0">
              <a:lnSpc>
                <a:spcPct val="10475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DATA-MARTS</a:t>
            </a:r>
            <a:endParaRPr sz="1900" b="0" i="0" u="none" strike="noStrike" cap="none">
              <a:solidFill>
                <a:schemeClr val="dk1"/>
              </a:solidFill>
              <a:latin typeface="Arial"/>
              <a:ea typeface="Arial"/>
              <a:cs typeface="Arial"/>
              <a:sym typeface="Arial"/>
            </a:endParaRPr>
          </a:p>
        </p:txBody>
      </p:sp>
      <p:sp>
        <p:nvSpPr>
          <p:cNvPr id="1415" name="Google Shape;1415;p114"/>
          <p:cNvSpPr txBox="1"/>
          <p:nvPr/>
        </p:nvSpPr>
        <p:spPr>
          <a:xfrm>
            <a:off x="5841499" y="4046083"/>
            <a:ext cx="750000" cy="180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accent3"/>
                </a:solidFill>
                <a:latin typeface="Source Sans Pro"/>
                <a:ea typeface="Source Sans Pro"/>
                <a:cs typeface="Source Sans Pro"/>
                <a:sym typeface="Source Sans Pro"/>
              </a:rPr>
              <a:t>VALIDATION</a:t>
            </a:r>
            <a:endParaRPr sz="1900" b="0" i="0" u="none" strike="noStrike" cap="none">
              <a:solidFill>
                <a:srgbClr val="000000"/>
              </a:solidFill>
              <a:latin typeface="Arial"/>
              <a:ea typeface="Arial"/>
              <a:cs typeface="Arial"/>
              <a:sym typeface="Arial"/>
            </a:endParaRPr>
          </a:p>
        </p:txBody>
      </p:sp>
      <p:sp>
        <p:nvSpPr>
          <p:cNvPr id="1404" name="Google Shape;1404;p114"/>
          <p:cNvSpPr txBox="1"/>
          <p:nvPr/>
        </p:nvSpPr>
        <p:spPr>
          <a:xfrm>
            <a:off x="10432628" y="4155089"/>
            <a:ext cx="820500" cy="85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100" b="0" i="0" u="none" strike="noStrike" cap="none">
                <a:solidFill>
                  <a:schemeClr val="dk1"/>
                </a:solidFill>
                <a:latin typeface="Source Sans Pro"/>
                <a:ea typeface="Source Sans Pro"/>
                <a:cs typeface="Source Sans Pro"/>
                <a:sym typeface="Source Sans Pro"/>
              </a:rPr>
              <a:t>DATA </a:t>
            </a:r>
            <a:br>
              <a:rPr lang="en-US" sz="1100" b="0" i="0" u="none" strike="noStrike" cap="none">
                <a:solidFill>
                  <a:schemeClr val="dk1"/>
                </a:solidFill>
                <a:latin typeface="Source Sans Pro"/>
                <a:ea typeface="Source Sans Pro"/>
                <a:cs typeface="Source Sans Pro"/>
                <a:sym typeface="Source Sans Pro"/>
              </a:rPr>
            </a:br>
            <a:r>
              <a:rPr lang="en-US" sz="1100" b="0" i="0" u="none" strike="noStrike" cap="none">
                <a:solidFill>
                  <a:schemeClr val="dk1"/>
                </a:solidFill>
                <a:latin typeface="Source Sans Pro"/>
                <a:ea typeface="Source Sans Pro"/>
                <a:cs typeface="Source Sans Pro"/>
                <a:sym typeface="Source Sans Pro"/>
              </a:rPr>
              <a:t>WAREHOUSE</a:t>
            </a:r>
            <a:endParaRPr sz="1900" b="0" i="0" u="none" strike="noStrike" cap="none">
              <a:solidFill>
                <a:schemeClr val="dk1"/>
              </a:solidFill>
              <a:latin typeface="Arial"/>
              <a:ea typeface="Arial"/>
              <a:cs typeface="Arial"/>
              <a:sym typeface="Arial"/>
            </a:endParaRPr>
          </a:p>
        </p:txBody>
      </p:sp>
      <p:sp>
        <p:nvSpPr>
          <p:cNvPr id="1416" name="Google Shape;1416;p114"/>
          <p:cNvSpPr txBox="1"/>
          <p:nvPr/>
        </p:nvSpPr>
        <p:spPr>
          <a:xfrm>
            <a:off x="7935329" y="3913298"/>
            <a:ext cx="474900" cy="124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100" b="0" i="0" u="none" strike="noStrike" cap="none">
                <a:solidFill>
                  <a:schemeClr val="dk1"/>
                </a:solidFill>
                <a:latin typeface="Source Sans Pro"/>
                <a:ea typeface="Source Sans Pro"/>
                <a:cs typeface="Source Sans Pro"/>
                <a:sym typeface="Source Sans Pro"/>
              </a:rPr>
              <a:t>TABLES </a:t>
            </a:r>
            <a:endParaRPr sz="1900" b="0" i="0" u="none" strike="noStrike" cap="none">
              <a:solidFill>
                <a:schemeClr val="dk1"/>
              </a:solidFill>
              <a:latin typeface="Arial"/>
              <a:ea typeface="Arial"/>
              <a:cs typeface="Arial"/>
              <a:sym typeface="Arial"/>
            </a:endParaRPr>
          </a:p>
        </p:txBody>
      </p:sp>
      <p:sp>
        <p:nvSpPr>
          <p:cNvPr id="1417" name="Google Shape;1417;p114"/>
          <p:cNvSpPr txBox="1"/>
          <p:nvPr/>
        </p:nvSpPr>
        <p:spPr>
          <a:xfrm>
            <a:off x="9392370" y="4649403"/>
            <a:ext cx="1041300" cy="2475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100" b="0" i="0" u="none" strike="noStrike" cap="none">
                <a:solidFill>
                  <a:schemeClr val="dk2"/>
                </a:solidFill>
                <a:latin typeface="Source Sans Pro"/>
                <a:ea typeface="Source Sans Pro"/>
                <a:cs typeface="Source Sans Pro"/>
                <a:sym typeface="Source Sans Pro"/>
              </a:rPr>
              <a:t>ETL</a:t>
            </a:r>
            <a:endParaRPr sz="1900" b="0" i="0" u="none" strike="noStrike" cap="none">
              <a:solidFill>
                <a:schemeClr val="dk2"/>
              </a:solidFill>
              <a:latin typeface="Arial"/>
              <a:ea typeface="Arial"/>
              <a:cs typeface="Arial"/>
              <a:sym typeface="Arial"/>
            </a:endParaRPr>
          </a:p>
        </p:txBody>
      </p:sp>
      <p:sp>
        <p:nvSpPr>
          <p:cNvPr id="1418" name="Google Shape;1418;p114"/>
          <p:cNvSpPr txBox="1"/>
          <p:nvPr/>
        </p:nvSpPr>
        <p:spPr>
          <a:xfrm>
            <a:off x="10428800" y="4906550"/>
            <a:ext cx="779100" cy="2973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100">
                <a:solidFill>
                  <a:schemeClr val="dk2"/>
                </a:solidFill>
                <a:latin typeface="Source Sans Pro"/>
                <a:ea typeface="Source Sans Pro"/>
                <a:cs typeface="Source Sans Pro"/>
                <a:sym typeface="Source Sans Pro"/>
              </a:rPr>
              <a:t>BATCH </a:t>
            </a:r>
            <a:r>
              <a:rPr lang="en-US" sz="1100" b="0" i="0" u="none" strike="noStrike" cap="none">
                <a:solidFill>
                  <a:schemeClr val="dk2"/>
                </a:solidFill>
                <a:latin typeface="Source Sans Pro"/>
                <a:ea typeface="Source Sans Pro"/>
                <a:cs typeface="Source Sans Pro"/>
                <a:sym typeface="Source Sans Pro"/>
              </a:rPr>
              <a:t>ETL</a:t>
            </a:r>
            <a:endParaRPr sz="1900" b="0" i="0" u="none" strike="noStrike" cap="none">
              <a:solidFill>
                <a:schemeClr val="dk2"/>
              </a:solidFill>
              <a:latin typeface="Arial"/>
              <a:ea typeface="Arial"/>
              <a:cs typeface="Arial"/>
              <a:sym typeface="Arial"/>
            </a:endParaRPr>
          </a:p>
        </p:txBody>
      </p:sp>
      <p:pic>
        <p:nvPicPr>
          <p:cNvPr id="1419" name="Google Shape;1419;p114"/>
          <p:cNvPicPr preferRelativeResize="0"/>
          <p:nvPr/>
        </p:nvPicPr>
        <p:blipFill rotWithShape="1">
          <a:blip r:embed="rId6">
            <a:alphaModFix/>
          </a:blip>
          <a:srcRect/>
          <a:stretch/>
        </p:blipFill>
        <p:spPr>
          <a:xfrm>
            <a:off x="9708812" y="3469401"/>
            <a:ext cx="409919" cy="291756"/>
          </a:xfrm>
          <a:prstGeom prst="rect">
            <a:avLst/>
          </a:prstGeom>
          <a:noFill/>
          <a:ln>
            <a:noFill/>
          </a:ln>
        </p:spPr>
      </p:pic>
      <p:sp>
        <p:nvSpPr>
          <p:cNvPr id="1420" name="Google Shape;1420;p114"/>
          <p:cNvSpPr txBox="1"/>
          <p:nvPr/>
        </p:nvSpPr>
        <p:spPr>
          <a:xfrm>
            <a:off x="9661579" y="3843857"/>
            <a:ext cx="547500" cy="306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DATA </a:t>
            </a:r>
            <a:br>
              <a:rPr lang="en-US" sz="1100" b="0" i="0" u="none" strike="noStrike" cap="none">
                <a:solidFill>
                  <a:schemeClr val="dk1"/>
                </a:solidFill>
                <a:latin typeface="Source Sans Pro"/>
                <a:ea typeface="Source Sans Pro"/>
                <a:cs typeface="Source Sans Pro"/>
                <a:sym typeface="Source Sans Pro"/>
              </a:rPr>
            </a:br>
            <a:r>
              <a:rPr lang="en-US" sz="1100" b="0" i="0" u="none" strike="noStrike" cap="none">
                <a:solidFill>
                  <a:schemeClr val="dk1"/>
                </a:solidFill>
                <a:latin typeface="Source Sans Pro"/>
                <a:ea typeface="Source Sans Pro"/>
                <a:cs typeface="Source Sans Pro"/>
                <a:sym typeface="Source Sans Pro"/>
              </a:rPr>
              <a:t>STORE</a:t>
            </a:r>
            <a:endParaRPr sz="1900" b="0" i="0" u="none" strike="noStrike" cap="none">
              <a:solidFill>
                <a:schemeClr val="dk1"/>
              </a:solidFill>
              <a:latin typeface="Arial"/>
              <a:ea typeface="Arial"/>
              <a:cs typeface="Arial"/>
              <a:sym typeface="Arial"/>
            </a:endParaRPr>
          </a:p>
        </p:txBody>
      </p:sp>
      <p:pic>
        <p:nvPicPr>
          <p:cNvPr id="1410" name="Google Shape;1410;p114"/>
          <p:cNvPicPr preferRelativeResize="0"/>
          <p:nvPr/>
        </p:nvPicPr>
        <p:blipFill rotWithShape="1">
          <a:blip r:embed="rId7">
            <a:alphaModFix/>
          </a:blip>
          <a:srcRect/>
          <a:stretch/>
        </p:blipFill>
        <p:spPr>
          <a:xfrm>
            <a:off x="4532696" y="4548805"/>
            <a:ext cx="881174" cy="363390"/>
          </a:xfrm>
          <a:prstGeom prst="rect">
            <a:avLst/>
          </a:prstGeom>
          <a:noFill/>
          <a:ln>
            <a:noFill/>
          </a:ln>
        </p:spPr>
      </p:pic>
      <p:sp>
        <p:nvSpPr>
          <p:cNvPr id="1421" name="Google Shape;1421;p114"/>
          <p:cNvSpPr txBox="1"/>
          <p:nvPr/>
        </p:nvSpPr>
        <p:spPr>
          <a:xfrm>
            <a:off x="8410936" y="4880348"/>
            <a:ext cx="1041300" cy="124500"/>
          </a:xfrm>
          <a:prstGeom prst="rect">
            <a:avLst/>
          </a:prstGeom>
          <a:noFill/>
          <a:ln>
            <a:noFill/>
          </a:ln>
        </p:spPr>
        <p:txBody>
          <a:bodyPr spcFirstLastPara="1" wrap="square" lIns="124350" tIns="62150" rIns="124350" bIns="62150" anchor="ctr" anchorCtr="0">
            <a:noAutofit/>
          </a:bodyPr>
          <a:lstStyle/>
          <a:p>
            <a:pPr marL="0" marR="0" lvl="0" indent="0" algn="ctr" rtl="0">
              <a:lnSpc>
                <a:spcPct val="10475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STREAM</a:t>
            </a:r>
            <a:endParaRPr sz="1900" b="0" i="0" u="none" strike="noStrike" cap="none">
              <a:solidFill>
                <a:schemeClr val="dk1"/>
              </a:solidFill>
              <a:latin typeface="Arial"/>
              <a:ea typeface="Arial"/>
              <a:cs typeface="Arial"/>
              <a:sym typeface="Arial"/>
            </a:endParaRPr>
          </a:p>
        </p:txBody>
      </p:sp>
      <p:pic>
        <p:nvPicPr>
          <p:cNvPr id="1422" name="Google Shape;1422;p114"/>
          <p:cNvPicPr preferRelativeResize="0"/>
          <p:nvPr/>
        </p:nvPicPr>
        <p:blipFill rotWithShape="1">
          <a:blip r:embed="rId8">
            <a:alphaModFix/>
          </a:blip>
          <a:srcRect/>
          <a:stretch/>
        </p:blipFill>
        <p:spPr>
          <a:xfrm>
            <a:off x="5923404" y="3520990"/>
            <a:ext cx="586340" cy="586253"/>
          </a:xfrm>
          <a:prstGeom prst="rect">
            <a:avLst/>
          </a:prstGeom>
          <a:noFill/>
          <a:ln>
            <a:noFill/>
          </a:ln>
        </p:spPr>
      </p:pic>
      <p:pic>
        <p:nvPicPr>
          <p:cNvPr id="1401" name="Google Shape;1401;p114"/>
          <p:cNvPicPr preferRelativeResize="0"/>
          <p:nvPr/>
        </p:nvPicPr>
        <p:blipFill rotWithShape="1">
          <a:blip r:embed="rId6">
            <a:alphaModFix/>
          </a:blip>
          <a:srcRect/>
          <a:stretch/>
        </p:blipFill>
        <p:spPr>
          <a:xfrm>
            <a:off x="6991749" y="3668238"/>
            <a:ext cx="409919" cy="291756"/>
          </a:xfrm>
          <a:prstGeom prst="rect">
            <a:avLst/>
          </a:prstGeom>
          <a:noFill/>
          <a:ln>
            <a:noFill/>
          </a:ln>
        </p:spPr>
      </p:pic>
      <p:pic>
        <p:nvPicPr>
          <p:cNvPr id="1423" name="Google Shape;1423;p114"/>
          <p:cNvPicPr preferRelativeResize="0"/>
          <p:nvPr/>
        </p:nvPicPr>
        <p:blipFill rotWithShape="1">
          <a:blip r:embed="rId9">
            <a:alphaModFix/>
          </a:blip>
          <a:srcRect/>
          <a:stretch/>
        </p:blipFill>
        <p:spPr>
          <a:xfrm>
            <a:off x="7822734" y="4207517"/>
            <a:ext cx="477802" cy="477732"/>
          </a:xfrm>
          <a:prstGeom prst="rect">
            <a:avLst/>
          </a:prstGeom>
          <a:noFill/>
          <a:ln>
            <a:noFill/>
          </a:ln>
        </p:spPr>
      </p:pic>
      <p:sp>
        <p:nvSpPr>
          <p:cNvPr id="1424" name="Google Shape;1424;p114"/>
          <p:cNvSpPr txBox="1"/>
          <p:nvPr/>
        </p:nvSpPr>
        <p:spPr>
          <a:xfrm>
            <a:off x="7420008" y="4632442"/>
            <a:ext cx="1283400" cy="174900"/>
          </a:xfrm>
          <a:prstGeom prst="rect">
            <a:avLst/>
          </a:prstGeom>
          <a:no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REPROCESSING</a:t>
            </a:r>
            <a:endParaRPr sz="1100" b="0" i="0" u="none" strike="noStrike" cap="none">
              <a:solidFill>
                <a:schemeClr val="dk2"/>
              </a:solidFill>
              <a:latin typeface="Source Sans Pro"/>
              <a:ea typeface="Source Sans Pro"/>
              <a:cs typeface="Source Sans Pro"/>
              <a:sym typeface="Source Sans Pro"/>
            </a:endParaRPr>
          </a:p>
        </p:txBody>
      </p:sp>
      <p:pic>
        <p:nvPicPr>
          <p:cNvPr id="1425" name="Google Shape;1425;p114"/>
          <p:cNvPicPr preferRelativeResize="0"/>
          <p:nvPr/>
        </p:nvPicPr>
        <p:blipFill rotWithShape="1">
          <a:blip r:embed="rId10">
            <a:alphaModFix/>
          </a:blip>
          <a:srcRect/>
          <a:stretch/>
        </p:blipFill>
        <p:spPr>
          <a:xfrm>
            <a:off x="6893431" y="4402713"/>
            <a:ext cx="525544" cy="525467"/>
          </a:xfrm>
          <a:prstGeom prst="rect">
            <a:avLst/>
          </a:prstGeom>
          <a:noFill/>
          <a:ln>
            <a:noFill/>
          </a:ln>
        </p:spPr>
      </p:pic>
      <p:sp>
        <p:nvSpPr>
          <p:cNvPr id="1426" name="Google Shape;1426;p114"/>
          <p:cNvSpPr txBox="1"/>
          <p:nvPr/>
        </p:nvSpPr>
        <p:spPr>
          <a:xfrm>
            <a:off x="6458180" y="4914994"/>
            <a:ext cx="1542000" cy="306300"/>
          </a:xfrm>
          <a:prstGeom prst="rect">
            <a:avLst/>
          </a:prstGeom>
          <a:noFill/>
          <a:ln>
            <a:noFill/>
          </a:ln>
        </p:spPr>
        <p:txBody>
          <a:bodyPr spcFirstLastPara="1" wrap="square" lIns="124350" tIns="62150" rIns="124350" bIns="6215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2"/>
                </a:solidFill>
                <a:latin typeface="Source Sans Pro"/>
                <a:ea typeface="Source Sans Pro"/>
                <a:cs typeface="Source Sans Pro"/>
                <a:sym typeface="Source Sans Pro"/>
              </a:rPr>
              <a:t>UPDATE AND MERGE</a:t>
            </a:r>
            <a:endParaRPr sz="1100" b="0" i="0" u="none" strike="noStrike" cap="none">
              <a:solidFill>
                <a:schemeClr val="dk2"/>
              </a:solidFill>
              <a:latin typeface="Source Sans Pro"/>
              <a:ea typeface="Source Sans Pro"/>
              <a:cs typeface="Source Sans Pro"/>
              <a:sym typeface="Source Sans Pro"/>
            </a:endParaRPr>
          </a:p>
        </p:txBody>
      </p:sp>
      <p:sp>
        <p:nvSpPr>
          <p:cNvPr id="1427" name="Google Shape;1427;p114"/>
          <p:cNvSpPr txBox="1"/>
          <p:nvPr/>
        </p:nvSpPr>
        <p:spPr>
          <a:xfrm>
            <a:off x="5732884" y="4880348"/>
            <a:ext cx="1041300" cy="124500"/>
          </a:xfrm>
          <a:prstGeom prst="rect">
            <a:avLst/>
          </a:prstGeom>
          <a:noFill/>
          <a:ln>
            <a:noFill/>
          </a:ln>
        </p:spPr>
        <p:txBody>
          <a:bodyPr spcFirstLastPara="1" wrap="square" lIns="124350" tIns="62150" rIns="124350" bIns="62150" anchor="ctr" anchorCtr="0">
            <a:noAutofit/>
          </a:bodyPr>
          <a:lstStyle/>
          <a:p>
            <a:pPr marL="0" marR="0" lvl="0" indent="0" algn="ctr" rtl="0">
              <a:lnSpc>
                <a:spcPct val="104750"/>
              </a:lnSpc>
              <a:spcBef>
                <a:spcPts val="0"/>
              </a:spcBef>
              <a:spcAft>
                <a:spcPts val="0"/>
              </a:spcAft>
              <a:buClr>
                <a:srgbClr val="000000"/>
              </a:buClr>
              <a:buSzPts val="1100"/>
              <a:buFont typeface="Arial"/>
              <a:buNone/>
            </a:pPr>
            <a:r>
              <a:rPr lang="en-US" sz="1100" b="0" i="0" u="none" strike="noStrike" cap="none">
                <a:solidFill>
                  <a:srgbClr val="FFFFFF"/>
                </a:solidFill>
                <a:latin typeface="Source Sans Pro"/>
                <a:ea typeface="Source Sans Pro"/>
                <a:cs typeface="Source Sans Pro"/>
                <a:sym typeface="Source Sans Pro"/>
              </a:rPr>
              <a:t>JOBS</a:t>
            </a:r>
            <a:endParaRPr sz="1900" b="0" i="0" u="none" strike="noStrike" cap="none">
              <a:solidFill>
                <a:srgbClr val="000000"/>
              </a:solidFill>
              <a:latin typeface="Arial"/>
              <a:ea typeface="Arial"/>
              <a:cs typeface="Arial"/>
              <a:sym typeface="Arial"/>
            </a:endParaRPr>
          </a:p>
        </p:txBody>
      </p:sp>
      <p:sp>
        <p:nvSpPr>
          <p:cNvPr id="1428" name="Google Shape;1428;p114"/>
          <p:cNvSpPr/>
          <p:nvPr/>
        </p:nvSpPr>
        <p:spPr>
          <a:xfrm>
            <a:off x="6188330" y="2763857"/>
            <a:ext cx="3263700" cy="343800"/>
          </a:xfrm>
          <a:prstGeom prst="rect">
            <a:avLst/>
          </a:prstGeom>
          <a:noFill/>
          <a:ln>
            <a:noFill/>
          </a:ln>
        </p:spPr>
        <p:txBody>
          <a:bodyPr spcFirstLastPara="1" wrap="square" lIns="0" tIns="149225" rIns="0" bIns="124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EXPERIMENT TRACKING</a:t>
            </a:r>
            <a:endParaRPr sz="1100" b="0" i="0" u="none" strike="noStrike" cap="none">
              <a:solidFill>
                <a:schemeClr val="dk1"/>
              </a:solidFill>
              <a:latin typeface="Source Sans Pro"/>
              <a:ea typeface="Source Sans Pro"/>
              <a:cs typeface="Source Sans Pro"/>
              <a:sym typeface="Source Sans Pro"/>
            </a:endParaRPr>
          </a:p>
        </p:txBody>
      </p:sp>
      <p:sp>
        <p:nvSpPr>
          <p:cNvPr id="1429" name="Google Shape;1429;p114"/>
          <p:cNvSpPr/>
          <p:nvPr/>
        </p:nvSpPr>
        <p:spPr>
          <a:xfrm>
            <a:off x="6345133" y="2412567"/>
            <a:ext cx="858000" cy="372900"/>
          </a:xfrm>
          <a:prstGeom prst="rect">
            <a:avLst/>
          </a:prstGeom>
          <a:noFill/>
          <a:ln>
            <a:noFill/>
          </a:ln>
        </p:spPr>
        <p:txBody>
          <a:bodyPr spcFirstLastPara="1" wrap="square" lIns="0" tIns="149225" rIns="0" bIns="124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MODEL MANAGEMENT</a:t>
            </a:r>
            <a:endParaRPr sz="1900" b="0" i="0" u="none" strike="noStrike" cap="none">
              <a:solidFill>
                <a:schemeClr val="dk1"/>
              </a:solidFill>
              <a:latin typeface="Source Sans Pro"/>
              <a:ea typeface="Source Sans Pro"/>
              <a:cs typeface="Source Sans Pro"/>
              <a:sym typeface="Source Sans Pro"/>
            </a:endParaRPr>
          </a:p>
        </p:txBody>
      </p:sp>
      <p:sp>
        <p:nvSpPr>
          <p:cNvPr id="1430" name="Google Shape;1430;p114"/>
          <p:cNvSpPr/>
          <p:nvPr/>
        </p:nvSpPr>
        <p:spPr>
          <a:xfrm>
            <a:off x="7624955" y="1751078"/>
            <a:ext cx="2261700" cy="207300"/>
          </a:xfrm>
          <a:prstGeom prst="rect">
            <a:avLst/>
          </a:prstGeom>
          <a:noFill/>
          <a:ln>
            <a:noFill/>
          </a:ln>
        </p:spPr>
        <p:txBody>
          <a:bodyPr spcFirstLastPara="1" wrap="square" lIns="0" tIns="149225" rIns="0" bIns="124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PRODUCTION DEPLOYMENT</a:t>
            </a:r>
            <a:endParaRPr sz="1900" b="0" i="0" u="none" strike="noStrike" cap="none">
              <a:solidFill>
                <a:schemeClr val="dk1"/>
              </a:solidFill>
              <a:latin typeface="Source Sans Pro"/>
              <a:ea typeface="Source Sans Pro"/>
              <a:cs typeface="Source Sans Pro"/>
              <a:sym typeface="Source Sans Pro"/>
            </a:endParaRPr>
          </a:p>
        </p:txBody>
      </p:sp>
      <p:pic>
        <p:nvPicPr>
          <p:cNvPr id="1399" name="Google Shape;1399;p114"/>
          <p:cNvPicPr preferRelativeResize="0"/>
          <p:nvPr/>
        </p:nvPicPr>
        <p:blipFill rotWithShape="1">
          <a:blip r:embed="rId11">
            <a:alphaModFix/>
          </a:blip>
          <a:srcRect/>
          <a:stretch/>
        </p:blipFill>
        <p:spPr>
          <a:xfrm>
            <a:off x="8798530" y="2825860"/>
            <a:ext cx="524829" cy="297277"/>
          </a:xfrm>
          <a:prstGeom prst="rect">
            <a:avLst/>
          </a:prstGeom>
          <a:noFill/>
          <a:ln>
            <a:noFill/>
          </a:ln>
        </p:spPr>
      </p:pic>
      <p:pic>
        <p:nvPicPr>
          <p:cNvPr id="1408" name="Google Shape;1408;p114"/>
          <p:cNvPicPr preferRelativeResize="0"/>
          <p:nvPr/>
        </p:nvPicPr>
        <p:blipFill rotWithShape="1">
          <a:blip r:embed="rId12">
            <a:alphaModFix/>
          </a:blip>
          <a:srcRect l="-590" r="590"/>
          <a:stretch/>
        </p:blipFill>
        <p:spPr>
          <a:xfrm>
            <a:off x="5929148" y="3119812"/>
            <a:ext cx="1149556" cy="207467"/>
          </a:xfrm>
          <a:prstGeom prst="rect">
            <a:avLst/>
          </a:prstGeom>
          <a:noFill/>
          <a:ln>
            <a:noFill/>
          </a:ln>
        </p:spPr>
      </p:pic>
      <p:sp>
        <p:nvSpPr>
          <p:cNvPr id="1431" name="Google Shape;1431;p114"/>
          <p:cNvSpPr/>
          <p:nvPr/>
        </p:nvSpPr>
        <p:spPr>
          <a:xfrm>
            <a:off x="4462872" y="2159185"/>
            <a:ext cx="1639500" cy="343800"/>
          </a:xfrm>
          <a:prstGeom prst="rect">
            <a:avLst/>
          </a:prstGeom>
          <a:noFill/>
          <a:ln>
            <a:noFill/>
          </a:ln>
        </p:spPr>
        <p:txBody>
          <a:bodyPr spcFirstLastPara="1" wrap="square" lIns="0" tIns="149225" rIns="0" bIns="12435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NOTEBOOKS &amp; IDE</a:t>
            </a:r>
            <a:r>
              <a:rPr lang="en-US" sz="1100">
                <a:solidFill>
                  <a:schemeClr val="dk1"/>
                </a:solidFill>
                <a:latin typeface="Source Sans Pro"/>
                <a:ea typeface="Source Sans Pro"/>
                <a:cs typeface="Source Sans Pro"/>
                <a:sym typeface="Source Sans Pro"/>
              </a:rPr>
              <a:t>’</a:t>
            </a:r>
            <a:r>
              <a:rPr lang="en-US" sz="1100" b="0" i="0" u="none" strike="noStrike" cap="none">
                <a:solidFill>
                  <a:schemeClr val="dk1"/>
                </a:solidFill>
                <a:latin typeface="Source Sans Pro"/>
                <a:ea typeface="Source Sans Pro"/>
                <a:cs typeface="Source Sans Pro"/>
                <a:sym typeface="Source Sans Pro"/>
              </a:rPr>
              <a:t>S</a:t>
            </a:r>
            <a:endParaRPr sz="1900" b="0" i="0" u="none" strike="noStrike" cap="none">
              <a:solidFill>
                <a:schemeClr val="dk1"/>
              </a:solidFill>
              <a:latin typeface="Source Sans Pro"/>
              <a:ea typeface="Source Sans Pro"/>
              <a:cs typeface="Source Sans Pro"/>
              <a:sym typeface="Source Sans Pro"/>
            </a:endParaRPr>
          </a:p>
        </p:txBody>
      </p:sp>
      <p:pic>
        <p:nvPicPr>
          <p:cNvPr id="1432" name="Google Shape;1432;p114"/>
          <p:cNvPicPr preferRelativeResize="0"/>
          <p:nvPr/>
        </p:nvPicPr>
        <p:blipFill rotWithShape="1">
          <a:blip r:embed="rId6">
            <a:alphaModFix/>
          </a:blip>
          <a:srcRect/>
          <a:stretch/>
        </p:blipFill>
        <p:spPr>
          <a:xfrm>
            <a:off x="8803125" y="3719827"/>
            <a:ext cx="409919" cy="291756"/>
          </a:xfrm>
          <a:prstGeom prst="rect">
            <a:avLst/>
          </a:prstGeom>
          <a:noFill/>
          <a:ln>
            <a:noFill/>
          </a:ln>
        </p:spPr>
      </p:pic>
      <p:sp>
        <p:nvSpPr>
          <p:cNvPr id="1433" name="Google Shape;1433;p114"/>
          <p:cNvSpPr txBox="1"/>
          <p:nvPr/>
        </p:nvSpPr>
        <p:spPr>
          <a:xfrm>
            <a:off x="8399824" y="4094682"/>
            <a:ext cx="1243800" cy="184800"/>
          </a:xfrm>
          <a:prstGeom prst="rect">
            <a:avLst/>
          </a:prstGeom>
          <a:no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Source Sans Pro"/>
                <a:ea typeface="Source Sans Pro"/>
                <a:cs typeface="Source Sans Pro"/>
                <a:sym typeface="Source Sans Pro"/>
              </a:rPr>
              <a:t>KEY/VALUE</a:t>
            </a:r>
            <a:endParaRPr sz="1900" b="0" i="0" u="none" strike="noStrike" cap="none">
              <a:solidFill>
                <a:schemeClr val="dk1"/>
              </a:solidFill>
              <a:latin typeface="Arial"/>
              <a:ea typeface="Arial"/>
              <a:cs typeface="Arial"/>
              <a:sym typeface="Arial"/>
            </a:endParaRPr>
          </a:p>
        </p:txBody>
      </p:sp>
      <p:grpSp>
        <p:nvGrpSpPr>
          <p:cNvPr id="1434" name="Google Shape;1434;p114"/>
          <p:cNvGrpSpPr/>
          <p:nvPr/>
        </p:nvGrpSpPr>
        <p:grpSpPr>
          <a:xfrm>
            <a:off x="8540205" y="2096245"/>
            <a:ext cx="1201977" cy="316353"/>
            <a:chOff x="328087" y="3613524"/>
            <a:chExt cx="883742" cy="232630"/>
          </a:xfrm>
        </p:grpSpPr>
        <p:sp>
          <p:nvSpPr>
            <p:cNvPr id="1435" name="Google Shape;1435;p114"/>
            <p:cNvSpPr/>
            <p:nvPr/>
          </p:nvSpPr>
          <p:spPr>
            <a:xfrm>
              <a:off x="537129" y="3694526"/>
              <a:ext cx="674700" cy="89100"/>
            </a:xfrm>
            <a:prstGeom prst="rect">
              <a:avLst/>
            </a:prstGeom>
            <a:noFill/>
            <a:ln>
              <a:noFill/>
            </a:ln>
          </p:spPr>
          <p:txBody>
            <a:bodyPr spcFirstLastPara="1" wrap="square" lIns="124350" tIns="62150" rIns="124350" bIns="62150" anchor="ctr" anchorCtr="0">
              <a:noAutofit/>
            </a:bodyPr>
            <a:lstStyle/>
            <a:p>
              <a:pPr marL="0" marR="0" lvl="0" indent="0" algn="l" rtl="0">
                <a:lnSpc>
                  <a:spcPct val="87500"/>
                </a:lnSpc>
                <a:spcBef>
                  <a:spcPts val="0"/>
                </a:spcBef>
                <a:spcAft>
                  <a:spcPts val="0"/>
                </a:spcAft>
                <a:buClr>
                  <a:srgbClr val="000000"/>
                </a:buClr>
                <a:buSzPts val="1100"/>
                <a:buFont typeface="Arial"/>
                <a:buNone/>
              </a:pPr>
              <a:r>
                <a:rPr lang="en-US" sz="1000" b="0" i="0" u="none" strike="noStrike" cap="none">
                  <a:solidFill>
                    <a:schemeClr val="dk1"/>
                  </a:solidFill>
                  <a:latin typeface="Source Sans Pro"/>
                  <a:ea typeface="Source Sans Pro"/>
                  <a:cs typeface="Source Sans Pro"/>
                  <a:sym typeface="Source Sans Pro"/>
                </a:rPr>
                <a:t>Azure</a:t>
              </a:r>
              <a:endParaRPr sz="1000" b="0" i="0" u="none" strike="noStrike" cap="none">
                <a:solidFill>
                  <a:schemeClr val="dk1"/>
                </a:solidFill>
                <a:latin typeface="Source Sans Pro"/>
                <a:ea typeface="Source Sans Pro"/>
                <a:cs typeface="Source Sans Pro"/>
                <a:sym typeface="Source Sans Pro"/>
              </a:endParaRPr>
            </a:p>
            <a:p>
              <a:pPr marL="0" marR="0" lvl="0" indent="0" algn="l" rtl="0">
                <a:lnSpc>
                  <a:spcPct val="87500"/>
                </a:lnSpc>
                <a:spcBef>
                  <a:spcPts val="0"/>
                </a:spcBef>
                <a:spcAft>
                  <a:spcPts val="0"/>
                </a:spcAft>
                <a:buClr>
                  <a:srgbClr val="000000"/>
                </a:buClr>
                <a:buSzPts val="1100"/>
                <a:buFont typeface="Arial"/>
                <a:buNone/>
              </a:pPr>
              <a:r>
                <a:rPr lang="en-US" sz="1000" b="0" i="0" u="none" strike="noStrike" cap="none">
                  <a:solidFill>
                    <a:schemeClr val="dk1"/>
                  </a:solidFill>
                  <a:latin typeface="Source Sans Pro"/>
                  <a:ea typeface="Source Sans Pro"/>
                  <a:cs typeface="Source Sans Pro"/>
                  <a:sym typeface="Source Sans Pro"/>
                </a:rPr>
                <a:t>Machine Learning</a:t>
              </a:r>
              <a:endParaRPr sz="1000" b="0" i="0" u="none" strike="noStrike" cap="none">
                <a:solidFill>
                  <a:schemeClr val="dk1"/>
                </a:solidFill>
                <a:latin typeface="Source Sans Pro"/>
                <a:ea typeface="Source Sans Pro"/>
                <a:cs typeface="Source Sans Pro"/>
                <a:sym typeface="Source Sans Pro"/>
              </a:endParaRPr>
            </a:p>
          </p:txBody>
        </p:sp>
        <p:pic>
          <p:nvPicPr>
            <p:cNvPr id="1436" name="Google Shape;1436;p114" descr="Machine Learning Studio"/>
            <p:cNvPicPr preferRelativeResize="0"/>
            <p:nvPr/>
          </p:nvPicPr>
          <p:blipFill rotWithShape="1">
            <a:blip r:embed="rId13">
              <a:alphaModFix/>
            </a:blip>
            <a:srcRect/>
            <a:stretch/>
          </p:blipFill>
          <p:spPr>
            <a:xfrm>
              <a:off x="328087" y="3613524"/>
              <a:ext cx="232630" cy="232630"/>
            </a:xfrm>
            <a:prstGeom prst="rect">
              <a:avLst/>
            </a:prstGeom>
            <a:noFill/>
            <a:ln>
              <a:noFill/>
            </a:ln>
          </p:spPr>
        </p:pic>
      </p:grpSp>
      <p:pic>
        <p:nvPicPr>
          <p:cNvPr id="1437" name="Google Shape;1437;p114" descr="A close up of a sign&#10;&#10;Description automatically generated"/>
          <p:cNvPicPr preferRelativeResize="0"/>
          <p:nvPr/>
        </p:nvPicPr>
        <p:blipFill rotWithShape="1">
          <a:blip r:embed="rId14">
            <a:alphaModFix/>
          </a:blip>
          <a:srcRect l="9239" t="25255" r="9644" b="26674"/>
          <a:stretch/>
        </p:blipFill>
        <p:spPr>
          <a:xfrm>
            <a:off x="4619569" y="1900634"/>
            <a:ext cx="779160" cy="185612"/>
          </a:xfrm>
          <a:prstGeom prst="rect">
            <a:avLst/>
          </a:prstGeom>
          <a:noFill/>
          <a:ln>
            <a:noFill/>
          </a:ln>
        </p:spPr>
      </p:pic>
      <p:pic>
        <p:nvPicPr>
          <p:cNvPr id="1438" name="Google Shape;1438;p114"/>
          <p:cNvPicPr preferRelativeResize="0"/>
          <p:nvPr/>
        </p:nvPicPr>
        <p:blipFill rotWithShape="1">
          <a:blip r:embed="rId15">
            <a:alphaModFix/>
          </a:blip>
          <a:srcRect/>
          <a:stretch/>
        </p:blipFill>
        <p:spPr>
          <a:xfrm>
            <a:off x="5534737" y="1733402"/>
            <a:ext cx="714072" cy="186524"/>
          </a:xfrm>
          <a:prstGeom prst="rect">
            <a:avLst/>
          </a:prstGeom>
          <a:noFill/>
          <a:ln>
            <a:noFill/>
          </a:ln>
        </p:spPr>
      </p:pic>
      <p:pic>
        <p:nvPicPr>
          <p:cNvPr id="1402" name="Google Shape;1402;p114"/>
          <p:cNvPicPr preferRelativeResize="0"/>
          <p:nvPr/>
        </p:nvPicPr>
        <p:blipFill rotWithShape="1">
          <a:blip r:embed="rId16">
            <a:alphaModFix/>
          </a:blip>
          <a:srcRect/>
          <a:stretch/>
        </p:blipFill>
        <p:spPr>
          <a:xfrm>
            <a:off x="4985958" y="2927197"/>
            <a:ext cx="348230" cy="348178"/>
          </a:xfrm>
          <a:prstGeom prst="rect">
            <a:avLst/>
          </a:prstGeom>
          <a:noFill/>
          <a:ln>
            <a:noFill/>
          </a:ln>
        </p:spPr>
      </p:pic>
      <p:grpSp>
        <p:nvGrpSpPr>
          <p:cNvPr id="1439" name="Google Shape;1439;p114"/>
          <p:cNvGrpSpPr/>
          <p:nvPr/>
        </p:nvGrpSpPr>
        <p:grpSpPr>
          <a:xfrm>
            <a:off x="5780501" y="2609536"/>
            <a:ext cx="321700" cy="372904"/>
            <a:chOff x="-961335" y="-2870177"/>
            <a:chExt cx="4437240" cy="5143501"/>
          </a:xfrm>
        </p:grpSpPr>
        <p:pic>
          <p:nvPicPr>
            <p:cNvPr id="1440" name="Google Shape;1440;p114" descr="A close up of a sign&#10;&#10;Description automatically generated"/>
            <p:cNvPicPr preferRelativeResize="0"/>
            <p:nvPr/>
          </p:nvPicPr>
          <p:blipFill rotWithShape="1">
            <a:blip r:embed="rId17">
              <a:alphaModFix/>
            </a:blip>
            <a:srcRect t="60262"/>
            <a:stretch/>
          </p:blipFill>
          <p:spPr>
            <a:xfrm>
              <a:off x="-961335" y="229389"/>
              <a:ext cx="4437240" cy="2043935"/>
            </a:xfrm>
            <a:prstGeom prst="rect">
              <a:avLst/>
            </a:prstGeom>
            <a:noFill/>
            <a:ln>
              <a:noFill/>
            </a:ln>
          </p:spPr>
        </p:pic>
        <p:pic>
          <p:nvPicPr>
            <p:cNvPr id="1441" name="Google Shape;1441;p114" descr="A close up of a sign&#10;&#10;Description automatically generated"/>
            <p:cNvPicPr preferRelativeResize="0"/>
            <p:nvPr/>
          </p:nvPicPr>
          <p:blipFill rotWithShape="1">
            <a:blip r:embed="rId17">
              <a:alphaModFix/>
            </a:blip>
            <a:srcRect b="62964"/>
            <a:stretch/>
          </p:blipFill>
          <p:spPr>
            <a:xfrm>
              <a:off x="-961335" y="-2870177"/>
              <a:ext cx="4437240" cy="1904975"/>
            </a:xfrm>
            <a:prstGeom prst="rect">
              <a:avLst/>
            </a:prstGeom>
            <a:noFill/>
            <a:ln>
              <a:noFill/>
            </a:ln>
          </p:spPr>
        </p:pic>
        <p:pic>
          <p:nvPicPr>
            <p:cNvPr id="1442" name="Google Shape;1442;p114" descr="A close up of a sign&#10;&#10;Description automatically generated"/>
            <p:cNvPicPr preferRelativeResize="0"/>
            <p:nvPr/>
          </p:nvPicPr>
          <p:blipFill rotWithShape="1">
            <a:blip r:embed="rId18">
              <a:alphaModFix/>
            </a:blip>
            <a:srcRect t="37035" b="39869"/>
            <a:stretch/>
          </p:blipFill>
          <p:spPr>
            <a:xfrm>
              <a:off x="-961335" y="-965201"/>
              <a:ext cx="4437240" cy="1187862"/>
            </a:xfrm>
            <a:prstGeom prst="rect">
              <a:avLst/>
            </a:prstGeom>
            <a:noFill/>
            <a:ln>
              <a:noFill/>
            </a:ln>
          </p:spPr>
        </p:pic>
      </p:grpSp>
      <p:grpSp>
        <p:nvGrpSpPr>
          <p:cNvPr id="1443" name="Google Shape;1443;p114"/>
          <p:cNvGrpSpPr/>
          <p:nvPr/>
        </p:nvGrpSpPr>
        <p:grpSpPr>
          <a:xfrm>
            <a:off x="5545212" y="3703378"/>
            <a:ext cx="1317219" cy="221528"/>
            <a:chOff x="4077062" y="2723272"/>
            <a:chExt cx="968472" cy="162900"/>
          </a:xfrm>
        </p:grpSpPr>
        <p:sp>
          <p:nvSpPr>
            <p:cNvPr id="1444" name="Google Shape;1444;p114"/>
            <p:cNvSpPr/>
            <p:nvPr/>
          </p:nvSpPr>
          <p:spPr>
            <a:xfrm>
              <a:off x="4077062" y="2723272"/>
              <a:ext cx="108000" cy="162900"/>
            </a:xfrm>
            <a:prstGeom prst="chevron">
              <a:avLst>
                <a:gd name="adj" fmla="val 50000"/>
              </a:avLst>
            </a:prstGeom>
            <a:solidFill>
              <a:schemeClr val="accent3">
                <a:alpha val="60000"/>
              </a:schemeClr>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45" name="Google Shape;1445;p114"/>
            <p:cNvSpPr/>
            <p:nvPr/>
          </p:nvSpPr>
          <p:spPr>
            <a:xfrm>
              <a:off x="4246463" y="2723272"/>
              <a:ext cx="108000" cy="162900"/>
            </a:xfrm>
            <a:prstGeom prst="chevron">
              <a:avLst>
                <a:gd name="adj" fmla="val 50000"/>
              </a:avLst>
            </a:prstGeom>
            <a:solidFill>
              <a:schemeClr val="accent3">
                <a:alpha val="60000"/>
              </a:schemeClr>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46" name="Google Shape;1446;p114"/>
            <p:cNvSpPr/>
            <p:nvPr/>
          </p:nvSpPr>
          <p:spPr>
            <a:xfrm>
              <a:off x="4765129" y="2723272"/>
              <a:ext cx="108000" cy="162900"/>
            </a:xfrm>
            <a:prstGeom prst="chevron">
              <a:avLst>
                <a:gd name="adj" fmla="val 50000"/>
              </a:avLst>
            </a:prstGeom>
            <a:solidFill>
              <a:schemeClr val="accent3">
                <a:alpha val="60000"/>
              </a:schemeClr>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47" name="Google Shape;1447;p114"/>
            <p:cNvSpPr/>
            <p:nvPr/>
          </p:nvSpPr>
          <p:spPr>
            <a:xfrm>
              <a:off x="4937534" y="2723272"/>
              <a:ext cx="108000" cy="162900"/>
            </a:xfrm>
            <a:prstGeom prst="chevron">
              <a:avLst>
                <a:gd name="adj" fmla="val 50000"/>
              </a:avLst>
            </a:prstGeom>
            <a:solidFill>
              <a:schemeClr val="accent3">
                <a:alpha val="60000"/>
              </a:schemeClr>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pic>
        <p:nvPicPr>
          <p:cNvPr id="1448" name="Google Shape;1448;p114" descr="A close up of a card&#10;&#10;Description automatically generated"/>
          <p:cNvPicPr preferRelativeResize="0"/>
          <p:nvPr/>
        </p:nvPicPr>
        <p:blipFill rotWithShape="1">
          <a:blip r:embed="rId19">
            <a:alphaModFix/>
          </a:blip>
          <a:srcRect/>
          <a:stretch/>
        </p:blipFill>
        <p:spPr>
          <a:xfrm>
            <a:off x="4499199" y="2490341"/>
            <a:ext cx="343969" cy="343918"/>
          </a:xfrm>
          <a:prstGeom prst="rect">
            <a:avLst/>
          </a:prstGeom>
          <a:noFill/>
          <a:ln>
            <a:noFill/>
          </a:ln>
        </p:spPr>
      </p:pic>
      <p:grpSp>
        <p:nvGrpSpPr>
          <p:cNvPr id="1449" name="Google Shape;1449;p114"/>
          <p:cNvGrpSpPr/>
          <p:nvPr/>
        </p:nvGrpSpPr>
        <p:grpSpPr>
          <a:xfrm>
            <a:off x="10676582" y="2778873"/>
            <a:ext cx="393939" cy="121070"/>
            <a:chOff x="7845594" y="2282631"/>
            <a:chExt cx="343182" cy="105480"/>
          </a:xfrm>
        </p:grpSpPr>
        <p:grpSp>
          <p:nvGrpSpPr>
            <p:cNvPr id="1450" name="Google Shape;1450;p114"/>
            <p:cNvGrpSpPr/>
            <p:nvPr/>
          </p:nvGrpSpPr>
          <p:grpSpPr>
            <a:xfrm>
              <a:off x="8080848" y="2282631"/>
              <a:ext cx="107929" cy="86293"/>
              <a:chOff x="1208913" y="2891689"/>
              <a:chExt cx="675398" cy="492824"/>
            </a:xfrm>
          </p:grpSpPr>
          <p:sp>
            <p:nvSpPr>
              <p:cNvPr id="1451" name="Google Shape;1451;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52" name="Google Shape;1452;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53" name="Google Shape;1453;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54" name="Google Shape;1454;p114"/>
              <p:cNvGrpSpPr/>
              <p:nvPr/>
            </p:nvGrpSpPr>
            <p:grpSpPr>
              <a:xfrm>
                <a:off x="1208913" y="3327363"/>
                <a:ext cx="656749" cy="57150"/>
                <a:chOff x="1208913" y="3327363"/>
                <a:chExt cx="656749" cy="57150"/>
              </a:xfrm>
            </p:grpSpPr>
            <p:sp>
              <p:nvSpPr>
                <p:cNvPr id="1455" name="Google Shape;1455;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56" name="Google Shape;1456;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457" name="Google Shape;1457;p114"/>
            <p:cNvGrpSpPr/>
            <p:nvPr/>
          </p:nvGrpSpPr>
          <p:grpSpPr>
            <a:xfrm>
              <a:off x="7845594" y="2282631"/>
              <a:ext cx="107929" cy="86293"/>
              <a:chOff x="1208913" y="2891689"/>
              <a:chExt cx="675398" cy="492824"/>
            </a:xfrm>
          </p:grpSpPr>
          <p:sp>
            <p:nvSpPr>
              <p:cNvPr id="1458" name="Google Shape;1458;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59" name="Google Shape;1459;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60" name="Google Shape;1460;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61" name="Google Shape;1461;p114"/>
              <p:cNvGrpSpPr/>
              <p:nvPr/>
            </p:nvGrpSpPr>
            <p:grpSpPr>
              <a:xfrm>
                <a:off x="1208913" y="3327363"/>
                <a:ext cx="656749" cy="57150"/>
                <a:chOff x="1208913" y="3327363"/>
                <a:chExt cx="656749" cy="57150"/>
              </a:xfrm>
            </p:grpSpPr>
            <p:sp>
              <p:nvSpPr>
                <p:cNvPr id="1462" name="Google Shape;1462;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63" name="Google Shape;1463;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464" name="Google Shape;1464;p114"/>
            <p:cNvGrpSpPr/>
            <p:nvPr/>
          </p:nvGrpSpPr>
          <p:grpSpPr>
            <a:xfrm>
              <a:off x="7963219" y="2301818"/>
              <a:ext cx="107929" cy="86293"/>
              <a:chOff x="1208913" y="2891689"/>
              <a:chExt cx="675398" cy="492824"/>
            </a:xfrm>
          </p:grpSpPr>
          <p:sp>
            <p:nvSpPr>
              <p:cNvPr id="1465" name="Google Shape;1465;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66" name="Google Shape;1466;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67" name="Google Shape;1467;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68" name="Google Shape;1468;p114"/>
              <p:cNvGrpSpPr/>
              <p:nvPr/>
            </p:nvGrpSpPr>
            <p:grpSpPr>
              <a:xfrm>
                <a:off x="1208913" y="3327363"/>
                <a:ext cx="656749" cy="57150"/>
                <a:chOff x="1208913" y="3327363"/>
                <a:chExt cx="656749" cy="57150"/>
              </a:xfrm>
            </p:grpSpPr>
            <p:sp>
              <p:nvSpPr>
                <p:cNvPr id="1469" name="Google Shape;1469;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70" name="Google Shape;1470;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grpSp>
        <p:nvGrpSpPr>
          <p:cNvPr id="1471" name="Google Shape;1471;p114"/>
          <p:cNvGrpSpPr/>
          <p:nvPr/>
        </p:nvGrpSpPr>
        <p:grpSpPr>
          <a:xfrm>
            <a:off x="9630366" y="2778928"/>
            <a:ext cx="393912" cy="121091"/>
            <a:chOff x="3151621" y="3288564"/>
            <a:chExt cx="686496" cy="211071"/>
          </a:xfrm>
        </p:grpSpPr>
        <p:grpSp>
          <p:nvGrpSpPr>
            <p:cNvPr id="1472" name="Google Shape;1472;p114"/>
            <p:cNvGrpSpPr/>
            <p:nvPr/>
          </p:nvGrpSpPr>
          <p:grpSpPr>
            <a:xfrm>
              <a:off x="3622260" y="3288564"/>
              <a:ext cx="215857" cy="172685"/>
              <a:chOff x="1208913" y="2891689"/>
              <a:chExt cx="675398" cy="492824"/>
            </a:xfrm>
          </p:grpSpPr>
          <p:sp>
            <p:nvSpPr>
              <p:cNvPr id="1473" name="Google Shape;1473;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74" name="Google Shape;1474;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75" name="Google Shape;1475;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76" name="Google Shape;1476;p114"/>
              <p:cNvGrpSpPr/>
              <p:nvPr/>
            </p:nvGrpSpPr>
            <p:grpSpPr>
              <a:xfrm>
                <a:off x="1208913" y="3327363"/>
                <a:ext cx="656749" cy="57150"/>
                <a:chOff x="1208913" y="3327363"/>
                <a:chExt cx="656749" cy="57150"/>
              </a:xfrm>
            </p:grpSpPr>
            <p:sp>
              <p:nvSpPr>
                <p:cNvPr id="1477" name="Google Shape;1477;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78" name="Google Shape;1478;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479" name="Google Shape;1479;p114"/>
            <p:cNvGrpSpPr/>
            <p:nvPr/>
          </p:nvGrpSpPr>
          <p:grpSpPr>
            <a:xfrm>
              <a:off x="3151621" y="3288564"/>
              <a:ext cx="215857" cy="172685"/>
              <a:chOff x="1208913" y="2891689"/>
              <a:chExt cx="675398" cy="492824"/>
            </a:xfrm>
          </p:grpSpPr>
          <p:sp>
            <p:nvSpPr>
              <p:cNvPr id="1480" name="Google Shape;1480;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1" name="Google Shape;1481;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2" name="Google Shape;1482;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83" name="Google Shape;1483;p114"/>
              <p:cNvGrpSpPr/>
              <p:nvPr/>
            </p:nvGrpSpPr>
            <p:grpSpPr>
              <a:xfrm>
                <a:off x="1208913" y="3327363"/>
                <a:ext cx="656749" cy="57150"/>
                <a:chOff x="1208913" y="3327363"/>
                <a:chExt cx="656749" cy="57150"/>
              </a:xfrm>
            </p:grpSpPr>
            <p:sp>
              <p:nvSpPr>
                <p:cNvPr id="1484" name="Google Shape;1484;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5" name="Google Shape;1485;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486" name="Google Shape;1486;p114"/>
            <p:cNvGrpSpPr/>
            <p:nvPr/>
          </p:nvGrpSpPr>
          <p:grpSpPr>
            <a:xfrm>
              <a:off x="3386940" y="3326949"/>
              <a:ext cx="215857" cy="172685"/>
              <a:chOff x="1208913" y="2891689"/>
              <a:chExt cx="675398" cy="492824"/>
            </a:xfrm>
          </p:grpSpPr>
          <p:sp>
            <p:nvSpPr>
              <p:cNvPr id="1487" name="Google Shape;1487;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8" name="Google Shape;1488;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89" name="Google Shape;1489;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90" name="Google Shape;1490;p114"/>
              <p:cNvGrpSpPr/>
              <p:nvPr/>
            </p:nvGrpSpPr>
            <p:grpSpPr>
              <a:xfrm>
                <a:off x="1208913" y="3327363"/>
                <a:ext cx="656749" cy="57150"/>
                <a:chOff x="1208913" y="3327363"/>
                <a:chExt cx="656749" cy="57150"/>
              </a:xfrm>
            </p:grpSpPr>
            <p:sp>
              <p:nvSpPr>
                <p:cNvPr id="1491" name="Google Shape;1491;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92" name="Google Shape;1492;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grpSp>
        <p:nvGrpSpPr>
          <p:cNvPr id="1493" name="Google Shape;1493;p114"/>
          <p:cNvGrpSpPr/>
          <p:nvPr/>
        </p:nvGrpSpPr>
        <p:grpSpPr>
          <a:xfrm>
            <a:off x="11200175" y="2778928"/>
            <a:ext cx="393912" cy="121091"/>
            <a:chOff x="3151621" y="3288564"/>
            <a:chExt cx="686496" cy="211071"/>
          </a:xfrm>
        </p:grpSpPr>
        <p:grpSp>
          <p:nvGrpSpPr>
            <p:cNvPr id="1494" name="Google Shape;1494;p114"/>
            <p:cNvGrpSpPr/>
            <p:nvPr/>
          </p:nvGrpSpPr>
          <p:grpSpPr>
            <a:xfrm>
              <a:off x="3622260" y="3288564"/>
              <a:ext cx="215857" cy="172685"/>
              <a:chOff x="1208913" y="2891689"/>
              <a:chExt cx="675398" cy="492824"/>
            </a:xfrm>
          </p:grpSpPr>
          <p:sp>
            <p:nvSpPr>
              <p:cNvPr id="1495" name="Google Shape;1495;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96" name="Google Shape;1496;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497" name="Google Shape;1497;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498" name="Google Shape;1498;p114"/>
              <p:cNvGrpSpPr/>
              <p:nvPr/>
            </p:nvGrpSpPr>
            <p:grpSpPr>
              <a:xfrm>
                <a:off x="1208913" y="3327363"/>
                <a:ext cx="656749" cy="57150"/>
                <a:chOff x="1208913" y="3327363"/>
                <a:chExt cx="656749" cy="57150"/>
              </a:xfrm>
            </p:grpSpPr>
            <p:sp>
              <p:nvSpPr>
                <p:cNvPr id="1499" name="Google Shape;1499;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00" name="Google Shape;1500;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501" name="Google Shape;1501;p114"/>
            <p:cNvGrpSpPr/>
            <p:nvPr/>
          </p:nvGrpSpPr>
          <p:grpSpPr>
            <a:xfrm>
              <a:off x="3151621" y="3288564"/>
              <a:ext cx="215857" cy="172685"/>
              <a:chOff x="1208913" y="2891689"/>
              <a:chExt cx="675398" cy="492824"/>
            </a:xfrm>
          </p:grpSpPr>
          <p:sp>
            <p:nvSpPr>
              <p:cNvPr id="1502" name="Google Shape;1502;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03" name="Google Shape;1503;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04" name="Google Shape;1504;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05" name="Google Shape;1505;p114"/>
              <p:cNvGrpSpPr/>
              <p:nvPr/>
            </p:nvGrpSpPr>
            <p:grpSpPr>
              <a:xfrm>
                <a:off x="1208913" y="3327363"/>
                <a:ext cx="656749" cy="57150"/>
                <a:chOff x="1208913" y="3327363"/>
                <a:chExt cx="656749" cy="57150"/>
              </a:xfrm>
            </p:grpSpPr>
            <p:sp>
              <p:nvSpPr>
                <p:cNvPr id="1506" name="Google Shape;1506;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07" name="Google Shape;1507;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508" name="Google Shape;1508;p114"/>
            <p:cNvGrpSpPr/>
            <p:nvPr/>
          </p:nvGrpSpPr>
          <p:grpSpPr>
            <a:xfrm>
              <a:off x="3386940" y="3326949"/>
              <a:ext cx="215857" cy="172685"/>
              <a:chOff x="1208913" y="2891689"/>
              <a:chExt cx="675398" cy="492824"/>
            </a:xfrm>
          </p:grpSpPr>
          <p:sp>
            <p:nvSpPr>
              <p:cNvPr id="1509" name="Google Shape;1509;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0" name="Google Shape;1510;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1" name="Google Shape;1511;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12" name="Google Shape;1512;p114"/>
              <p:cNvGrpSpPr/>
              <p:nvPr/>
            </p:nvGrpSpPr>
            <p:grpSpPr>
              <a:xfrm>
                <a:off x="1208913" y="3327363"/>
                <a:ext cx="656749" cy="57150"/>
                <a:chOff x="1208913" y="3327363"/>
                <a:chExt cx="656749" cy="57150"/>
              </a:xfrm>
            </p:grpSpPr>
            <p:sp>
              <p:nvSpPr>
                <p:cNvPr id="1513" name="Google Shape;1513;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4" name="Google Shape;1514;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grpSp>
        <p:nvGrpSpPr>
          <p:cNvPr id="1515" name="Google Shape;1515;p114"/>
          <p:cNvGrpSpPr/>
          <p:nvPr/>
        </p:nvGrpSpPr>
        <p:grpSpPr>
          <a:xfrm>
            <a:off x="10153636" y="2778928"/>
            <a:ext cx="393912" cy="121091"/>
            <a:chOff x="3151621" y="3288564"/>
            <a:chExt cx="686496" cy="211071"/>
          </a:xfrm>
        </p:grpSpPr>
        <p:grpSp>
          <p:nvGrpSpPr>
            <p:cNvPr id="1516" name="Google Shape;1516;p114"/>
            <p:cNvGrpSpPr/>
            <p:nvPr/>
          </p:nvGrpSpPr>
          <p:grpSpPr>
            <a:xfrm>
              <a:off x="3622260" y="3288564"/>
              <a:ext cx="215857" cy="172685"/>
              <a:chOff x="1208913" y="2891689"/>
              <a:chExt cx="675398" cy="492824"/>
            </a:xfrm>
          </p:grpSpPr>
          <p:sp>
            <p:nvSpPr>
              <p:cNvPr id="1517" name="Google Shape;1517;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8" name="Google Shape;1518;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19" name="Google Shape;1519;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20" name="Google Shape;1520;p114"/>
              <p:cNvGrpSpPr/>
              <p:nvPr/>
            </p:nvGrpSpPr>
            <p:grpSpPr>
              <a:xfrm>
                <a:off x="1208913" y="3327363"/>
                <a:ext cx="656749" cy="57150"/>
                <a:chOff x="1208913" y="3327363"/>
                <a:chExt cx="656749" cy="57150"/>
              </a:xfrm>
            </p:grpSpPr>
            <p:sp>
              <p:nvSpPr>
                <p:cNvPr id="1521" name="Google Shape;1521;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22" name="Google Shape;1522;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523" name="Google Shape;1523;p114"/>
            <p:cNvGrpSpPr/>
            <p:nvPr/>
          </p:nvGrpSpPr>
          <p:grpSpPr>
            <a:xfrm>
              <a:off x="3151621" y="3288564"/>
              <a:ext cx="215857" cy="172685"/>
              <a:chOff x="1208913" y="2891689"/>
              <a:chExt cx="675398" cy="492824"/>
            </a:xfrm>
          </p:grpSpPr>
          <p:sp>
            <p:nvSpPr>
              <p:cNvPr id="1524" name="Google Shape;1524;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25" name="Google Shape;1525;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26" name="Google Shape;1526;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27" name="Google Shape;1527;p114"/>
              <p:cNvGrpSpPr/>
              <p:nvPr/>
            </p:nvGrpSpPr>
            <p:grpSpPr>
              <a:xfrm>
                <a:off x="1208913" y="3327363"/>
                <a:ext cx="656749" cy="57150"/>
                <a:chOff x="1208913" y="3327363"/>
                <a:chExt cx="656749" cy="57150"/>
              </a:xfrm>
            </p:grpSpPr>
            <p:sp>
              <p:nvSpPr>
                <p:cNvPr id="1528" name="Google Shape;1528;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29" name="Google Shape;1529;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nvGrpSpPr>
            <p:cNvPr id="1530" name="Google Shape;1530;p114"/>
            <p:cNvGrpSpPr/>
            <p:nvPr/>
          </p:nvGrpSpPr>
          <p:grpSpPr>
            <a:xfrm>
              <a:off x="3386940" y="3326949"/>
              <a:ext cx="215857" cy="172685"/>
              <a:chOff x="1208913" y="2891689"/>
              <a:chExt cx="675398" cy="492824"/>
            </a:xfrm>
          </p:grpSpPr>
          <p:sp>
            <p:nvSpPr>
              <p:cNvPr id="1531" name="Google Shape;1531;p114"/>
              <p:cNvSpPr/>
              <p:nvPr/>
            </p:nvSpPr>
            <p:spPr>
              <a:xfrm>
                <a:off x="1208913" y="2891689"/>
                <a:ext cx="657225" cy="123825"/>
              </a:xfrm>
              <a:custGeom>
                <a:avLst/>
                <a:gdLst/>
                <a:ahLst/>
                <a:cxnLst/>
                <a:rect l="l" t="t" r="r" b="b"/>
                <a:pathLst>
                  <a:path w="657225" h="123825" extrusionOk="0">
                    <a:moveTo>
                      <a:pt x="665798" y="63341"/>
                    </a:moveTo>
                    <a:cubicBezTo>
                      <a:pt x="665798" y="98324"/>
                      <a:pt x="516754" y="126683"/>
                      <a:pt x="332899" y="126683"/>
                    </a:cubicBezTo>
                    <a:cubicBezTo>
                      <a:pt x="149044" y="126683"/>
                      <a:pt x="0" y="98324"/>
                      <a:pt x="0" y="63341"/>
                    </a:cubicBezTo>
                    <a:cubicBezTo>
                      <a:pt x="0" y="28359"/>
                      <a:pt x="149044" y="0"/>
                      <a:pt x="332899" y="0"/>
                    </a:cubicBezTo>
                    <a:cubicBezTo>
                      <a:pt x="516754" y="0"/>
                      <a:pt x="665798" y="28359"/>
                      <a:pt x="665798" y="63341"/>
                    </a:cubicBezTo>
                    <a:close/>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32" name="Google Shape;1532;p114"/>
              <p:cNvSpPr/>
              <p:nvPr/>
            </p:nvSpPr>
            <p:spPr>
              <a:xfrm>
                <a:off x="1208913"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33" name="Google Shape;1533;p114"/>
              <p:cNvSpPr/>
              <p:nvPr/>
            </p:nvSpPr>
            <p:spPr>
              <a:xfrm>
                <a:off x="1874711" y="2955030"/>
                <a:ext cx="9600" cy="371475"/>
              </a:xfrm>
              <a:custGeom>
                <a:avLst/>
                <a:gdLst/>
                <a:ahLst/>
                <a:cxnLst/>
                <a:rect l="l" t="t" r="r" b="b"/>
                <a:pathLst>
                  <a:path w="120000" h="371475" extrusionOk="0">
                    <a:moveTo>
                      <a:pt x="0" y="0"/>
                    </a:moveTo>
                    <a:lnTo>
                      <a:pt x="0" y="372332"/>
                    </a:ln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nvGrpSpPr>
              <p:cNvPr id="1534" name="Google Shape;1534;p114"/>
              <p:cNvGrpSpPr/>
              <p:nvPr/>
            </p:nvGrpSpPr>
            <p:grpSpPr>
              <a:xfrm>
                <a:off x="1208913" y="3327363"/>
                <a:ext cx="656749" cy="57150"/>
                <a:chOff x="1208913" y="3327363"/>
                <a:chExt cx="656749" cy="57150"/>
              </a:xfrm>
            </p:grpSpPr>
            <p:sp>
              <p:nvSpPr>
                <p:cNvPr id="1535" name="Google Shape;1535;p114"/>
                <p:cNvSpPr/>
                <p:nvPr/>
              </p:nvSpPr>
              <p:spPr>
                <a:xfrm>
                  <a:off x="1208913" y="3327363"/>
                  <a:ext cx="323850" cy="57150"/>
                </a:xfrm>
                <a:custGeom>
                  <a:avLst/>
                  <a:gdLst/>
                  <a:ahLst/>
                  <a:cxnLst/>
                  <a:rect l="l" t="t" r="r" b="b"/>
                  <a:pathLst>
                    <a:path w="323850" h="57150" extrusionOk="0">
                      <a:moveTo>
                        <a:pt x="332899" y="63341"/>
                      </a:moveTo>
                      <a:cubicBezTo>
                        <a:pt x="149066" y="63341"/>
                        <a:pt x="0" y="34957"/>
                        <a:pt x="0" y="0"/>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sp>
              <p:nvSpPr>
                <p:cNvPr id="1536" name="Google Shape;1536;p114"/>
                <p:cNvSpPr/>
                <p:nvPr/>
              </p:nvSpPr>
              <p:spPr>
                <a:xfrm>
                  <a:off x="1541812" y="3327363"/>
                  <a:ext cx="323850" cy="57150"/>
                </a:xfrm>
                <a:custGeom>
                  <a:avLst/>
                  <a:gdLst/>
                  <a:ahLst/>
                  <a:cxnLst/>
                  <a:rect l="l" t="t" r="r" b="b"/>
                  <a:pathLst>
                    <a:path w="323850" h="57150" extrusionOk="0">
                      <a:moveTo>
                        <a:pt x="332899" y="0"/>
                      </a:moveTo>
                      <a:cubicBezTo>
                        <a:pt x="332899" y="34957"/>
                        <a:pt x="183833" y="63341"/>
                        <a:pt x="0" y="63341"/>
                      </a:cubicBezTo>
                    </a:path>
                  </a:pathLst>
                </a:custGeom>
                <a:solidFill>
                  <a:schemeClr val="dk1"/>
                </a:solid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Calibri"/>
                    <a:ea typeface="Calibri"/>
                    <a:cs typeface="Calibri"/>
                    <a:sym typeface="Calibri"/>
                  </a:endParaRPr>
                </a:p>
              </p:txBody>
            </p:sp>
          </p:grpSp>
        </p:grpSp>
      </p:grpSp>
      <p:grpSp>
        <p:nvGrpSpPr>
          <p:cNvPr id="1537" name="Google Shape;1537;p114"/>
          <p:cNvGrpSpPr/>
          <p:nvPr/>
        </p:nvGrpSpPr>
        <p:grpSpPr>
          <a:xfrm>
            <a:off x="4619471" y="1919916"/>
            <a:ext cx="6781686" cy="3135284"/>
            <a:chOff x="4619471" y="1919916"/>
            <a:chExt cx="6781686" cy="3135284"/>
          </a:xfrm>
        </p:grpSpPr>
        <p:cxnSp>
          <p:nvCxnSpPr>
            <p:cNvPr id="1538" name="Google Shape;1538;p114"/>
            <p:cNvCxnSpPr>
              <a:stCxn id="1426" idx="0"/>
              <a:endCxn id="1402" idx="1"/>
            </p:cNvCxnSpPr>
            <p:nvPr/>
          </p:nvCxnSpPr>
          <p:spPr>
            <a:xfrm rot="5400000" flipH="1">
              <a:off x="5200730" y="2886544"/>
              <a:ext cx="1813800" cy="2243100"/>
            </a:xfrm>
            <a:prstGeom prst="curvedConnector4">
              <a:avLst>
                <a:gd name="adj1" fmla="val 45201"/>
                <a:gd name="adj2" fmla="val 111166"/>
              </a:avLst>
            </a:prstGeom>
            <a:noFill/>
            <a:ln w="19050" cap="rnd" cmpd="sng">
              <a:solidFill>
                <a:srgbClr val="000000">
                  <a:alpha val="40000"/>
                </a:srgbClr>
              </a:solidFill>
              <a:prstDash val="dot"/>
              <a:round/>
              <a:headEnd type="none" w="sm" len="sm"/>
              <a:tailEnd type="none" w="sm" len="sm"/>
            </a:ln>
          </p:spPr>
        </p:cxnSp>
        <p:grpSp>
          <p:nvGrpSpPr>
            <p:cNvPr id="1539" name="Google Shape;1539;p114"/>
            <p:cNvGrpSpPr/>
            <p:nvPr/>
          </p:nvGrpSpPr>
          <p:grpSpPr>
            <a:xfrm>
              <a:off x="4619471" y="1919916"/>
              <a:ext cx="6781686" cy="3135284"/>
              <a:chOff x="4619471" y="1919916"/>
              <a:chExt cx="6781686" cy="3135284"/>
            </a:xfrm>
          </p:grpSpPr>
          <p:cxnSp>
            <p:nvCxnSpPr>
              <p:cNvPr id="1540" name="Google Shape;1540;p114"/>
              <p:cNvCxnSpPr>
                <a:stCxn id="1419" idx="1"/>
                <a:endCxn id="1414" idx="1"/>
              </p:cNvCxnSpPr>
              <p:nvPr/>
            </p:nvCxnSpPr>
            <p:spPr>
              <a:xfrm rot="10800000" flipH="1">
                <a:off x="9708812" y="3068079"/>
                <a:ext cx="279900" cy="547200"/>
              </a:xfrm>
              <a:prstGeom prst="curvedConnector3">
                <a:avLst>
                  <a:gd name="adj1" fmla="val -55551"/>
                </a:avLst>
              </a:prstGeom>
              <a:noFill/>
              <a:ln w="19050" cap="rnd" cmpd="sng">
                <a:solidFill>
                  <a:srgbClr val="000000">
                    <a:alpha val="60000"/>
                  </a:srgbClr>
                </a:solidFill>
                <a:prstDash val="dot"/>
                <a:round/>
                <a:headEnd type="none" w="sm" len="sm"/>
                <a:tailEnd type="none" w="sm" len="sm"/>
              </a:ln>
            </p:spPr>
          </p:cxnSp>
          <p:cxnSp>
            <p:nvCxnSpPr>
              <p:cNvPr id="1541" name="Google Shape;1541;p114"/>
              <p:cNvCxnSpPr>
                <a:stCxn id="1398" idx="3"/>
                <a:endCxn id="1414" idx="3"/>
              </p:cNvCxnSpPr>
              <p:nvPr/>
            </p:nvCxnSpPr>
            <p:spPr>
              <a:xfrm rot="10800000" flipH="1">
                <a:off x="11047833" y="3068005"/>
                <a:ext cx="188100" cy="797700"/>
              </a:xfrm>
              <a:prstGeom prst="curvedConnector3">
                <a:avLst>
                  <a:gd name="adj1" fmla="val 265259"/>
                </a:avLst>
              </a:prstGeom>
              <a:noFill/>
              <a:ln w="19050" cap="rnd" cmpd="sng">
                <a:solidFill>
                  <a:srgbClr val="000000">
                    <a:alpha val="84710"/>
                  </a:srgbClr>
                </a:solidFill>
                <a:prstDash val="dot"/>
                <a:round/>
                <a:headEnd type="none" w="sm" len="sm"/>
                <a:tailEnd type="none" w="sm" len="sm"/>
              </a:ln>
            </p:spPr>
          </p:cxnSp>
          <p:cxnSp>
            <p:nvCxnSpPr>
              <p:cNvPr id="1542" name="Google Shape;1542;p114"/>
              <p:cNvCxnSpPr>
                <a:stCxn id="1418" idx="1"/>
                <a:endCxn id="1414" idx="2"/>
              </p:cNvCxnSpPr>
              <p:nvPr/>
            </p:nvCxnSpPr>
            <p:spPr>
              <a:xfrm rot="10800000" flipH="1">
                <a:off x="10428800" y="3191600"/>
                <a:ext cx="183600" cy="1863600"/>
              </a:xfrm>
              <a:prstGeom prst="curvedConnector4">
                <a:avLst>
                  <a:gd name="adj1" fmla="val -129698"/>
                  <a:gd name="adj2" fmla="val 53991"/>
                </a:avLst>
              </a:prstGeom>
              <a:noFill/>
              <a:ln w="19050" cap="rnd" cmpd="sng">
                <a:solidFill>
                  <a:srgbClr val="000000">
                    <a:alpha val="60000"/>
                  </a:srgbClr>
                </a:solidFill>
                <a:prstDash val="dot"/>
                <a:round/>
                <a:headEnd type="none" w="sm" len="sm"/>
                <a:tailEnd type="none" w="sm" len="sm"/>
              </a:ln>
            </p:spPr>
          </p:cxnSp>
          <p:cxnSp>
            <p:nvCxnSpPr>
              <p:cNvPr id="1543" name="Google Shape;1543;p114"/>
              <p:cNvCxnSpPr>
                <a:stCxn id="1432" idx="0"/>
              </p:cNvCxnSpPr>
              <p:nvPr/>
            </p:nvCxnSpPr>
            <p:spPr>
              <a:xfrm rot="5400000" flipH="1">
                <a:off x="7654334" y="2366077"/>
                <a:ext cx="1265400" cy="14421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44" name="Google Shape;1544;p114"/>
              <p:cNvCxnSpPr>
                <a:stCxn id="1418" idx="3"/>
                <a:endCxn id="1404" idx="0"/>
              </p:cNvCxnSpPr>
              <p:nvPr/>
            </p:nvCxnSpPr>
            <p:spPr>
              <a:xfrm rot="10800000">
                <a:off x="10842800" y="4155200"/>
                <a:ext cx="365100" cy="900000"/>
              </a:xfrm>
              <a:prstGeom prst="curvedConnector4">
                <a:avLst>
                  <a:gd name="adj1" fmla="val -77623"/>
                  <a:gd name="adj2" fmla="val 126471"/>
                </a:avLst>
              </a:prstGeom>
              <a:noFill/>
              <a:ln w="19050" cap="rnd" cmpd="sng">
                <a:solidFill>
                  <a:srgbClr val="000000">
                    <a:alpha val="60000"/>
                  </a:srgbClr>
                </a:solidFill>
                <a:prstDash val="dot"/>
                <a:round/>
                <a:headEnd type="none" w="sm" len="sm"/>
                <a:tailEnd type="none" w="sm" len="sm"/>
              </a:ln>
            </p:spPr>
          </p:cxnSp>
          <p:cxnSp>
            <p:nvCxnSpPr>
              <p:cNvPr id="1545" name="Google Shape;1545;p114"/>
              <p:cNvCxnSpPr>
                <a:stCxn id="1433" idx="0"/>
                <a:endCxn id="1413" idx="3"/>
              </p:cNvCxnSpPr>
              <p:nvPr/>
            </p:nvCxnSpPr>
            <p:spPr>
              <a:xfrm rot="5400000" flipH="1">
                <a:off x="8459974" y="3532932"/>
                <a:ext cx="479400" cy="644100"/>
              </a:xfrm>
              <a:prstGeom prst="curvedConnector2">
                <a:avLst/>
              </a:prstGeom>
              <a:noFill/>
              <a:ln w="19050" cap="rnd" cmpd="sng">
                <a:solidFill>
                  <a:srgbClr val="000000">
                    <a:alpha val="60000"/>
                  </a:srgbClr>
                </a:solidFill>
                <a:prstDash val="dot"/>
                <a:round/>
                <a:headEnd type="none" w="sm" len="sm"/>
                <a:tailEnd type="none" w="sm" len="sm"/>
              </a:ln>
            </p:spPr>
          </p:cxnSp>
          <p:cxnSp>
            <p:nvCxnSpPr>
              <p:cNvPr id="1546" name="Google Shape;1546;p114"/>
              <p:cNvCxnSpPr>
                <a:stCxn id="1417" idx="0"/>
                <a:endCxn id="1419" idx="3"/>
              </p:cNvCxnSpPr>
              <p:nvPr/>
            </p:nvCxnSpPr>
            <p:spPr>
              <a:xfrm rot="-5400000">
                <a:off x="9498870" y="4029453"/>
                <a:ext cx="1034100" cy="205800"/>
              </a:xfrm>
              <a:prstGeom prst="curvedConnector4">
                <a:avLst>
                  <a:gd name="adj1" fmla="val 24993"/>
                  <a:gd name="adj2" fmla="val 251141"/>
                </a:avLst>
              </a:prstGeom>
              <a:noFill/>
              <a:ln w="19050" cap="rnd" cmpd="sng">
                <a:solidFill>
                  <a:srgbClr val="000000">
                    <a:alpha val="60000"/>
                  </a:srgbClr>
                </a:solidFill>
                <a:prstDash val="dot"/>
                <a:round/>
                <a:headEnd type="none" w="sm" len="sm"/>
                <a:tailEnd type="none" w="sm" len="sm"/>
              </a:ln>
            </p:spPr>
          </p:cxnSp>
          <p:cxnSp>
            <p:nvCxnSpPr>
              <p:cNvPr id="1547" name="Google Shape;1547;p114"/>
              <p:cNvCxnSpPr>
                <a:stCxn id="1425" idx="3"/>
                <a:endCxn id="1416" idx="2"/>
              </p:cNvCxnSpPr>
              <p:nvPr/>
            </p:nvCxnSpPr>
            <p:spPr>
              <a:xfrm rot="10800000" flipH="1">
                <a:off x="7418975" y="4037847"/>
                <a:ext cx="753900" cy="627600"/>
              </a:xfrm>
              <a:prstGeom prst="curvedConnector2">
                <a:avLst/>
              </a:prstGeom>
              <a:noFill/>
              <a:ln w="19050" cap="rnd" cmpd="sng">
                <a:solidFill>
                  <a:srgbClr val="000000">
                    <a:alpha val="40000"/>
                  </a:srgbClr>
                </a:solidFill>
                <a:prstDash val="dot"/>
                <a:round/>
                <a:headEnd type="none" w="sm" len="sm"/>
                <a:tailEnd type="none" w="sm" len="sm"/>
              </a:ln>
            </p:spPr>
          </p:cxnSp>
          <p:cxnSp>
            <p:nvCxnSpPr>
              <p:cNvPr id="1548" name="Google Shape;1548;p114"/>
              <p:cNvCxnSpPr>
                <a:stCxn id="1406" idx="2"/>
                <a:endCxn id="1423" idx="0"/>
              </p:cNvCxnSpPr>
              <p:nvPr/>
            </p:nvCxnSpPr>
            <p:spPr>
              <a:xfrm rot="10800000" flipH="1">
                <a:off x="6279035" y="4207517"/>
                <a:ext cx="1782600" cy="641700"/>
              </a:xfrm>
              <a:prstGeom prst="curvedConnector4">
                <a:avLst>
                  <a:gd name="adj1" fmla="val 43299"/>
                  <a:gd name="adj2" fmla="val 137106"/>
                </a:avLst>
              </a:prstGeom>
              <a:noFill/>
              <a:ln w="19050" cap="rnd" cmpd="sng">
                <a:solidFill>
                  <a:srgbClr val="000000">
                    <a:alpha val="84710"/>
                  </a:srgbClr>
                </a:solidFill>
                <a:prstDash val="dot"/>
                <a:round/>
                <a:headEnd type="none" w="sm" len="sm"/>
                <a:tailEnd type="none" w="sm" len="sm"/>
              </a:ln>
            </p:spPr>
          </p:cxnSp>
          <p:cxnSp>
            <p:nvCxnSpPr>
              <p:cNvPr id="1549" name="Google Shape;1549;p114"/>
              <p:cNvCxnSpPr>
                <a:stCxn id="1414" idx="0"/>
                <a:endCxn id="1429" idx="3"/>
              </p:cNvCxnSpPr>
              <p:nvPr/>
            </p:nvCxnSpPr>
            <p:spPr>
              <a:xfrm rot="5400000" flipH="1">
                <a:off x="8735113" y="1066940"/>
                <a:ext cx="345300" cy="3409200"/>
              </a:xfrm>
              <a:prstGeom prst="curvedConnector2">
                <a:avLst/>
              </a:prstGeom>
              <a:noFill/>
              <a:ln w="19050" cap="rnd" cmpd="sng">
                <a:solidFill>
                  <a:srgbClr val="000000">
                    <a:alpha val="60000"/>
                  </a:srgbClr>
                </a:solidFill>
                <a:prstDash val="dot"/>
                <a:round/>
                <a:headEnd type="none" w="sm" len="sm"/>
                <a:tailEnd type="none" w="sm" len="sm"/>
              </a:ln>
            </p:spPr>
          </p:cxnSp>
          <p:cxnSp>
            <p:nvCxnSpPr>
              <p:cNvPr id="1550" name="Google Shape;1550;p114"/>
              <p:cNvCxnSpPr>
                <a:stCxn id="1413" idx="1"/>
                <a:endCxn id="1551" idx="2"/>
              </p:cNvCxnSpPr>
              <p:nvPr/>
            </p:nvCxnSpPr>
            <p:spPr>
              <a:xfrm rot="10800000">
                <a:off x="6558079" y="2242779"/>
                <a:ext cx="1409700" cy="13725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52" name="Google Shape;1552;p114"/>
              <p:cNvCxnSpPr>
                <a:stCxn id="1420" idx="1"/>
                <a:endCxn id="1436" idx="2"/>
              </p:cNvCxnSpPr>
              <p:nvPr/>
            </p:nvCxnSpPr>
            <p:spPr>
              <a:xfrm rot="10800000">
                <a:off x="8698279" y="2412557"/>
                <a:ext cx="963300" cy="1584300"/>
              </a:xfrm>
              <a:prstGeom prst="curvedConnector2">
                <a:avLst/>
              </a:prstGeom>
              <a:noFill/>
              <a:ln w="19050" cap="rnd" cmpd="sng">
                <a:solidFill>
                  <a:srgbClr val="000000">
                    <a:alpha val="84710"/>
                  </a:srgbClr>
                </a:solidFill>
                <a:prstDash val="dot"/>
                <a:round/>
                <a:headEnd type="none" w="sm" len="sm"/>
                <a:tailEnd type="none" w="sm" len="sm"/>
              </a:ln>
            </p:spPr>
          </p:cxnSp>
          <p:cxnSp>
            <p:nvCxnSpPr>
              <p:cNvPr id="1553" name="Google Shape;1553;p114"/>
              <p:cNvCxnSpPr>
                <a:stCxn id="1411" idx="0"/>
                <a:endCxn id="1416" idx="3"/>
              </p:cNvCxnSpPr>
              <p:nvPr/>
            </p:nvCxnSpPr>
            <p:spPr>
              <a:xfrm rot="10800000">
                <a:off x="8410229" y="3975548"/>
                <a:ext cx="541500" cy="5064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54" name="Google Shape;1554;p114"/>
              <p:cNvCxnSpPr>
                <a:stCxn id="1412" idx="2"/>
                <a:endCxn id="1448" idx="2"/>
              </p:cNvCxnSpPr>
              <p:nvPr/>
            </p:nvCxnSpPr>
            <p:spPr>
              <a:xfrm rot="5400000" flipH="1">
                <a:off x="4377311" y="3128394"/>
                <a:ext cx="1125600" cy="537600"/>
              </a:xfrm>
              <a:prstGeom prst="curvedConnector3">
                <a:avLst>
                  <a:gd name="adj1" fmla="val -27615"/>
                </a:avLst>
              </a:prstGeom>
              <a:noFill/>
              <a:ln w="19050" cap="rnd" cmpd="sng">
                <a:solidFill>
                  <a:srgbClr val="000000">
                    <a:alpha val="60000"/>
                  </a:srgbClr>
                </a:solidFill>
                <a:prstDash val="dot"/>
                <a:round/>
                <a:headEnd type="none" w="sm" len="sm"/>
                <a:tailEnd type="none" w="sm" len="sm"/>
              </a:ln>
            </p:spPr>
          </p:cxnSp>
          <p:cxnSp>
            <p:nvCxnSpPr>
              <p:cNvPr id="1555" name="Google Shape;1555;p114"/>
              <p:cNvCxnSpPr>
                <a:stCxn id="1410" idx="0"/>
                <a:endCxn id="1422" idx="1"/>
              </p:cNvCxnSpPr>
              <p:nvPr/>
            </p:nvCxnSpPr>
            <p:spPr>
              <a:xfrm rot="-5400000">
                <a:off x="5080983" y="3706405"/>
                <a:ext cx="734700" cy="950100"/>
              </a:xfrm>
              <a:prstGeom prst="curvedConnector2">
                <a:avLst/>
              </a:prstGeom>
              <a:noFill/>
              <a:ln w="19050" cap="rnd" cmpd="sng">
                <a:solidFill>
                  <a:srgbClr val="000000">
                    <a:alpha val="84710"/>
                  </a:srgbClr>
                </a:solidFill>
                <a:prstDash val="dot"/>
                <a:round/>
                <a:headEnd type="none" w="sm" len="sm"/>
                <a:tailEnd type="none" w="sm" len="sm"/>
              </a:ln>
            </p:spPr>
          </p:cxnSp>
          <p:cxnSp>
            <p:nvCxnSpPr>
              <p:cNvPr id="1556" name="Google Shape;1556;p114"/>
              <p:cNvCxnSpPr>
                <a:stCxn id="1433" idx="2"/>
                <a:endCxn id="1398" idx="1"/>
              </p:cNvCxnSpPr>
              <p:nvPr/>
            </p:nvCxnSpPr>
            <p:spPr>
              <a:xfrm rot="-5400000">
                <a:off x="9622924" y="3264582"/>
                <a:ext cx="413700" cy="1616100"/>
              </a:xfrm>
              <a:prstGeom prst="curvedConnector4">
                <a:avLst>
                  <a:gd name="adj1" fmla="val -75139"/>
                  <a:gd name="adj2" fmla="val 69237"/>
                </a:avLst>
              </a:prstGeom>
              <a:noFill/>
              <a:ln w="19050" cap="rnd" cmpd="sng">
                <a:solidFill>
                  <a:srgbClr val="000000">
                    <a:alpha val="40000"/>
                  </a:srgbClr>
                </a:solidFill>
                <a:prstDash val="dot"/>
                <a:round/>
                <a:headEnd type="none" w="sm" len="sm"/>
                <a:tailEnd type="none" w="sm" len="sm"/>
              </a:ln>
            </p:spPr>
          </p:cxnSp>
          <p:cxnSp>
            <p:nvCxnSpPr>
              <p:cNvPr id="1557" name="Google Shape;1557;p114"/>
              <p:cNvCxnSpPr>
                <a:stCxn id="1413" idx="0"/>
                <a:endCxn id="1558" idx="3"/>
              </p:cNvCxnSpPr>
              <p:nvPr/>
            </p:nvCxnSpPr>
            <p:spPr>
              <a:xfrm rot="5400000" flipH="1">
                <a:off x="7993038" y="3289701"/>
                <a:ext cx="263100" cy="96300"/>
              </a:xfrm>
              <a:prstGeom prst="curvedConnector3">
                <a:avLst>
                  <a:gd name="adj1" fmla="val 50000"/>
                </a:avLst>
              </a:prstGeom>
              <a:noFill/>
              <a:ln w="19050" cap="rnd" cmpd="sng">
                <a:solidFill>
                  <a:srgbClr val="000000">
                    <a:alpha val="84710"/>
                  </a:srgbClr>
                </a:solidFill>
                <a:prstDash val="dot"/>
                <a:round/>
                <a:headEnd type="none" w="sm" len="sm"/>
                <a:tailEnd type="none" w="sm" len="sm"/>
              </a:ln>
            </p:spPr>
          </p:cxnSp>
          <p:cxnSp>
            <p:nvCxnSpPr>
              <p:cNvPr id="1559" name="Google Shape;1559;p114"/>
              <p:cNvCxnSpPr>
                <a:stCxn id="1412" idx="0"/>
                <a:endCxn id="1441" idx="0"/>
              </p:cNvCxnSpPr>
              <p:nvPr/>
            </p:nvCxnSpPr>
            <p:spPr>
              <a:xfrm rot="-5400000">
                <a:off x="5045711" y="2772738"/>
                <a:ext cx="1058700" cy="732300"/>
              </a:xfrm>
              <a:prstGeom prst="curvedConnector3">
                <a:avLst>
                  <a:gd name="adj1" fmla="val 111622"/>
                </a:avLst>
              </a:prstGeom>
              <a:noFill/>
              <a:ln w="19050" cap="rnd" cmpd="sng">
                <a:solidFill>
                  <a:srgbClr val="000000">
                    <a:alpha val="84710"/>
                  </a:srgbClr>
                </a:solidFill>
                <a:prstDash val="dot"/>
                <a:round/>
                <a:headEnd type="none" w="sm" len="sm"/>
                <a:tailEnd type="none" w="sm" len="sm"/>
              </a:ln>
            </p:spPr>
          </p:cxnSp>
          <p:cxnSp>
            <p:nvCxnSpPr>
              <p:cNvPr id="1560" name="Google Shape;1560;p114"/>
              <p:cNvCxnSpPr>
                <a:stCxn id="1410" idx="2"/>
                <a:endCxn id="1558" idx="1"/>
              </p:cNvCxnSpPr>
              <p:nvPr/>
            </p:nvCxnSpPr>
            <p:spPr>
              <a:xfrm rot="-5400000">
                <a:off x="5349933" y="2829745"/>
                <a:ext cx="1705800" cy="2459100"/>
              </a:xfrm>
              <a:prstGeom prst="curvedConnector4">
                <a:avLst>
                  <a:gd name="adj1" fmla="val -13960"/>
                  <a:gd name="adj2" fmla="val 58958"/>
                </a:avLst>
              </a:prstGeom>
              <a:noFill/>
              <a:ln w="19050" cap="rnd" cmpd="sng">
                <a:solidFill>
                  <a:srgbClr val="000000">
                    <a:alpha val="40000"/>
                  </a:srgbClr>
                </a:solidFill>
                <a:prstDash val="dot"/>
                <a:round/>
                <a:headEnd type="none" w="sm" len="sm"/>
                <a:tailEnd type="none" w="sm" len="sm"/>
              </a:ln>
            </p:spPr>
          </p:cxnSp>
          <p:cxnSp>
            <p:nvCxnSpPr>
              <p:cNvPr id="1561" name="Google Shape;1561;p114"/>
              <p:cNvCxnSpPr>
                <a:stCxn id="1401" idx="3"/>
                <a:endCxn id="1438" idx="2"/>
              </p:cNvCxnSpPr>
              <p:nvPr/>
            </p:nvCxnSpPr>
            <p:spPr>
              <a:xfrm rot="10800000">
                <a:off x="5891768" y="1919916"/>
                <a:ext cx="1509900" cy="1894200"/>
              </a:xfrm>
              <a:prstGeom prst="curvedConnector4">
                <a:avLst>
                  <a:gd name="adj1" fmla="val -20592"/>
                  <a:gd name="adj2" fmla="val 53851"/>
                </a:avLst>
              </a:prstGeom>
              <a:noFill/>
              <a:ln w="19050" cap="rnd" cmpd="sng">
                <a:solidFill>
                  <a:srgbClr val="000000">
                    <a:alpha val="40000"/>
                  </a:srgbClr>
                </a:solidFill>
                <a:prstDash val="dot"/>
                <a:round/>
                <a:headEnd type="none" w="sm" len="sm"/>
                <a:tailEnd type="none" w="sm" len="sm"/>
              </a:ln>
            </p:spPr>
          </p:cxnSp>
          <p:cxnSp>
            <p:nvCxnSpPr>
              <p:cNvPr id="1562" name="Google Shape;1562;p114"/>
              <p:cNvCxnSpPr>
                <a:stCxn id="1412" idx="3"/>
                <a:endCxn id="1437" idx="1"/>
              </p:cNvCxnSpPr>
              <p:nvPr/>
            </p:nvCxnSpPr>
            <p:spPr>
              <a:xfrm rot="10800000">
                <a:off x="4619471" y="1993416"/>
                <a:ext cx="794400" cy="1820700"/>
              </a:xfrm>
              <a:prstGeom prst="curvedConnector5">
                <a:avLst>
                  <a:gd name="adj1" fmla="val -39144"/>
                  <a:gd name="adj2" fmla="val 57150"/>
                  <a:gd name="adj3" fmla="val 125009"/>
                </a:avLst>
              </a:prstGeom>
              <a:noFill/>
              <a:ln w="19050" cap="rnd" cmpd="sng">
                <a:solidFill>
                  <a:srgbClr val="000000">
                    <a:alpha val="60000"/>
                  </a:srgbClr>
                </a:solidFill>
                <a:prstDash val="dot"/>
                <a:round/>
                <a:headEnd type="none" w="sm" len="sm"/>
                <a:tailEnd type="none" w="sm" len="sm"/>
              </a:ln>
            </p:spPr>
          </p:cxnSp>
          <p:cxnSp>
            <p:nvCxnSpPr>
              <p:cNvPr id="1563" name="Google Shape;1563;p114"/>
              <p:cNvCxnSpPr>
                <a:endCxn id="1564" idx="2"/>
              </p:cNvCxnSpPr>
              <p:nvPr/>
            </p:nvCxnSpPr>
            <p:spPr>
              <a:xfrm rot="5400000" flipH="1">
                <a:off x="9981334" y="2282050"/>
                <a:ext cx="530700" cy="3951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65" name="Google Shape;1565;p114"/>
              <p:cNvCxnSpPr>
                <a:endCxn id="1564" idx="3"/>
              </p:cNvCxnSpPr>
              <p:nvPr/>
            </p:nvCxnSpPr>
            <p:spPr>
              <a:xfrm rot="-5400000">
                <a:off x="9649993" y="2202371"/>
                <a:ext cx="736500" cy="386700"/>
              </a:xfrm>
              <a:prstGeom prst="curvedConnector4">
                <a:avLst>
                  <a:gd name="adj1" fmla="val 37320"/>
                  <a:gd name="adj2" fmla="val 141675"/>
                </a:avLst>
              </a:prstGeom>
              <a:noFill/>
              <a:ln w="19050" cap="rnd" cmpd="sng">
                <a:solidFill>
                  <a:srgbClr val="000000">
                    <a:alpha val="60000"/>
                  </a:srgbClr>
                </a:solidFill>
                <a:prstDash val="dot"/>
                <a:round/>
                <a:headEnd type="none" w="sm" len="sm"/>
                <a:tailEnd type="none" w="sm" len="sm"/>
              </a:ln>
            </p:spPr>
          </p:cxnSp>
          <p:cxnSp>
            <p:nvCxnSpPr>
              <p:cNvPr id="1566" name="Google Shape;1566;p114"/>
              <p:cNvCxnSpPr>
                <a:endCxn id="1567" idx="4"/>
              </p:cNvCxnSpPr>
              <p:nvPr/>
            </p:nvCxnSpPr>
            <p:spPr>
              <a:xfrm rot="5400000" flipH="1">
                <a:off x="10825006" y="2141606"/>
                <a:ext cx="621600" cy="530700"/>
              </a:xfrm>
              <a:prstGeom prst="curvedConnector3">
                <a:avLst>
                  <a:gd name="adj1" fmla="val 50000"/>
                </a:avLst>
              </a:prstGeom>
              <a:noFill/>
              <a:ln w="19050" cap="rnd" cmpd="sng">
                <a:solidFill>
                  <a:srgbClr val="000000">
                    <a:alpha val="60000"/>
                  </a:srgbClr>
                </a:solidFill>
                <a:prstDash val="dot"/>
                <a:round/>
                <a:headEnd type="none" w="sm" len="sm"/>
                <a:tailEnd type="none" w="sm" len="sm"/>
              </a:ln>
            </p:spPr>
          </p:cxnSp>
          <p:cxnSp>
            <p:nvCxnSpPr>
              <p:cNvPr id="1568" name="Google Shape;1568;p114"/>
              <p:cNvCxnSpPr>
                <a:stCxn id="1569" idx="1"/>
              </p:cNvCxnSpPr>
              <p:nvPr/>
            </p:nvCxnSpPr>
            <p:spPr>
              <a:xfrm>
                <a:off x="10749126" y="1993427"/>
                <a:ext cx="210900" cy="741000"/>
              </a:xfrm>
              <a:prstGeom prst="curvedConnector4">
                <a:avLst>
                  <a:gd name="adj1" fmla="val -85882"/>
                  <a:gd name="adj2" fmla="val 58408"/>
                </a:avLst>
              </a:prstGeom>
              <a:noFill/>
              <a:ln w="19050" cap="rnd" cmpd="sng">
                <a:solidFill>
                  <a:srgbClr val="000000">
                    <a:alpha val="60000"/>
                  </a:srgbClr>
                </a:solidFill>
                <a:prstDash val="dot"/>
                <a:round/>
                <a:headEnd type="none" w="sm" len="sm"/>
                <a:tailEnd type="none" w="sm" len="sm"/>
              </a:ln>
            </p:spPr>
          </p:cxnSp>
        </p:grpSp>
      </p:grpSp>
      <p:pic>
        <p:nvPicPr>
          <p:cNvPr id="1569" name="Google Shape;1569;p114"/>
          <p:cNvPicPr preferRelativeResize="0"/>
          <p:nvPr/>
        </p:nvPicPr>
        <p:blipFill rotWithShape="1">
          <a:blip r:embed="rId20">
            <a:alphaModFix/>
          </a:blip>
          <a:srcRect/>
          <a:stretch/>
        </p:blipFill>
        <p:spPr>
          <a:xfrm>
            <a:off x="10749126" y="1868826"/>
            <a:ext cx="249239" cy="249201"/>
          </a:xfrm>
          <a:prstGeom prst="rect">
            <a:avLst/>
          </a:prstGeom>
          <a:noFill/>
          <a:ln>
            <a:noFill/>
          </a:ln>
        </p:spPr>
      </p:pic>
      <p:sp>
        <p:nvSpPr>
          <p:cNvPr id="1570" name="Google Shape;1570;p114"/>
          <p:cNvSpPr/>
          <p:nvPr/>
        </p:nvSpPr>
        <p:spPr>
          <a:xfrm>
            <a:off x="4307344" y="529767"/>
            <a:ext cx="3730800" cy="7461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0" i="0" u="none" strike="noStrike" cap="none">
                <a:solidFill>
                  <a:schemeClr val="dk2"/>
                </a:solidFill>
                <a:latin typeface="Source Sans Pro SemiBold"/>
                <a:ea typeface="Source Sans Pro SemiBold"/>
                <a:cs typeface="Source Sans Pro SemiBold"/>
                <a:sym typeface="Source Sans Pro SemiBold"/>
              </a:rPr>
              <a:t>MACHINE LEARNING </a:t>
            </a:r>
            <a:endParaRPr sz="2400" b="0" i="0" u="none" strike="noStrike" cap="none">
              <a:solidFill>
                <a:schemeClr val="dk2"/>
              </a:solidFill>
              <a:latin typeface="Source Sans Pro SemiBold"/>
              <a:ea typeface="Source Sans Pro SemiBold"/>
              <a:cs typeface="Source Sans Pro SemiBold"/>
              <a:sym typeface="Source Sans Pro SemiBold"/>
            </a:endParaRPr>
          </a:p>
        </p:txBody>
      </p:sp>
      <p:sp>
        <p:nvSpPr>
          <p:cNvPr id="1571" name="Google Shape;1571;p114"/>
          <p:cNvSpPr/>
          <p:nvPr/>
        </p:nvSpPr>
        <p:spPr>
          <a:xfrm>
            <a:off x="8038287" y="529767"/>
            <a:ext cx="3730800" cy="746100"/>
          </a:xfrm>
          <a:prstGeom prst="rect">
            <a:avLst/>
          </a:prstGeom>
          <a:noFill/>
          <a:ln>
            <a:noFill/>
          </a:ln>
        </p:spPr>
        <p:txBody>
          <a:bodyPr spcFirstLastPara="1" wrap="square" lIns="124350" tIns="124350" rIns="124350" bIns="12435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2400" b="0" i="0" u="none" strike="noStrike" cap="none">
                <a:solidFill>
                  <a:schemeClr val="dk2"/>
                </a:solidFill>
                <a:latin typeface="Source Sans Pro SemiBold"/>
                <a:ea typeface="Source Sans Pro SemiBold"/>
                <a:cs typeface="Source Sans Pro SemiBold"/>
                <a:sym typeface="Source Sans Pro SemiBold"/>
              </a:rPr>
              <a:t>BUSINESS ANALYTICS </a:t>
            </a:r>
            <a:endParaRPr sz="1900" b="0" i="0" u="none" strike="noStrike" cap="none">
              <a:solidFill>
                <a:schemeClr val="dk2"/>
              </a:solidFill>
              <a:latin typeface="Arial"/>
              <a:ea typeface="Arial"/>
              <a:cs typeface="Arial"/>
              <a:sym typeface="Arial"/>
            </a:endParaRPr>
          </a:p>
        </p:txBody>
      </p:sp>
      <p:sp>
        <p:nvSpPr>
          <p:cNvPr id="1572" name="Google Shape;1572;p114"/>
          <p:cNvSpPr txBox="1"/>
          <p:nvPr/>
        </p:nvSpPr>
        <p:spPr>
          <a:xfrm>
            <a:off x="6695147" y="5579391"/>
            <a:ext cx="2487300" cy="849000"/>
          </a:xfrm>
          <a:prstGeom prst="rect">
            <a:avLst/>
          </a:prstGeom>
          <a:noFill/>
          <a:ln>
            <a:noFill/>
          </a:ln>
        </p:spPr>
        <p:txBody>
          <a:bodyPr spcFirstLastPara="1" wrap="square" lIns="0" tIns="62150" rIns="0" bIns="62150" anchor="ctr" anchorCtr="0">
            <a:noAutofit/>
          </a:bodyPr>
          <a:lstStyle/>
          <a:p>
            <a:pPr marL="190500" marR="0" lvl="0" indent="-190500" algn="ctr" rtl="0">
              <a:lnSpc>
                <a:spcPct val="90000"/>
              </a:lnSpc>
              <a:spcBef>
                <a:spcPts val="0"/>
              </a:spcBef>
              <a:spcAft>
                <a:spcPts val="0"/>
              </a:spcAft>
              <a:buNone/>
            </a:pPr>
            <a:r>
              <a:rPr lang="en-US" sz="1600">
                <a:solidFill>
                  <a:schemeClr val="accent3"/>
                </a:solidFill>
                <a:latin typeface="Source Sans Pro SemiBold"/>
                <a:ea typeface="Source Sans Pro SemiBold"/>
                <a:cs typeface="Source Sans Pro SemiBold"/>
                <a:sym typeface="Source Sans Pro SemiBold"/>
              </a:rPr>
              <a:t>DATA LAKES</a:t>
            </a:r>
            <a:endParaRPr sz="1900">
              <a:solidFill>
                <a:schemeClr val="accent3"/>
              </a:solidFill>
            </a:endParaRPr>
          </a:p>
          <a:p>
            <a:pPr marL="0" marR="0" lvl="0" indent="0" algn="ctr" rtl="0">
              <a:lnSpc>
                <a:spcPct val="90000"/>
              </a:lnSpc>
              <a:spcBef>
                <a:spcPts val="0"/>
              </a:spcBef>
              <a:spcAft>
                <a:spcPts val="0"/>
              </a:spcAft>
              <a:buNone/>
            </a:pPr>
            <a:r>
              <a:rPr lang="en-US" sz="1100">
                <a:solidFill>
                  <a:schemeClr val="accent3"/>
                </a:solidFill>
                <a:latin typeface="Source Sans Pro"/>
                <a:ea typeface="Source Sans Pro"/>
                <a:cs typeface="Source Sans Pro"/>
                <a:sym typeface="Source Sans Pro"/>
              </a:rPr>
              <a:t> Azure Blob</a:t>
            </a:r>
            <a:r>
              <a:rPr lang="en-US" sz="1100" b="0" i="0" u="none" strike="noStrike" cap="none">
                <a:solidFill>
                  <a:schemeClr val="accent3"/>
                </a:solidFill>
                <a:latin typeface="Source Sans Pro"/>
                <a:ea typeface="Source Sans Pro"/>
                <a:cs typeface="Source Sans Pro"/>
                <a:sym typeface="Source Sans Pro"/>
              </a:rPr>
              <a:t> | </a:t>
            </a:r>
            <a:r>
              <a:rPr lang="en-US" sz="1100">
                <a:solidFill>
                  <a:schemeClr val="accent3"/>
                </a:solidFill>
                <a:latin typeface="Source Sans Pro"/>
                <a:ea typeface="Source Sans Pro"/>
                <a:cs typeface="Source Sans Pro"/>
                <a:sym typeface="Source Sans Pro"/>
              </a:rPr>
              <a:t>ADLS </a:t>
            </a:r>
            <a:r>
              <a:rPr lang="en-US" sz="1100" b="0" i="0" u="none" strike="noStrike" cap="none">
                <a:solidFill>
                  <a:schemeClr val="accent3"/>
                </a:solidFill>
                <a:latin typeface="Source Sans Pro"/>
                <a:ea typeface="Source Sans Pro"/>
                <a:cs typeface="Source Sans Pro"/>
                <a:sym typeface="Source Sans Pro"/>
              </a:rPr>
              <a:t> |  HDFS</a:t>
            </a:r>
            <a:endParaRPr sz="1100" b="0" i="0" u="none" strike="noStrike" cap="none">
              <a:solidFill>
                <a:schemeClr val="accent3"/>
              </a:solidFill>
              <a:latin typeface="Source Sans Pro"/>
              <a:ea typeface="Source Sans Pro"/>
              <a:cs typeface="Source Sans Pro"/>
              <a:sym typeface="Source Sans Pro"/>
            </a:endParaRPr>
          </a:p>
        </p:txBody>
      </p:sp>
      <p:sp>
        <p:nvSpPr>
          <p:cNvPr id="1573" name="Google Shape;1573;p114"/>
          <p:cNvSpPr txBox="1"/>
          <p:nvPr/>
        </p:nvSpPr>
        <p:spPr>
          <a:xfrm>
            <a:off x="4381008" y="5579391"/>
            <a:ext cx="2487300" cy="849000"/>
          </a:xfrm>
          <a:prstGeom prst="rect">
            <a:avLst/>
          </a:prstGeom>
          <a:noFill/>
          <a:ln>
            <a:noFill/>
          </a:ln>
        </p:spPr>
        <p:txBody>
          <a:bodyPr spcFirstLastPara="1" wrap="square" lIns="0" tIns="62150" rIns="0" bIns="621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accent3"/>
                </a:solidFill>
                <a:latin typeface="Source Sans Pro SemiBold"/>
                <a:ea typeface="Source Sans Pro SemiBold"/>
                <a:cs typeface="Source Sans Pro SemiBold"/>
                <a:sym typeface="Source Sans Pro SemiBold"/>
              </a:rPr>
              <a:t>STREAMS</a:t>
            </a:r>
            <a:endParaRPr sz="1900">
              <a:solidFill>
                <a:schemeClr val="accent3"/>
              </a:solidFill>
            </a:endParaRPr>
          </a:p>
          <a:p>
            <a:pPr marL="0" marR="0" lvl="0" indent="0" algn="ctr" rtl="0">
              <a:lnSpc>
                <a:spcPct val="90000"/>
              </a:lnSpc>
              <a:spcBef>
                <a:spcPts val="0"/>
              </a:spcBef>
              <a:spcAft>
                <a:spcPts val="0"/>
              </a:spcAft>
              <a:buNone/>
            </a:pPr>
            <a:r>
              <a:rPr lang="en-US" sz="1100" b="0" i="0" u="none" strike="noStrike" cap="none">
                <a:solidFill>
                  <a:schemeClr val="accent3"/>
                </a:solidFill>
                <a:latin typeface="Source Sans Pro"/>
                <a:ea typeface="Source Sans Pro"/>
                <a:cs typeface="Source Sans Pro"/>
                <a:sym typeface="Source Sans Pro"/>
              </a:rPr>
              <a:t>Kafka  |  </a:t>
            </a:r>
            <a:r>
              <a:rPr lang="en-US" sz="1100">
                <a:solidFill>
                  <a:schemeClr val="accent3"/>
                </a:solidFill>
                <a:latin typeface="Source Sans Pro"/>
                <a:ea typeface="Source Sans Pro"/>
                <a:cs typeface="Source Sans Pro"/>
                <a:sym typeface="Source Sans Pro"/>
              </a:rPr>
              <a:t>Azure Event Hubs</a:t>
            </a:r>
            <a:endParaRPr sz="1100" b="0" i="0" u="none" strike="noStrike" cap="none">
              <a:solidFill>
                <a:schemeClr val="accent3"/>
              </a:solidFill>
              <a:latin typeface="Source Sans Pro"/>
              <a:ea typeface="Source Sans Pro"/>
              <a:cs typeface="Source Sans Pro"/>
              <a:sym typeface="Source Sans Pro"/>
            </a:endParaRPr>
          </a:p>
        </p:txBody>
      </p:sp>
      <p:sp>
        <p:nvSpPr>
          <p:cNvPr id="1574" name="Google Shape;1574;p114"/>
          <p:cNvSpPr txBox="1"/>
          <p:nvPr/>
        </p:nvSpPr>
        <p:spPr>
          <a:xfrm>
            <a:off x="9212839" y="5579403"/>
            <a:ext cx="2608500" cy="855600"/>
          </a:xfrm>
          <a:prstGeom prst="rect">
            <a:avLst/>
          </a:prstGeom>
          <a:noFill/>
          <a:ln>
            <a:noFill/>
          </a:ln>
        </p:spPr>
        <p:txBody>
          <a:bodyPr spcFirstLastPara="1" wrap="square" lIns="62150" tIns="62150" rIns="62150" bIns="62150" anchor="ctr" anchorCtr="0">
            <a:noAutofit/>
          </a:bodyPr>
          <a:lstStyle/>
          <a:p>
            <a:pPr marL="0" marR="0" lvl="0" indent="0" algn="ctr" rtl="0">
              <a:lnSpc>
                <a:spcPct val="90000"/>
              </a:lnSpc>
              <a:spcBef>
                <a:spcPts val="0"/>
              </a:spcBef>
              <a:spcAft>
                <a:spcPts val="0"/>
              </a:spcAft>
              <a:buNone/>
            </a:pPr>
            <a:r>
              <a:rPr lang="en-US" sz="1600" b="0" i="0" u="none" strike="noStrike" cap="none">
                <a:solidFill>
                  <a:schemeClr val="accent3"/>
                </a:solidFill>
                <a:latin typeface="Source Sans Pro SemiBold"/>
                <a:ea typeface="Source Sans Pro SemiBold"/>
                <a:cs typeface="Source Sans Pro SemiBold"/>
                <a:sym typeface="Source Sans Pro SemiBold"/>
              </a:rPr>
              <a:t>NoSQL</a:t>
            </a:r>
            <a:endParaRPr sz="1600" b="0" i="0" u="none" strike="noStrike" cap="none">
              <a:solidFill>
                <a:schemeClr val="accent3"/>
              </a:solidFill>
              <a:latin typeface="Source Sans Pro SemiBold"/>
              <a:ea typeface="Source Sans Pro SemiBold"/>
              <a:cs typeface="Source Sans Pro SemiBold"/>
              <a:sym typeface="Source Sans Pro SemiBold"/>
            </a:endParaRPr>
          </a:p>
          <a:p>
            <a:pPr marL="0" marR="0" lvl="0" indent="0" algn="ctr" rtl="0">
              <a:lnSpc>
                <a:spcPct val="90000"/>
              </a:lnSpc>
              <a:spcBef>
                <a:spcPts val="0"/>
              </a:spcBef>
              <a:spcAft>
                <a:spcPts val="0"/>
              </a:spcAft>
              <a:buNone/>
            </a:pPr>
            <a:r>
              <a:rPr lang="en-US" sz="1100" b="0" i="0" u="none" strike="noStrike" cap="none">
                <a:solidFill>
                  <a:schemeClr val="accent3"/>
                </a:solidFill>
                <a:latin typeface="Source Sans Pro"/>
                <a:ea typeface="Source Sans Pro"/>
                <a:cs typeface="Source Sans Pro"/>
                <a:sym typeface="Source Sans Pro"/>
              </a:rPr>
              <a:t>Mongo  |  Azure Cosmos</a:t>
            </a:r>
            <a:endParaRPr sz="1100" b="0" i="0" u="none" strike="noStrike" cap="none">
              <a:solidFill>
                <a:schemeClr val="accent3"/>
              </a:solidFill>
              <a:latin typeface="Source Sans Pro"/>
              <a:ea typeface="Source Sans Pro"/>
              <a:cs typeface="Source Sans Pro"/>
              <a:sym typeface="Source Sans Pro"/>
            </a:endParaRPr>
          </a:p>
        </p:txBody>
      </p:sp>
      <p:sp>
        <p:nvSpPr>
          <p:cNvPr id="1575" name="Google Shape;1575;p114"/>
          <p:cNvSpPr txBox="1">
            <a:spLocks noGrp="1"/>
          </p:cNvSpPr>
          <p:nvPr>
            <p:ph type="title" idx="4294967295"/>
          </p:nvPr>
        </p:nvSpPr>
        <p:spPr>
          <a:xfrm>
            <a:off x="465143" y="1881987"/>
            <a:ext cx="3282900" cy="3267900"/>
          </a:xfrm>
          <a:prstGeom prst="rect">
            <a:avLst/>
          </a:prstGeom>
        </p:spPr>
        <p:txBody>
          <a:bodyPr spcFirstLastPara="1" wrap="square" lIns="0" tIns="91425" rIns="146300" bIns="91425" anchor="ctr" anchorCtr="0">
            <a:noAutofit/>
          </a:bodyPr>
          <a:lstStyle/>
          <a:p>
            <a:pPr marL="0" lvl="0" indent="0" algn="l" rtl="0">
              <a:spcBef>
                <a:spcPts val="0"/>
              </a:spcBef>
              <a:spcAft>
                <a:spcPts val="0"/>
              </a:spcAft>
              <a:buNone/>
            </a:pPr>
            <a:r>
              <a:rPr lang="en-US" b="1">
                <a:solidFill>
                  <a:srgbClr val="FF9900"/>
                </a:solidFill>
              </a:rPr>
              <a:t>But most organizations fail to unlock business value due to data, technology and people silos</a:t>
            </a:r>
            <a:endParaRPr b="1">
              <a:solidFill>
                <a:srgbClr val="FF9900"/>
              </a:solidFill>
            </a:endParaRPr>
          </a:p>
        </p:txBody>
      </p:sp>
      <p:pic>
        <p:nvPicPr>
          <p:cNvPr id="1576" name="Google Shape;1576;p114" descr="Apaches Sparks"/>
          <p:cNvPicPr preferRelativeResize="0"/>
          <p:nvPr/>
        </p:nvPicPr>
        <p:blipFill rotWithShape="1">
          <a:blip r:embed="rId3">
            <a:alphaModFix/>
          </a:blip>
          <a:srcRect/>
          <a:stretch/>
        </p:blipFill>
        <p:spPr>
          <a:xfrm>
            <a:off x="6044116" y="4498024"/>
            <a:ext cx="554613" cy="294650"/>
          </a:xfrm>
          <a:prstGeom prst="rect">
            <a:avLst/>
          </a:prstGeom>
          <a:noFill/>
          <a:ln>
            <a:noFill/>
          </a:ln>
        </p:spPr>
      </p:pic>
      <p:pic>
        <p:nvPicPr>
          <p:cNvPr id="1577" name="Google Shape;1577;p114" descr="Apaches Sparks"/>
          <p:cNvPicPr preferRelativeResize="0"/>
          <p:nvPr/>
        </p:nvPicPr>
        <p:blipFill rotWithShape="1">
          <a:blip r:embed="rId3">
            <a:alphaModFix/>
          </a:blip>
          <a:srcRect/>
          <a:stretch/>
        </p:blipFill>
        <p:spPr>
          <a:xfrm>
            <a:off x="8734941" y="4498024"/>
            <a:ext cx="554613" cy="294650"/>
          </a:xfrm>
          <a:prstGeom prst="rect">
            <a:avLst/>
          </a:prstGeom>
          <a:noFill/>
          <a:ln>
            <a:noFill/>
          </a:ln>
        </p:spPr>
      </p:pic>
      <p:pic>
        <p:nvPicPr>
          <p:cNvPr id="1578" name="Google Shape;1578;p114"/>
          <p:cNvPicPr preferRelativeResize="0"/>
          <p:nvPr/>
        </p:nvPicPr>
        <p:blipFill rotWithShape="1">
          <a:blip r:embed="rId21">
            <a:alphaModFix/>
          </a:blip>
          <a:srcRect/>
          <a:stretch/>
        </p:blipFill>
        <p:spPr>
          <a:xfrm>
            <a:off x="7350648" y="2100556"/>
            <a:ext cx="378011" cy="378011"/>
          </a:xfrm>
          <a:prstGeom prst="rect">
            <a:avLst/>
          </a:prstGeom>
          <a:noFill/>
          <a:ln>
            <a:noFill/>
          </a:ln>
        </p:spPr>
      </p:pic>
      <p:pic>
        <p:nvPicPr>
          <p:cNvPr id="1564" name="Google Shape;1564;p114"/>
          <p:cNvPicPr preferRelativeResize="0"/>
          <p:nvPr/>
        </p:nvPicPr>
        <p:blipFill rotWithShape="1">
          <a:blip r:embed="rId22">
            <a:alphaModFix/>
          </a:blip>
          <a:srcRect/>
          <a:stretch/>
        </p:blipFill>
        <p:spPr>
          <a:xfrm>
            <a:off x="9886675" y="1840692"/>
            <a:ext cx="324918" cy="373558"/>
          </a:xfrm>
          <a:prstGeom prst="rect">
            <a:avLst/>
          </a:prstGeom>
          <a:noFill/>
          <a:ln>
            <a:noFill/>
          </a:ln>
        </p:spPr>
      </p:pic>
      <p:pic>
        <p:nvPicPr>
          <p:cNvPr id="1579" name="Google Shape;1579;p114"/>
          <p:cNvPicPr preferRelativeResize="0"/>
          <p:nvPr/>
        </p:nvPicPr>
        <p:blipFill>
          <a:blip r:embed="rId23">
            <a:alphaModFix/>
          </a:blip>
          <a:stretch>
            <a:fillRect/>
          </a:stretch>
        </p:blipFill>
        <p:spPr>
          <a:xfrm>
            <a:off x="61092" y="6540496"/>
            <a:ext cx="1971599" cy="3826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3"/>
        <p:cNvGrpSpPr/>
        <p:nvPr/>
      </p:nvGrpSpPr>
      <p:grpSpPr>
        <a:xfrm>
          <a:off x="0" y="0"/>
          <a:ext cx="0" cy="0"/>
          <a:chOff x="0" y="0"/>
          <a:chExt cx="0" cy="0"/>
        </a:xfrm>
      </p:grpSpPr>
      <p:sp>
        <p:nvSpPr>
          <p:cNvPr id="1584" name="Google Shape;1584;p115"/>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585" name="Google Shape;1585;p115"/>
          <p:cNvSpPr txBox="1">
            <a:spLocks noGrp="1"/>
          </p:cNvSpPr>
          <p:nvPr>
            <p:ph type="title"/>
          </p:nvPr>
        </p:nvSpPr>
        <p:spPr>
          <a:xfrm>
            <a:off x="1259825" y="274125"/>
            <a:ext cx="9916800" cy="1116600"/>
          </a:xfrm>
          <a:prstGeom prst="rect">
            <a:avLst/>
          </a:prstGeom>
          <a:noFill/>
          <a:ln>
            <a:noFill/>
          </a:ln>
        </p:spPr>
        <p:txBody>
          <a:bodyPr spcFirstLastPara="1" wrap="square" lIns="124350" tIns="62150" rIns="124350" bIns="62150" anchor="t" anchorCtr="0">
            <a:noAutofit/>
          </a:bodyPr>
          <a:lstStyle/>
          <a:p>
            <a:pPr marL="0" lvl="0" indent="0" algn="ctr" rtl="0">
              <a:lnSpc>
                <a:spcPct val="90000"/>
              </a:lnSpc>
              <a:spcBef>
                <a:spcPts val="0"/>
              </a:spcBef>
              <a:spcAft>
                <a:spcPts val="0"/>
              </a:spcAft>
              <a:buSzPts val="1900"/>
              <a:buNone/>
            </a:pPr>
            <a:r>
              <a:rPr lang="en-US" sz="3600" b="1">
                <a:solidFill>
                  <a:schemeClr val="dk1"/>
                </a:solidFill>
                <a:latin typeface="Quattrocento Sans"/>
                <a:ea typeface="Quattrocento Sans"/>
                <a:cs typeface="Quattrocento Sans"/>
                <a:sym typeface="Quattrocento Sans"/>
              </a:rPr>
              <a:t>Four major challenges companies face </a:t>
            </a:r>
            <a:br>
              <a:rPr lang="en-US" sz="3600" b="1">
                <a:solidFill>
                  <a:schemeClr val="dk1"/>
                </a:solidFill>
                <a:latin typeface="Quattrocento Sans"/>
                <a:ea typeface="Quattrocento Sans"/>
                <a:cs typeface="Quattrocento Sans"/>
                <a:sym typeface="Quattrocento Sans"/>
              </a:rPr>
            </a:br>
            <a:r>
              <a:rPr lang="en-US" sz="3600" b="1">
                <a:solidFill>
                  <a:schemeClr val="dk1"/>
                </a:solidFill>
                <a:latin typeface="Quattrocento Sans"/>
                <a:ea typeface="Quattrocento Sans"/>
                <a:cs typeface="Quattrocento Sans"/>
                <a:sym typeface="Quattrocento Sans"/>
              </a:rPr>
              <a:t>to unlock business value </a:t>
            </a:r>
            <a:endParaRPr sz="3600" b="1">
              <a:solidFill>
                <a:schemeClr val="dk1"/>
              </a:solidFill>
              <a:latin typeface="Quattrocento Sans"/>
              <a:ea typeface="Quattrocento Sans"/>
              <a:cs typeface="Quattrocento Sans"/>
              <a:sym typeface="Quattrocento Sans"/>
            </a:endParaRPr>
          </a:p>
        </p:txBody>
      </p:sp>
      <p:grpSp>
        <p:nvGrpSpPr>
          <p:cNvPr id="1586" name="Google Shape;1586;p115"/>
          <p:cNvGrpSpPr/>
          <p:nvPr/>
        </p:nvGrpSpPr>
        <p:grpSpPr>
          <a:xfrm>
            <a:off x="330348" y="1459995"/>
            <a:ext cx="2736249" cy="4879618"/>
            <a:chOff x="242885" y="1073605"/>
            <a:chExt cx="2011800" cy="3588218"/>
          </a:xfrm>
        </p:grpSpPr>
        <p:sp>
          <p:nvSpPr>
            <p:cNvPr id="1587" name="Google Shape;1587;p115"/>
            <p:cNvSpPr/>
            <p:nvPr/>
          </p:nvSpPr>
          <p:spPr>
            <a:xfrm>
              <a:off x="242885" y="1184223"/>
              <a:ext cx="2011800" cy="34776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nvGrpSpPr>
            <p:cNvPr id="1588" name="Google Shape;1588;p115"/>
            <p:cNvGrpSpPr/>
            <p:nvPr/>
          </p:nvGrpSpPr>
          <p:grpSpPr>
            <a:xfrm>
              <a:off x="785938" y="1073605"/>
              <a:ext cx="973422" cy="1075780"/>
              <a:chOff x="1145986" y="1073605"/>
              <a:chExt cx="973422" cy="1075780"/>
            </a:xfrm>
          </p:grpSpPr>
          <p:grpSp>
            <p:nvGrpSpPr>
              <p:cNvPr id="1589" name="Google Shape;1589;p115"/>
              <p:cNvGrpSpPr/>
              <p:nvPr/>
            </p:nvGrpSpPr>
            <p:grpSpPr>
              <a:xfrm>
                <a:off x="1184513" y="1073605"/>
                <a:ext cx="934895" cy="1075780"/>
                <a:chOff x="1147038" y="1066110"/>
                <a:chExt cx="934895" cy="1075780"/>
              </a:xfrm>
            </p:grpSpPr>
            <p:sp>
              <p:nvSpPr>
                <p:cNvPr id="1590" name="Google Shape;1590;p115"/>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591" name="Google Shape;1591;p115"/>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sp>
            <p:nvSpPr>
              <p:cNvPr id="1592" name="Google Shape;1592;p115"/>
              <p:cNvSpPr/>
              <p:nvPr/>
            </p:nvSpPr>
            <p:spPr>
              <a:xfrm>
                <a:off x="1145986"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1</a:t>
                </a:r>
                <a:endParaRPr sz="6000" b="0" i="0" u="none" strike="noStrike" cap="none">
                  <a:solidFill>
                    <a:schemeClr val="lt1"/>
                  </a:solidFill>
                  <a:latin typeface="Source Sans Pro"/>
                  <a:ea typeface="Source Sans Pro"/>
                  <a:cs typeface="Source Sans Pro"/>
                  <a:sym typeface="Source Sans Pro"/>
                </a:endParaRPr>
              </a:p>
            </p:txBody>
          </p:sp>
        </p:grpSp>
      </p:grpSp>
      <p:grpSp>
        <p:nvGrpSpPr>
          <p:cNvPr id="1593" name="Google Shape;1593;p115"/>
          <p:cNvGrpSpPr/>
          <p:nvPr/>
        </p:nvGrpSpPr>
        <p:grpSpPr>
          <a:xfrm>
            <a:off x="794944" y="4538624"/>
            <a:ext cx="2094118" cy="1447824"/>
            <a:chOff x="794944" y="4538624"/>
            <a:chExt cx="2094118" cy="1447824"/>
          </a:xfrm>
        </p:grpSpPr>
        <p:pic>
          <p:nvPicPr>
            <p:cNvPr id="1594" name="Google Shape;1594;p115"/>
            <p:cNvPicPr preferRelativeResize="0"/>
            <p:nvPr/>
          </p:nvPicPr>
          <p:blipFill rotWithShape="1">
            <a:blip r:embed="rId3">
              <a:alphaModFix/>
            </a:blip>
            <a:srcRect/>
            <a:stretch/>
          </p:blipFill>
          <p:spPr>
            <a:xfrm>
              <a:off x="794944" y="4760027"/>
              <a:ext cx="291547" cy="227920"/>
            </a:xfrm>
            <a:prstGeom prst="rect">
              <a:avLst/>
            </a:prstGeom>
            <a:noFill/>
            <a:ln>
              <a:noFill/>
            </a:ln>
          </p:spPr>
        </p:pic>
        <p:pic>
          <p:nvPicPr>
            <p:cNvPr id="1595" name="Google Shape;1595;p115"/>
            <p:cNvPicPr preferRelativeResize="0"/>
            <p:nvPr/>
          </p:nvPicPr>
          <p:blipFill rotWithShape="1">
            <a:blip r:embed="rId4">
              <a:alphaModFix/>
            </a:blip>
            <a:srcRect/>
            <a:stretch/>
          </p:blipFill>
          <p:spPr>
            <a:xfrm>
              <a:off x="1712881" y="4864755"/>
              <a:ext cx="257634" cy="201408"/>
            </a:xfrm>
            <a:prstGeom prst="rect">
              <a:avLst/>
            </a:prstGeom>
            <a:noFill/>
            <a:ln>
              <a:noFill/>
            </a:ln>
          </p:spPr>
        </p:pic>
        <p:pic>
          <p:nvPicPr>
            <p:cNvPr id="1596" name="Google Shape;1596;p115"/>
            <p:cNvPicPr preferRelativeResize="0"/>
            <p:nvPr/>
          </p:nvPicPr>
          <p:blipFill rotWithShape="1">
            <a:blip r:embed="rId5">
              <a:alphaModFix/>
            </a:blip>
            <a:srcRect/>
            <a:stretch/>
          </p:blipFill>
          <p:spPr>
            <a:xfrm>
              <a:off x="1038795" y="5718079"/>
              <a:ext cx="343289" cy="268370"/>
            </a:xfrm>
            <a:prstGeom prst="rect">
              <a:avLst/>
            </a:prstGeom>
            <a:noFill/>
            <a:ln>
              <a:noFill/>
            </a:ln>
          </p:spPr>
        </p:pic>
        <p:pic>
          <p:nvPicPr>
            <p:cNvPr id="1597" name="Google Shape;1597;p115"/>
            <p:cNvPicPr preferRelativeResize="0"/>
            <p:nvPr/>
          </p:nvPicPr>
          <p:blipFill rotWithShape="1">
            <a:blip r:embed="rId3">
              <a:alphaModFix/>
            </a:blip>
            <a:srcRect/>
            <a:stretch/>
          </p:blipFill>
          <p:spPr>
            <a:xfrm>
              <a:off x="2597514" y="5162263"/>
              <a:ext cx="291547" cy="227920"/>
            </a:xfrm>
            <a:prstGeom prst="rect">
              <a:avLst/>
            </a:prstGeom>
            <a:noFill/>
            <a:ln>
              <a:noFill/>
            </a:ln>
          </p:spPr>
        </p:pic>
        <p:pic>
          <p:nvPicPr>
            <p:cNvPr id="1598" name="Google Shape;1598;p115"/>
            <p:cNvPicPr preferRelativeResize="0"/>
            <p:nvPr/>
          </p:nvPicPr>
          <p:blipFill rotWithShape="1">
            <a:blip r:embed="rId6">
              <a:alphaModFix/>
            </a:blip>
            <a:srcRect/>
            <a:stretch/>
          </p:blipFill>
          <p:spPr>
            <a:xfrm>
              <a:off x="1369081" y="5479884"/>
              <a:ext cx="167943" cy="131292"/>
            </a:xfrm>
            <a:prstGeom prst="rect">
              <a:avLst/>
            </a:prstGeom>
            <a:noFill/>
            <a:ln>
              <a:noFill/>
            </a:ln>
          </p:spPr>
        </p:pic>
        <p:pic>
          <p:nvPicPr>
            <p:cNvPr id="1599" name="Google Shape;1599;p115"/>
            <p:cNvPicPr preferRelativeResize="0"/>
            <p:nvPr/>
          </p:nvPicPr>
          <p:blipFill rotWithShape="1">
            <a:blip r:embed="rId7">
              <a:alphaModFix/>
            </a:blip>
            <a:srcRect/>
            <a:stretch/>
          </p:blipFill>
          <p:spPr>
            <a:xfrm>
              <a:off x="2347095" y="5608104"/>
              <a:ext cx="122275" cy="95590"/>
            </a:xfrm>
            <a:prstGeom prst="rect">
              <a:avLst/>
            </a:prstGeom>
            <a:noFill/>
            <a:ln>
              <a:noFill/>
            </a:ln>
          </p:spPr>
        </p:pic>
        <p:pic>
          <p:nvPicPr>
            <p:cNvPr id="1600" name="Google Shape;1600;p115"/>
            <p:cNvPicPr preferRelativeResize="0"/>
            <p:nvPr/>
          </p:nvPicPr>
          <p:blipFill rotWithShape="1">
            <a:blip r:embed="rId7">
              <a:alphaModFix/>
            </a:blip>
            <a:srcRect/>
            <a:stretch/>
          </p:blipFill>
          <p:spPr>
            <a:xfrm>
              <a:off x="1307943" y="4538624"/>
              <a:ext cx="122275" cy="95590"/>
            </a:xfrm>
            <a:prstGeom prst="rect">
              <a:avLst/>
            </a:prstGeom>
            <a:noFill/>
            <a:ln>
              <a:noFill/>
            </a:ln>
          </p:spPr>
        </p:pic>
        <p:pic>
          <p:nvPicPr>
            <p:cNvPr id="1601" name="Google Shape;1601;p115"/>
            <p:cNvPicPr preferRelativeResize="0"/>
            <p:nvPr/>
          </p:nvPicPr>
          <p:blipFill rotWithShape="1">
            <a:blip r:embed="rId8">
              <a:alphaModFix/>
            </a:blip>
            <a:srcRect/>
            <a:stretch/>
          </p:blipFill>
          <p:spPr>
            <a:xfrm>
              <a:off x="2293555" y="4608272"/>
              <a:ext cx="186134" cy="145513"/>
            </a:xfrm>
            <a:prstGeom prst="rect">
              <a:avLst/>
            </a:prstGeom>
            <a:noFill/>
            <a:ln>
              <a:noFill/>
            </a:ln>
          </p:spPr>
        </p:pic>
      </p:grpSp>
      <p:grpSp>
        <p:nvGrpSpPr>
          <p:cNvPr id="1602" name="Google Shape;1602;p115"/>
          <p:cNvGrpSpPr/>
          <p:nvPr/>
        </p:nvGrpSpPr>
        <p:grpSpPr>
          <a:xfrm>
            <a:off x="944346" y="4459987"/>
            <a:ext cx="1814275" cy="1572507"/>
            <a:chOff x="944346" y="4459987"/>
            <a:chExt cx="1814275" cy="1572507"/>
          </a:xfrm>
        </p:grpSpPr>
        <p:sp>
          <p:nvSpPr>
            <p:cNvPr id="1603" name="Google Shape;1603;p115"/>
            <p:cNvSpPr/>
            <p:nvPr/>
          </p:nvSpPr>
          <p:spPr>
            <a:xfrm>
              <a:off x="1204488" y="5242627"/>
              <a:ext cx="1215511" cy="464844"/>
            </a:xfrm>
            <a:custGeom>
              <a:avLst/>
              <a:gdLst/>
              <a:ahLst/>
              <a:cxnLst/>
              <a:rect l="l" t="t" r="r" b="b"/>
              <a:pathLst>
                <a:path w="10132" h="10885" extrusionOk="0">
                  <a:moveTo>
                    <a:pt x="3" y="10885"/>
                  </a:moveTo>
                  <a:cubicBezTo>
                    <a:pt x="-170" y="2580"/>
                    <a:pt x="7806" y="-7567"/>
                    <a:pt x="10132" y="8511"/>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4" name="Google Shape;1604;p115"/>
            <p:cNvSpPr/>
            <p:nvPr/>
          </p:nvSpPr>
          <p:spPr>
            <a:xfrm>
              <a:off x="1452224" y="4639773"/>
              <a:ext cx="843956" cy="1004285"/>
            </a:xfrm>
            <a:custGeom>
              <a:avLst/>
              <a:gdLst/>
              <a:ahLst/>
              <a:cxnLst/>
              <a:rect l="l" t="t" r="r" b="b"/>
              <a:pathLst>
                <a:path w="43785" h="12987" extrusionOk="0">
                  <a:moveTo>
                    <a:pt x="43785" y="512"/>
                  </a:moveTo>
                  <a:cubicBezTo>
                    <a:pt x="-15955" y="-3359"/>
                    <a:pt x="20182" y="16063"/>
                    <a:pt x="0" y="12563"/>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5" name="Google Shape;1605;p115"/>
            <p:cNvSpPr/>
            <p:nvPr/>
          </p:nvSpPr>
          <p:spPr>
            <a:xfrm>
              <a:off x="1372964" y="4459987"/>
              <a:ext cx="807736" cy="1391095"/>
            </a:xfrm>
            <a:custGeom>
              <a:avLst/>
              <a:gdLst/>
              <a:ahLst/>
              <a:cxnLst/>
              <a:rect l="l" t="t" r="r" b="b"/>
              <a:pathLst>
                <a:path w="18452" h="10428" extrusionOk="0">
                  <a:moveTo>
                    <a:pt x="2" y="467"/>
                  </a:moveTo>
                  <a:cubicBezTo>
                    <a:pt x="-305" y="-1552"/>
                    <a:pt x="41593" y="3184"/>
                    <a:pt x="116" y="10428"/>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6" name="Google Shape;1606;p115"/>
            <p:cNvSpPr/>
            <p:nvPr/>
          </p:nvSpPr>
          <p:spPr>
            <a:xfrm>
              <a:off x="944346" y="4703329"/>
              <a:ext cx="1814275" cy="838027"/>
            </a:xfrm>
            <a:custGeom>
              <a:avLst/>
              <a:gdLst/>
              <a:ahLst/>
              <a:cxnLst/>
              <a:rect l="l" t="t" r="r" b="b"/>
              <a:pathLst>
                <a:path w="10000" h="11603" extrusionOk="0">
                  <a:moveTo>
                    <a:pt x="0" y="869"/>
                  </a:moveTo>
                  <a:cubicBezTo>
                    <a:pt x="3593" y="-4682"/>
                    <a:pt x="3686" y="18555"/>
                    <a:pt x="10000" y="9472"/>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7" name="Google Shape;1607;p115"/>
            <p:cNvSpPr/>
            <p:nvPr/>
          </p:nvSpPr>
          <p:spPr>
            <a:xfrm>
              <a:off x="1201477" y="4964491"/>
              <a:ext cx="988567" cy="1068003"/>
            </a:xfrm>
            <a:custGeom>
              <a:avLst/>
              <a:gdLst/>
              <a:ahLst/>
              <a:cxnLst/>
              <a:rect l="l" t="t" r="r" b="b"/>
              <a:pathLst>
                <a:path w="8506" h="9986" extrusionOk="0">
                  <a:moveTo>
                    <a:pt x="0" y="9550"/>
                  </a:moveTo>
                  <a:cubicBezTo>
                    <a:pt x="3526" y="11833"/>
                    <a:pt x="12350" y="4652"/>
                    <a:pt x="6621" y="0"/>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sp>
          <p:nvSpPr>
            <p:cNvPr id="1608" name="Google Shape;1608;p115"/>
            <p:cNvSpPr/>
            <p:nvPr/>
          </p:nvSpPr>
          <p:spPr>
            <a:xfrm>
              <a:off x="1098030" y="4592918"/>
              <a:ext cx="390351" cy="958969"/>
            </a:xfrm>
            <a:custGeom>
              <a:avLst/>
              <a:gdLst/>
              <a:ahLst/>
              <a:cxnLst/>
              <a:rect l="l" t="t" r="r" b="b"/>
              <a:pathLst>
                <a:path w="11084" h="9919" extrusionOk="0">
                  <a:moveTo>
                    <a:pt x="9451" y="0"/>
                  </a:moveTo>
                  <a:cubicBezTo>
                    <a:pt x="18526" y="1803"/>
                    <a:pt x="-14185" y="9335"/>
                    <a:pt x="7679" y="9919"/>
                  </a:cubicBezTo>
                </a:path>
              </a:pathLst>
            </a:custGeom>
            <a:noFill/>
            <a:ln w="9525" cap="flat" cmpd="sng">
              <a:solidFill>
                <a:schemeClr val="accent2"/>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rial"/>
                <a:ea typeface="Arial"/>
                <a:cs typeface="Arial"/>
                <a:sym typeface="Arial"/>
              </a:endParaRPr>
            </a:p>
          </p:txBody>
        </p:sp>
      </p:grpSp>
      <p:sp>
        <p:nvSpPr>
          <p:cNvPr id="1609" name="Google Shape;1609;p115"/>
          <p:cNvSpPr txBox="1"/>
          <p:nvPr/>
        </p:nvSpPr>
        <p:spPr>
          <a:xfrm>
            <a:off x="341139" y="3118401"/>
            <a:ext cx="27252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400" b="0" i="0" u="none" strike="noStrike" cap="none">
                <a:solidFill>
                  <a:schemeClr val="dk1"/>
                </a:solidFill>
                <a:latin typeface="Source Sans Pro"/>
                <a:ea typeface="Source Sans Pro"/>
                <a:cs typeface="Source Sans Pro"/>
                <a:sym typeface="Source Sans Pro"/>
              </a:rPr>
              <a:t>Data is messy, siloed and slow</a:t>
            </a:r>
            <a:endParaRPr sz="2400" b="0" i="0" u="none" strike="noStrike" cap="none">
              <a:solidFill>
                <a:schemeClr val="dk1"/>
              </a:solidFill>
              <a:latin typeface="Source Sans Pro"/>
              <a:ea typeface="Source Sans Pro"/>
              <a:cs typeface="Source Sans Pro"/>
              <a:sym typeface="Source Sans Pro"/>
            </a:endParaRPr>
          </a:p>
        </p:txBody>
      </p:sp>
      <p:sp>
        <p:nvSpPr>
          <p:cNvPr id="1610" name="Google Shape;1610;p115"/>
          <p:cNvSpPr/>
          <p:nvPr/>
        </p:nvSpPr>
        <p:spPr>
          <a:xfrm>
            <a:off x="9253341" y="1610397"/>
            <a:ext cx="2736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nvGrpSpPr>
          <p:cNvPr id="1611" name="Google Shape;1611;p115"/>
          <p:cNvGrpSpPr/>
          <p:nvPr/>
        </p:nvGrpSpPr>
        <p:grpSpPr>
          <a:xfrm>
            <a:off x="9975940" y="1459995"/>
            <a:ext cx="1348088" cy="1462953"/>
            <a:chOff x="7049269" y="1073605"/>
            <a:chExt cx="991168" cy="1075780"/>
          </a:xfrm>
        </p:grpSpPr>
        <p:grpSp>
          <p:nvGrpSpPr>
            <p:cNvPr id="1612" name="Google Shape;1612;p115"/>
            <p:cNvGrpSpPr/>
            <p:nvPr/>
          </p:nvGrpSpPr>
          <p:grpSpPr>
            <a:xfrm>
              <a:off x="7105542" y="1073605"/>
              <a:ext cx="934895" cy="1075780"/>
              <a:chOff x="1147038" y="1066110"/>
              <a:chExt cx="934895" cy="1075780"/>
            </a:xfrm>
          </p:grpSpPr>
          <p:sp>
            <p:nvSpPr>
              <p:cNvPr id="1613" name="Google Shape;1613;p115"/>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14" name="Google Shape;1614;p115"/>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dk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615" name="Google Shape;1615;p115"/>
            <p:cNvSpPr/>
            <p:nvPr/>
          </p:nvSpPr>
          <p:spPr>
            <a:xfrm>
              <a:off x="7049269"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4</a:t>
              </a:r>
              <a:endParaRPr sz="6000" b="0" i="0" u="none" strike="noStrike" cap="none">
                <a:solidFill>
                  <a:schemeClr val="lt1"/>
                </a:solidFill>
                <a:latin typeface="Source Sans Pro"/>
                <a:ea typeface="Source Sans Pro"/>
                <a:cs typeface="Source Sans Pro"/>
                <a:sym typeface="Source Sans Pro"/>
              </a:endParaRPr>
            </a:p>
          </p:txBody>
        </p:sp>
      </p:grpSp>
      <p:sp>
        <p:nvSpPr>
          <p:cNvPr id="1616" name="Google Shape;1616;p115"/>
          <p:cNvSpPr txBox="1"/>
          <p:nvPr/>
        </p:nvSpPr>
        <p:spPr>
          <a:xfrm>
            <a:off x="9253340" y="3118401"/>
            <a:ext cx="27363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400" b="0" i="0" u="none" strike="noStrike" cap="none">
                <a:solidFill>
                  <a:schemeClr val="dk1"/>
                </a:solidFill>
                <a:latin typeface="Source Sans Pro"/>
                <a:ea typeface="Source Sans Pro"/>
                <a:cs typeface="Source Sans Pro"/>
                <a:sym typeface="Source Sans Pro"/>
              </a:rPr>
              <a:t>Lack of enterprise readiness</a:t>
            </a:r>
            <a:endParaRPr sz="2400" b="0" i="0" u="none" strike="noStrike" cap="none">
              <a:solidFill>
                <a:schemeClr val="dk1"/>
              </a:solidFill>
              <a:latin typeface="Source Sans Pro"/>
              <a:ea typeface="Source Sans Pro"/>
              <a:cs typeface="Source Sans Pro"/>
              <a:sym typeface="Source Sans Pro"/>
            </a:endParaRPr>
          </a:p>
        </p:txBody>
      </p:sp>
      <p:grpSp>
        <p:nvGrpSpPr>
          <p:cNvPr id="1617" name="Google Shape;1617;p115"/>
          <p:cNvGrpSpPr/>
          <p:nvPr/>
        </p:nvGrpSpPr>
        <p:grpSpPr>
          <a:xfrm>
            <a:off x="3234045" y="1459995"/>
            <a:ext cx="2910478" cy="4879618"/>
            <a:chOff x="2305042" y="1073605"/>
            <a:chExt cx="2139900" cy="3588218"/>
          </a:xfrm>
        </p:grpSpPr>
        <p:sp>
          <p:nvSpPr>
            <p:cNvPr id="1618" name="Google Shape;1618;p115"/>
            <p:cNvSpPr/>
            <p:nvPr/>
          </p:nvSpPr>
          <p:spPr>
            <a:xfrm>
              <a:off x="2357023" y="1184223"/>
              <a:ext cx="2011800" cy="34776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nvGrpSpPr>
            <p:cNvPr id="1619" name="Google Shape;1619;p115"/>
            <p:cNvGrpSpPr/>
            <p:nvPr/>
          </p:nvGrpSpPr>
          <p:grpSpPr>
            <a:xfrm>
              <a:off x="2885763" y="1073605"/>
              <a:ext cx="991168" cy="1075780"/>
              <a:chOff x="4096775" y="1073605"/>
              <a:chExt cx="991168" cy="1075780"/>
            </a:xfrm>
          </p:grpSpPr>
          <p:grpSp>
            <p:nvGrpSpPr>
              <p:cNvPr id="1620" name="Google Shape;1620;p115"/>
              <p:cNvGrpSpPr/>
              <p:nvPr/>
            </p:nvGrpSpPr>
            <p:grpSpPr>
              <a:xfrm>
                <a:off x="4153048" y="1073605"/>
                <a:ext cx="934895" cy="1075780"/>
                <a:chOff x="1147038" y="1066110"/>
                <a:chExt cx="934895" cy="1075780"/>
              </a:xfrm>
            </p:grpSpPr>
            <p:sp>
              <p:nvSpPr>
                <p:cNvPr id="1621" name="Google Shape;1621;p115"/>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622" name="Google Shape;1622;p115"/>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3"/>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sp>
            <p:nvSpPr>
              <p:cNvPr id="1623" name="Google Shape;1623;p115"/>
              <p:cNvSpPr/>
              <p:nvPr/>
            </p:nvSpPr>
            <p:spPr>
              <a:xfrm>
                <a:off x="4096775"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2</a:t>
                </a:r>
                <a:endParaRPr sz="6000" b="0" i="0" u="none" strike="noStrike" cap="none">
                  <a:solidFill>
                    <a:schemeClr val="lt1"/>
                  </a:solidFill>
                  <a:latin typeface="Source Sans Pro"/>
                  <a:ea typeface="Source Sans Pro"/>
                  <a:cs typeface="Source Sans Pro"/>
                  <a:sym typeface="Source Sans Pro"/>
                </a:endParaRPr>
              </a:p>
            </p:txBody>
          </p:sp>
        </p:grpSp>
        <p:sp>
          <p:nvSpPr>
            <p:cNvPr id="1624" name="Google Shape;1624;p115"/>
            <p:cNvSpPr txBox="1"/>
            <p:nvPr/>
          </p:nvSpPr>
          <p:spPr>
            <a:xfrm>
              <a:off x="2305042" y="2293150"/>
              <a:ext cx="2139900" cy="7314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400" b="0" i="0" u="none" strike="noStrike" cap="none">
                  <a:solidFill>
                    <a:schemeClr val="dk1"/>
                  </a:solidFill>
                  <a:latin typeface="Source Sans Pro"/>
                  <a:ea typeface="Source Sans Pro"/>
                  <a:cs typeface="Source Sans Pro"/>
                  <a:sym typeface="Source Sans Pro"/>
                </a:rPr>
                <a:t>ML is hard, Production is harder</a:t>
              </a:r>
              <a:endParaRPr sz="2400" b="0" i="0" u="none" strike="noStrike" cap="none">
                <a:solidFill>
                  <a:schemeClr val="dk1"/>
                </a:solidFill>
                <a:latin typeface="Source Sans Pro"/>
                <a:ea typeface="Source Sans Pro"/>
                <a:cs typeface="Source Sans Pro"/>
                <a:sym typeface="Source Sans Pro"/>
              </a:endParaRPr>
            </a:p>
          </p:txBody>
        </p:sp>
        <p:grpSp>
          <p:nvGrpSpPr>
            <p:cNvPr id="1625" name="Google Shape;1625;p115"/>
            <p:cNvGrpSpPr/>
            <p:nvPr/>
          </p:nvGrpSpPr>
          <p:grpSpPr>
            <a:xfrm>
              <a:off x="2493952" y="3200157"/>
              <a:ext cx="1737760" cy="1315696"/>
              <a:chOff x="758642" y="3238257"/>
              <a:chExt cx="1737760" cy="1315696"/>
            </a:xfrm>
          </p:grpSpPr>
          <p:sp>
            <p:nvSpPr>
              <p:cNvPr id="1626" name="Google Shape;1626;p115"/>
              <p:cNvSpPr txBox="1"/>
              <p:nvPr/>
            </p:nvSpPr>
            <p:spPr>
              <a:xfrm>
                <a:off x="778984" y="4055053"/>
                <a:ext cx="930900" cy="4989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800"/>
                  </a:spcBef>
                  <a:spcAft>
                    <a:spcPts val="0"/>
                  </a:spcAft>
                  <a:buClr>
                    <a:srgbClr val="000000"/>
                  </a:buClr>
                  <a:buSzPts val="1500"/>
                  <a:buFont typeface="Arial"/>
                  <a:buNone/>
                </a:pPr>
                <a:r>
                  <a:rPr lang="en-US" sz="1500" b="0" i="0" u="none" strike="noStrike" cap="none">
                    <a:solidFill>
                      <a:schemeClr val="accent3"/>
                    </a:solidFill>
                    <a:latin typeface="Source Sans Pro SemiBold"/>
                    <a:ea typeface="Source Sans Pro SemiBold"/>
                    <a:cs typeface="Source Sans Pro SemiBold"/>
                    <a:sym typeface="Source Sans Pro SemiBold"/>
                  </a:rPr>
                  <a:t>Data Scientists in Business</a:t>
                </a:r>
                <a:endParaRPr sz="1500" b="0" i="0" u="none" strike="noStrike" cap="none">
                  <a:solidFill>
                    <a:schemeClr val="accent3"/>
                  </a:solidFill>
                  <a:latin typeface="Source Sans Pro SemiBold"/>
                  <a:ea typeface="Source Sans Pro SemiBold"/>
                  <a:cs typeface="Source Sans Pro SemiBold"/>
                  <a:sym typeface="Source Sans Pro SemiBold"/>
                </a:endParaRPr>
              </a:p>
            </p:txBody>
          </p:sp>
          <p:sp>
            <p:nvSpPr>
              <p:cNvPr id="1627" name="Google Shape;1627;p115"/>
              <p:cNvSpPr txBox="1"/>
              <p:nvPr/>
            </p:nvSpPr>
            <p:spPr>
              <a:xfrm>
                <a:off x="1510602" y="3238257"/>
                <a:ext cx="985800" cy="498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b="0" i="0" u="none" strike="noStrike" cap="none">
                    <a:solidFill>
                      <a:schemeClr val="accent3"/>
                    </a:solidFill>
                    <a:latin typeface="Source Sans Pro SemiBold"/>
                    <a:ea typeface="Source Sans Pro SemiBold"/>
                    <a:cs typeface="Source Sans Pro SemiBold"/>
                    <a:sym typeface="Source Sans Pro SemiBold"/>
                  </a:rPr>
                  <a:t>Data Engineers </a:t>
                </a:r>
                <a:br>
                  <a:rPr lang="en-US" sz="1500" b="0" i="0" u="none" strike="noStrike" cap="none">
                    <a:solidFill>
                      <a:schemeClr val="accent3"/>
                    </a:solidFill>
                    <a:latin typeface="Source Sans Pro SemiBold"/>
                    <a:ea typeface="Source Sans Pro SemiBold"/>
                    <a:cs typeface="Source Sans Pro SemiBold"/>
                    <a:sym typeface="Source Sans Pro SemiBold"/>
                  </a:rPr>
                </a:br>
                <a:r>
                  <a:rPr lang="en-US" sz="1500" b="0" i="0" u="none" strike="noStrike" cap="none">
                    <a:solidFill>
                      <a:schemeClr val="accent3"/>
                    </a:solidFill>
                    <a:latin typeface="Source Sans Pro SemiBold"/>
                    <a:ea typeface="Source Sans Pro SemiBold"/>
                    <a:cs typeface="Source Sans Pro SemiBold"/>
                    <a:sym typeface="Source Sans Pro SemiBold"/>
                  </a:rPr>
                  <a:t>in IT</a:t>
                </a:r>
                <a:endParaRPr sz="1500" b="0" i="0" u="none" strike="noStrike" cap="none">
                  <a:solidFill>
                    <a:schemeClr val="accent3"/>
                  </a:solidFill>
                  <a:latin typeface="Source Sans Pro SemiBold"/>
                  <a:ea typeface="Source Sans Pro SemiBold"/>
                  <a:cs typeface="Source Sans Pro SemiBold"/>
                  <a:sym typeface="Source Sans Pro SemiBold"/>
                </a:endParaRPr>
              </a:p>
            </p:txBody>
          </p:sp>
          <p:sp>
            <p:nvSpPr>
              <p:cNvPr id="1628" name="Google Shape;1628;p115"/>
              <p:cNvSpPr/>
              <p:nvPr/>
            </p:nvSpPr>
            <p:spPr>
              <a:xfrm>
                <a:off x="1070194" y="3290648"/>
                <a:ext cx="307276" cy="307276"/>
              </a:xfrm>
              <a:custGeom>
                <a:avLst/>
                <a:gdLst/>
                <a:ahLst/>
                <a:cxnLst/>
                <a:rect l="l" t="t" r="r" b="b"/>
                <a:pathLst>
                  <a:path w="307276" h="307276" extrusionOk="0">
                    <a:moveTo>
                      <a:pt x="307277" y="153638"/>
                    </a:moveTo>
                    <a:cubicBezTo>
                      <a:pt x="307277" y="238491"/>
                      <a:pt x="238491" y="307277"/>
                      <a:pt x="153638" y="307277"/>
                    </a:cubicBezTo>
                    <a:cubicBezTo>
                      <a:pt x="68786" y="307277"/>
                      <a:pt x="0" y="238491"/>
                      <a:pt x="0" y="153638"/>
                    </a:cubicBezTo>
                    <a:cubicBezTo>
                      <a:pt x="0" y="68786"/>
                      <a:pt x="68786" y="0"/>
                      <a:pt x="153638" y="0"/>
                    </a:cubicBezTo>
                    <a:cubicBezTo>
                      <a:pt x="238491" y="0"/>
                      <a:pt x="307277" y="68786"/>
                      <a:pt x="307277" y="153638"/>
                    </a:cubicBezTo>
                    <a:close/>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629" name="Google Shape;1629;p115"/>
              <p:cNvSpPr/>
              <p:nvPr/>
            </p:nvSpPr>
            <p:spPr>
              <a:xfrm>
                <a:off x="991694" y="3614398"/>
                <a:ext cx="464277" cy="232138"/>
              </a:xfrm>
              <a:custGeom>
                <a:avLst/>
                <a:gdLst/>
                <a:ahLst/>
                <a:cxnLst/>
                <a:rect l="l" t="t" r="r" b="b"/>
                <a:pathLst>
                  <a:path w="464277" h="232138" extrusionOk="0">
                    <a:moveTo>
                      <a:pt x="464277" y="232139"/>
                    </a:moveTo>
                    <a:cubicBezTo>
                      <a:pt x="464277" y="103882"/>
                      <a:pt x="360395" y="0"/>
                      <a:pt x="232139" y="0"/>
                    </a:cubicBezTo>
                    <a:lnTo>
                      <a:pt x="232139" y="0"/>
                    </a:lnTo>
                    <a:cubicBezTo>
                      <a:pt x="103882" y="0"/>
                      <a:pt x="0" y="103882"/>
                      <a:pt x="0" y="232139"/>
                    </a:cubicBezTo>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630" name="Google Shape;1630;p115"/>
              <p:cNvSpPr/>
              <p:nvPr/>
            </p:nvSpPr>
            <p:spPr>
              <a:xfrm>
                <a:off x="1899237" y="3929575"/>
                <a:ext cx="307276" cy="307276"/>
              </a:xfrm>
              <a:custGeom>
                <a:avLst/>
                <a:gdLst/>
                <a:ahLst/>
                <a:cxnLst/>
                <a:rect l="l" t="t" r="r" b="b"/>
                <a:pathLst>
                  <a:path w="307276" h="307276" extrusionOk="0">
                    <a:moveTo>
                      <a:pt x="307277" y="153638"/>
                    </a:moveTo>
                    <a:cubicBezTo>
                      <a:pt x="307277" y="238491"/>
                      <a:pt x="238491" y="307277"/>
                      <a:pt x="153638" y="307277"/>
                    </a:cubicBezTo>
                    <a:cubicBezTo>
                      <a:pt x="68786" y="307277"/>
                      <a:pt x="0" y="238491"/>
                      <a:pt x="0" y="153638"/>
                    </a:cubicBezTo>
                    <a:cubicBezTo>
                      <a:pt x="0" y="68786"/>
                      <a:pt x="68786" y="0"/>
                      <a:pt x="153638" y="0"/>
                    </a:cubicBezTo>
                    <a:cubicBezTo>
                      <a:pt x="238491" y="0"/>
                      <a:pt x="307277" y="68786"/>
                      <a:pt x="307277" y="153638"/>
                    </a:cubicBezTo>
                    <a:close/>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631" name="Google Shape;1631;p115"/>
              <p:cNvSpPr/>
              <p:nvPr/>
            </p:nvSpPr>
            <p:spPr>
              <a:xfrm>
                <a:off x="1820905" y="4253494"/>
                <a:ext cx="464277" cy="232138"/>
              </a:xfrm>
              <a:custGeom>
                <a:avLst/>
                <a:gdLst/>
                <a:ahLst/>
                <a:cxnLst/>
                <a:rect l="l" t="t" r="r" b="b"/>
                <a:pathLst>
                  <a:path w="464277" h="232138" extrusionOk="0">
                    <a:moveTo>
                      <a:pt x="464277" y="232139"/>
                    </a:moveTo>
                    <a:cubicBezTo>
                      <a:pt x="464277" y="103882"/>
                      <a:pt x="360395" y="0"/>
                      <a:pt x="232139" y="0"/>
                    </a:cubicBezTo>
                    <a:lnTo>
                      <a:pt x="232139" y="0"/>
                    </a:lnTo>
                    <a:cubicBezTo>
                      <a:pt x="103882" y="0"/>
                      <a:pt x="0" y="103882"/>
                      <a:pt x="0" y="232139"/>
                    </a:cubicBezTo>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632" name="Google Shape;1632;p115"/>
              <p:cNvSpPr/>
              <p:nvPr/>
            </p:nvSpPr>
            <p:spPr>
              <a:xfrm>
                <a:off x="758642" y="3718761"/>
                <a:ext cx="1730603" cy="357914"/>
              </a:xfrm>
              <a:custGeom>
                <a:avLst/>
                <a:gdLst/>
                <a:ahLst/>
                <a:cxnLst/>
                <a:rect l="l" t="t" r="r" b="b"/>
                <a:pathLst>
                  <a:path w="1346773" h="278532" extrusionOk="0">
                    <a:moveTo>
                      <a:pt x="1346774" y="0"/>
                    </a:moveTo>
                    <a:lnTo>
                      <a:pt x="0" y="278533"/>
                    </a:lnTo>
                  </a:path>
                </a:pathLst>
              </a:custGeom>
              <a:noFill/>
              <a:ln w="349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grpSp>
      <p:sp>
        <p:nvSpPr>
          <p:cNvPr id="1633" name="Google Shape;1633;p115"/>
          <p:cNvSpPr/>
          <p:nvPr/>
        </p:nvSpPr>
        <p:spPr>
          <a:xfrm>
            <a:off x="6279007" y="1610397"/>
            <a:ext cx="2736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grpSp>
        <p:nvGrpSpPr>
          <p:cNvPr id="1634" name="Google Shape;1634;p115"/>
          <p:cNvGrpSpPr/>
          <p:nvPr/>
        </p:nvGrpSpPr>
        <p:grpSpPr>
          <a:xfrm>
            <a:off x="7005874" y="1459995"/>
            <a:ext cx="1348088" cy="1462953"/>
            <a:chOff x="7049269" y="1073605"/>
            <a:chExt cx="991168" cy="1075780"/>
          </a:xfrm>
        </p:grpSpPr>
        <p:grpSp>
          <p:nvGrpSpPr>
            <p:cNvPr id="1635" name="Google Shape;1635;p115"/>
            <p:cNvGrpSpPr/>
            <p:nvPr/>
          </p:nvGrpSpPr>
          <p:grpSpPr>
            <a:xfrm>
              <a:off x="7105542" y="1073605"/>
              <a:ext cx="934895" cy="1075780"/>
              <a:chOff x="1147038" y="1066110"/>
              <a:chExt cx="934895" cy="1075780"/>
            </a:xfrm>
          </p:grpSpPr>
          <p:sp>
            <p:nvSpPr>
              <p:cNvPr id="1636" name="Google Shape;1636;p115"/>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37" name="Google Shape;1637;p115"/>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5"/>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638" name="Google Shape;1638;p115"/>
            <p:cNvSpPr/>
            <p:nvPr/>
          </p:nvSpPr>
          <p:spPr>
            <a:xfrm>
              <a:off x="7049269"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dk1"/>
                  </a:solidFill>
                  <a:latin typeface="Source Sans Pro"/>
                  <a:ea typeface="Source Sans Pro"/>
                  <a:cs typeface="Source Sans Pro"/>
                  <a:sym typeface="Source Sans Pro"/>
                </a:rPr>
                <a:t>3</a:t>
              </a:r>
              <a:endParaRPr sz="6000" b="0" i="0" u="none" strike="noStrike" cap="none">
                <a:solidFill>
                  <a:schemeClr val="dk1"/>
                </a:solidFill>
                <a:latin typeface="Source Sans Pro"/>
                <a:ea typeface="Source Sans Pro"/>
                <a:cs typeface="Source Sans Pro"/>
                <a:sym typeface="Source Sans Pro"/>
              </a:endParaRPr>
            </a:p>
          </p:txBody>
        </p:sp>
      </p:grpSp>
      <p:sp>
        <p:nvSpPr>
          <p:cNvPr id="1639" name="Google Shape;1639;p115"/>
          <p:cNvSpPr txBox="1"/>
          <p:nvPr/>
        </p:nvSpPr>
        <p:spPr>
          <a:xfrm>
            <a:off x="6279006" y="3118401"/>
            <a:ext cx="27363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3000"/>
              <a:buFont typeface="Arial"/>
              <a:buNone/>
            </a:pPr>
            <a:r>
              <a:rPr lang="en-US" sz="2400" b="0" i="0" u="none" strike="noStrike" cap="none">
                <a:solidFill>
                  <a:schemeClr val="dk1"/>
                </a:solidFill>
                <a:latin typeface="Source Sans Pro"/>
                <a:ea typeface="Source Sans Pro"/>
                <a:cs typeface="Source Sans Pro"/>
                <a:sym typeface="Source Sans Pro"/>
              </a:rPr>
              <a:t>BI is limited to a fraction of data</a:t>
            </a:r>
            <a:endParaRPr sz="2400" b="0" i="0" u="none" strike="noStrike" cap="none">
              <a:solidFill>
                <a:schemeClr val="dk1"/>
              </a:solidFill>
              <a:latin typeface="Source Sans Pro"/>
              <a:ea typeface="Source Sans Pro"/>
              <a:cs typeface="Source Sans Pro"/>
              <a:sym typeface="Source Sans Pro"/>
            </a:endParaRPr>
          </a:p>
        </p:txBody>
      </p:sp>
      <p:sp>
        <p:nvSpPr>
          <p:cNvPr id="1640" name="Google Shape;1640;p115"/>
          <p:cNvSpPr txBox="1"/>
          <p:nvPr/>
        </p:nvSpPr>
        <p:spPr>
          <a:xfrm>
            <a:off x="6367815" y="4326572"/>
            <a:ext cx="2558400" cy="1737000"/>
          </a:xfrm>
          <a:prstGeom prst="rect">
            <a:avLst/>
          </a:prstGeom>
          <a:no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3F3F3F"/>
                </a:solidFill>
                <a:latin typeface="Arial"/>
                <a:ea typeface="Arial"/>
                <a:cs typeface="Arial"/>
                <a:sym typeface="Arial"/>
              </a:rPr>
              <a:t>110001</a:t>
            </a:r>
            <a:r>
              <a:rPr lang="en-US" sz="1500" b="0" i="0" u="none" strike="noStrike" cap="none">
                <a:solidFill>
                  <a:schemeClr val="accent5"/>
                </a:solidFill>
                <a:latin typeface="Arial"/>
                <a:ea typeface="Arial"/>
                <a:cs typeface="Arial"/>
                <a:sym typeface="Arial"/>
              </a:rPr>
              <a:t>10</a:t>
            </a:r>
            <a:r>
              <a:rPr lang="en-US" sz="1500" b="0" i="0" u="none" strike="noStrike" cap="none">
                <a:solidFill>
                  <a:srgbClr val="3F3F3F"/>
                </a:solidFill>
                <a:latin typeface="Arial"/>
                <a:ea typeface="Arial"/>
                <a:cs typeface="Arial"/>
                <a:sym typeface="Arial"/>
              </a:rPr>
              <a:t>001100010001000100001011100010010101000011110010101001</a:t>
            </a:r>
            <a:r>
              <a:rPr lang="en-US" sz="1500" b="0" i="0" u="none" strike="noStrike" cap="none">
                <a:solidFill>
                  <a:schemeClr val="accent5"/>
                </a:solidFill>
                <a:latin typeface="Arial"/>
                <a:ea typeface="Arial"/>
                <a:cs typeface="Arial"/>
                <a:sym typeface="Arial"/>
              </a:rPr>
              <a:t>111</a:t>
            </a:r>
            <a:r>
              <a:rPr lang="en-US" sz="1500" b="0" i="0" u="none" strike="noStrike" cap="none">
                <a:solidFill>
                  <a:srgbClr val="3F3F3F"/>
                </a:solidFill>
                <a:latin typeface="Arial"/>
                <a:ea typeface="Arial"/>
                <a:cs typeface="Arial"/>
                <a:sym typeface="Arial"/>
              </a:rPr>
              <a:t>11</a:t>
            </a:r>
            <a:r>
              <a:rPr lang="en-US" sz="1500" b="0" i="0" u="none" strike="noStrike" cap="none">
                <a:solidFill>
                  <a:schemeClr val="accent5"/>
                </a:solidFill>
                <a:latin typeface="Arial"/>
                <a:ea typeface="Arial"/>
                <a:cs typeface="Arial"/>
                <a:sym typeface="Arial"/>
              </a:rPr>
              <a:t>00111</a:t>
            </a:r>
            <a:r>
              <a:rPr lang="en-US" sz="1500" b="0" i="0" u="none" strike="noStrike" cap="none">
                <a:solidFill>
                  <a:srgbClr val="3F3F3F"/>
                </a:solidFill>
                <a:latin typeface="Arial"/>
                <a:ea typeface="Arial"/>
                <a:cs typeface="Arial"/>
                <a:sym typeface="Arial"/>
              </a:rPr>
              <a:t>00111010100011100110</a:t>
            </a:r>
            <a:r>
              <a:rPr lang="en-US" sz="1500" b="0" i="0" u="none" strike="noStrike" cap="none">
                <a:solidFill>
                  <a:schemeClr val="accent5"/>
                </a:solidFill>
                <a:latin typeface="Arial"/>
                <a:ea typeface="Arial"/>
                <a:cs typeface="Arial"/>
                <a:sym typeface="Arial"/>
              </a:rPr>
              <a:t>001</a:t>
            </a:r>
            <a:r>
              <a:rPr lang="en-US" sz="1500" b="0" i="0" u="none" strike="noStrike" cap="none">
                <a:solidFill>
                  <a:srgbClr val="3F3F3F"/>
                </a:solidFill>
                <a:latin typeface="Arial"/>
                <a:ea typeface="Arial"/>
                <a:cs typeface="Arial"/>
                <a:sym typeface="Arial"/>
              </a:rPr>
              <a:t>100</a:t>
            </a:r>
            <a:r>
              <a:rPr lang="en-US" sz="1500" b="0" i="0" u="none" strike="noStrike" cap="none">
                <a:solidFill>
                  <a:schemeClr val="accent5"/>
                </a:solidFill>
                <a:latin typeface="Arial"/>
                <a:ea typeface="Arial"/>
                <a:cs typeface="Arial"/>
                <a:sym typeface="Arial"/>
              </a:rPr>
              <a:t>0110</a:t>
            </a:r>
            <a:r>
              <a:rPr lang="en-US" sz="1500" b="0" i="0" u="none" strike="noStrike" cap="none">
                <a:solidFill>
                  <a:srgbClr val="3F3F3F"/>
                </a:solidFill>
                <a:latin typeface="Arial"/>
                <a:ea typeface="Arial"/>
                <a:cs typeface="Arial"/>
                <a:sym typeface="Arial"/>
              </a:rPr>
              <a:t>0010001000100001011100010010101000</a:t>
            </a:r>
            <a:r>
              <a:rPr lang="en-US" sz="1500" b="0" i="0" u="none" strike="noStrike" cap="none">
                <a:solidFill>
                  <a:schemeClr val="accent5"/>
                </a:solidFill>
                <a:latin typeface="Arial"/>
                <a:ea typeface="Arial"/>
                <a:cs typeface="Arial"/>
                <a:sym typeface="Arial"/>
              </a:rPr>
              <a:t>01111</a:t>
            </a:r>
            <a:r>
              <a:rPr lang="en-US" sz="1500" b="0" i="0" u="none" strike="noStrike" cap="none">
                <a:solidFill>
                  <a:srgbClr val="3F3F3F"/>
                </a:solidFill>
                <a:latin typeface="Arial"/>
                <a:ea typeface="Arial"/>
                <a:cs typeface="Arial"/>
                <a:sym typeface="Arial"/>
              </a:rPr>
              <a:t>001010</a:t>
            </a:r>
            <a:endParaRPr sz="1900" b="0" i="0" u="none" strike="noStrike" cap="none">
              <a:solidFill>
                <a:srgbClr val="000000"/>
              </a:solidFill>
              <a:latin typeface="Arial"/>
              <a:ea typeface="Arial"/>
              <a:cs typeface="Arial"/>
              <a:sym typeface="Arial"/>
            </a:endParaRPr>
          </a:p>
        </p:txBody>
      </p:sp>
      <p:sp>
        <p:nvSpPr>
          <p:cNvPr id="1641" name="Google Shape;1641;p115"/>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rgbClr val="FFFFFF"/>
                </a:solidFill>
                <a:latin typeface="Source Sans Pro"/>
                <a:ea typeface="Source Sans Pro"/>
                <a:cs typeface="Source Sans Pro"/>
                <a:sym typeface="Source Sans Pro"/>
              </a:rPr>
              <a:t>17</a:t>
            </a:fld>
            <a:endParaRPr sz="1600" b="0" i="0" u="none" strike="noStrike" cap="none">
              <a:solidFill>
                <a:srgbClr val="FFFFFF"/>
              </a:solidFill>
              <a:latin typeface="Source Sans Pro"/>
              <a:ea typeface="Source Sans Pro"/>
              <a:cs typeface="Source Sans Pro"/>
              <a:sym typeface="Source Sans Pro"/>
            </a:endParaRPr>
          </a:p>
        </p:txBody>
      </p:sp>
      <p:grpSp>
        <p:nvGrpSpPr>
          <p:cNvPr id="1642" name="Google Shape;1642;p115"/>
          <p:cNvGrpSpPr/>
          <p:nvPr/>
        </p:nvGrpSpPr>
        <p:grpSpPr>
          <a:xfrm>
            <a:off x="2058733" y="4454637"/>
            <a:ext cx="668345" cy="92743"/>
            <a:chOff x="1519815" y="3238244"/>
            <a:chExt cx="491394" cy="68198"/>
          </a:xfrm>
        </p:grpSpPr>
        <p:sp>
          <p:nvSpPr>
            <p:cNvPr id="1643" name="Google Shape;1643;p115"/>
            <p:cNvSpPr/>
            <p:nvPr/>
          </p:nvSpPr>
          <p:spPr>
            <a:xfrm>
              <a:off x="1519815" y="3243196"/>
              <a:ext cx="72389" cy="62007"/>
            </a:xfrm>
            <a:custGeom>
              <a:avLst/>
              <a:gdLst/>
              <a:ahLst/>
              <a:cxnLst/>
              <a:rect l="l" t="t" r="r" b="b"/>
              <a:pathLst>
                <a:path w="72389" h="62007" extrusionOk="0">
                  <a:moveTo>
                    <a:pt x="0" y="0"/>
                  </a:moveTo>
                  <a:lnTo>
                    <a:pt x="11335" y="0"/>
                  </a:lnTo>
                  <a:lnTo>
                    <a:pt x="16764" y="31337"/>
                  </a:lnTo>
                  <a:cubicBezTo>
                    <a:pt x="17812" y="38005"/>
                    <a:pt x="18860" y="44672"/>
                    <a:pt x="19812" y="51149"/>
                  </a:cubicBezTo>
                  <a:lnTo>
                    <a:pt x="20193" y="51149"/>
                  </a:lnTo>
                  <a:cubicBezTo>
                    <a:pt x="21527" y="44577"/>
                    <a:pt x="22860" y="37814"/>
                    <a:pt x="24289" y="31337"/>
                  </a:cubicBezTo>
                  <a:lnTo>
                    <a:pt x="31909" y="0"/>
                  </a:lnTo>
                  <a:lnTo>
                    <a:pt x="41529" y="0"/>
                  </a:lnTo>
                  <a:lnTo>
                    <a:pt x="49149" y="31337"/>
                  </a:lnTo>
                  <a:cubicBezTo>
                    <a:pt x="50578" y="37814"/>
                    <a:pt x="51911" y="44482"/>
                    <a:pt x="53340" y="51149"/>
                  </a:cubicBezTo>
                  <a:lnTo>
                    <a:pt x="53721" y="51149"/>
                  </a:lnTo>
                  <a:cubicBezTo>
                    <a:pt x="54673" y="44482"/>
                    <a:pt x="55721" y="37814"/>
                    <a:pt x="56674" y="31337"/>
                  </a:cubicBezTo>
                  <a:lnTo>
                    <a:pt x="61913" y="0"/>
                  </a:lnTo>
                  <a:lnTo>
                    <a:pt x="72390" y="0"/>
                  </a:lnTo>
                  <a:lnTo>
                    <a:pt x="60579" y="62008"/>
                  </a:lnTo>
                  <a:lnTo>
                    <a:pt x="46863" y="62008"/>
                  </a:lnTo>
                  <a:lnTo>
                    <a:pt x="39243" y="29432"/>
                  </a:lnTo>
                  <a:cubicBezTo>
                    <a:pt x="38195" y="24575"/>
                    <a:pt x="37243" y="19812"/>
                    <a:pt x="36481" y="15049"/>
                  </a:cubicBezTo>
                  <a:lnTo>
                    <a:pt x="36100" y="15049"/>
                  </a:lnTo>
                  <a:cubicBezTo>
                    <a:pt x="35243" y="19812"/>
                    <a:pt x="34290" y="24575"/>
                    <a:pt x="33242" y="29337"/>
                  </a:cubicBezTo>
                  <a:lnTo>
                    <a:pt x="25718" y="62008"/>
                  </a:lnTo>
                  <a:lnTo>
                    <a:pt x="12287" y="62008"/>
                  </a:lnTo>
                  <a:lnTo>
                    <a:pt x="0" y="0"/>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4" name="Google Shape;1644;p115"/>
            <p:cNvSpPr/>
            <p:nvPr/>
          </p:nvSpPr>
          <p:spPr>
            <a:xfrm>
              <a:off x="1598110" y="3257484"/>
              <a:ext cx="38290" cy="48958"/>
            </a:xfrm>
            <a:custGeom>
              <a:avLst/>
              <a:gdLst/>
              <a:ahLst/>
              <a:cxnLst/>
              <a:rect l="l" t="t" r="r" b="b"/>
              <a:pathLst>
                <a:path w="38290" h="48958" extrusionOk="0">
                  <a:moveTo>
                    <a:pt x="0" y="35243"/>
                  </a:moveTo>
                  <a:cubicBezTo>
                    <a:pt x="0" y="25241"/>
                    <a:pt x="8287" y="20098"/>
                    <a:pt x="27432" y="18002"/>
                  </a:cubicBezTo>
                  <a:cubicBezTo>
                    <a:pt x="27241" y="13049"/>
                    <a:pt x="25241" y="8858"/>
                    <a:pt x="18859" y="8858"/>
                  </a:cubicBezTo>
                  <a:cubicBezTo>
                    <a:pt x="14288" y="8858"/>
                    <a:pt x="9906" y="10954"/>
                    <a:pt x="5715" y="13430"/>
                  </a:cubicBezTo>
                  <a:lnTo>
                    <a:pt x="1810" y="6096"/>
                  </a:lnTo>
                  <a:cubicBezTo>
                    <a:pt x="6953" y="2857"/>
                    <a:pt x="13621" y="0"/>
                    <a:pt x="20955" y="0"/>
                  </a:cubicBezTo>
                  <a:cubicBezTo>
                    <a:pt x="32576" y="0"/>
                    <a:pt x="38290" y="7144"/>
                    <a:pt x="38290" y="20098"/>
                  </a:cubicBezTo>
                  <a:lnTo>
                    <a:pt x="38290" y="47720"/>
                  </a:lnTo>
                  <a:lnTo>
                    <a:pt x="29337" y="47720"/>
                  </a:lnTo>
                  <a:lnTo>
                    <a:pt x="28575" y="42672"/>
                  </a:lnTo>
                  <a:lnTo>
                    <a:pt x="28194" y="42672"/>
                  </a:lnTo>
                  <a:cubicBezTo>
                    <a:pt x="24003" y="46196"/>
                    <a:pt x="19240" y="48959"/>
                    <a:pt x="13811" y="48959"/>
                  </a:cubicBezTo>
                  <a:cubicBezTo>
                    <a:pt x="5524" y="48863"/>
                    <a:pt x="0" y="43434"/>
                    <a:pt x="0" y="35243"/>
                  </a:cubicBezTo>
                  <a:close/>
                  <a:moveTo>
                    <a:pt x="27432" y="35243"/>
                  </a:moveTo>
                  <a:lnTo>
                    <a:pt x="27432" y="24765"/>
                  </a:lnTo>
                  <a:cubicBezTo>
                    <a:pt x="14669" y="26384"/>
                    <a:pt x="10477" y="29718"/>
                    <a:pt x="10477" y="34385"/>
                  </a:cubicBezTo>
                  <a:cubicBezTo>
                    <a:pt x="10477" y="38576"/>
                    <a:pt x="13335" y="40386"/>
                    <a:pt x="17240" y="40386"/>
                  </a:cubicBezTo>
                  <a:cubicBezTo>
                    <a:pt x="21050" y="40386"/>
                    <a:pt x="23908" y="38481"/>
                    <a:pt x="27432" y="35243"/>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5" name="Google Shape;1645;p115"/>
            <p:cNvSpPr/>
            <p:nvPr/>
          </p:nvSpPr>
          <p:spPr>
            <a:xfrm>
              <a:off x="1649736" y="3257484"/>
              <a:ext cx="28765" cy="47815"/>
            </a:xfrm>
            <a:custGeom>
              <a:avLst/>
              <a:gdLst/>
              <a:ahLst/>
              <a:cxnLst/>
              <a:rect l="l" t="t" r="r" b="b"/>
              <a:pathLst>
                <a:path w="28765" h="47815" extrusionOk="0">
                  <a:moveTo>
                    <a:pt x="0" y="1143"/>
                  </a:moveTo>
                  <a:lnTo>
                    <a:pt x="9049" y="1143"/>
                  </a:lnTo>
                  <a:lnTo>
                    <a:pt x="9811" y="9430"/>
                  </a:lnTo>
                  <a:lnTo>
                    <a:pt x="10192" y="9430"/>
                  </a:lnTo>
                  <a:cubicBezTo>
                    <a:pt x="13526" y="3334"/>
                    <a:pt x="18478" y="0"/>
                    <a:pt x="23432" y="0"/>
                  </a:cubicBezTo>
                  <a:cubicBezTo>
                    <a:pt x="25813" y="0"/>
                    <a:pt x="27337" y="286"/>
                    <a:pt x="28765" y="952"/>
                  </a:cubicBezTo>
                  <a:lnTo>
                    <a:pt x="26860" y="10477"/>
                  </a:lnTo>
                  <a:cubicBezTo>
                    <a:pt x="25241" y="10001"/>
                    <a:pt x="24003" y="9716"/>
                    <a:pt x="22003" y="9716"/>
                  </a:cubicBezTo>
                  <a:cubicBezTo>
                    <a:pt x="18288" y="9716"/>
                    <a:pt x="13811" y="12287"/>
                    <a:pt x="10954" y="19336"/>
                  </a:cubicBezTo>
                  <a:lnTo>
                    <a:pt x="10954" y="47816"/>
                  </a:lnTo>
                  <a:lnTo>
                    <a:pt x="0" y="47816"/>
                  </a:lnTo>
                  <a:lnTo>
                    <a:pt x="0" y="1143"/>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6" name="Google Shape;1646;p115"/>
            <p:cNvSpPr/>
            <p:nvPr/>
          </p:nvSpPr>
          <p:spPr>
            <a:xfrm>
              <a:off x="1682025" y="3257484"/>
              <a:ext cx="40671" cy="48863"/>
            </a:xfrm>
            <a:custGeom>
              <a:avLst/>
              <a:gdLst/>
              <a:ahLst/>
              <a:cxnLst/>
              <a:rect l="l" t="t" r="r" b="b"/>
              <a:pathLst>
                <a:path w="40671" h="48863" extrusionOk="0">
                  <a:moveTo>
                    <a:pt x="0" y="24479"/>
                  </a:moveTo>
                  <a:cubicBezTo>
                    <a:pt x="0" y="9335"/>
                    <a:pt x="10573" y="0"/>
                    <a:pt x="21431" y="0"/>
                  </a:cubicBezTo>
                  <a:cubicBezTo>
                    <a:pt x="34100" y="0"/>
                    <a:pt x="40672" y="9144"/>
                    <a:pt x="40672" y="22098"/>
                  </a:cubicBezTo>
                  <a:cubicBezTo>
                    <a:pt x="40672" y="24194"/>
                    <a:pt x="40481" y="26289"/>
                    <a:pt x="40195" y="27432"/>
                  </a:cubicBezTo>
                  <a:lnTo>
                    <a:pt x="10573" y="27432"/>
                  </a:lnTo>
                  <a:cubicBezTo>
                    <a:pt x="11525" y="35719"/>
                    <a:pt x="16859" y="40386"/>
                    <a:pt x="24289" y="40386"/>
                  </a:cubicBezTo>
                  <a:cubicBezTo>
                    <a:pt x="28289" y="40386"/>
                    <a:pt x="31718" y="39148"/>
                    <a:pt x="35147" y="36957"/>
                  </a:cubicBezTo>
                  <a:lnTo>
                    <a:pt x="38862" y="43815"/>
                  </a:lnTo>
                  <a:cubicBezTo>
                    <a:pt x="34385" y="46768"/>
                    <a:pt x="28765" y="48863"/>
                    <a:pt x="22955" y="48863"/>
                  </a:cubicBezTo>
                  <a:cubicBezTo>
                    <a:pt x="10096" y="48863"/>
                    <a:pt x="0" y="39910"/>
                    <a:pt x="0" y="24479"/>
                  </a:cubicBezTo>
                  <a:close/>
                  <a:moveTo>
                    <a:pt x="31242" y="20098"/>
                  </a:moveTo>
                  <a:cubicBezTo>
                    <a:pt x="31242" y="12859"/>
                    <a:pt x="28099" y="8477"/>
                    <a:pt x="21717" y="8477"/>
                  </a:cubicBezTo>
                  <a:cubicBezTo>
                    <a:pt x="16192" y="8477"/>
                    <a:pt x="11430" y="12573"/>
                    <a:pt x="10477" y="20098"/>
                  </a:cubicBezTo>
                  <a:lnTo>
                    <a:pt x="31242" y="20098"/>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7" name="Google Shape;1647;p115"/>
            <p:cNvSpPr/>
            <p:nvPr/>
          </p:nvSpPr>
          <p:spPr>
            <a:xfrm>
              <a:off x="1733174" y="3238244"/>
              <a:ext cx="39719" cy="67055"/>
            </a:xfrm>
            <a:custGeom>
              <a:avLst/>
              <a:gdLst/>
              <a:ahLst/>
              <a:cxnLst/>
              <a:rect l="l" t="t" r="r" b="b"/>
              <a:pathLst>
                <a:path w="39719" h="67055" extrusionOk="0">
                  <a:moveTo>
                    <a:pt x="0" y="0"/>
                  </a:moveTo>
                  <a:lnTo>
                    <a:pt x="10954" y="0"/>
                  </a:lnTo>
                  <a:lnTo>
                    <a:pt x="10954" y="17240"/>
                  </a:lnTo>
                  <a:lnTo>
                    <a:pt x="10573" y="26289"/>
                  </a:lnTo>
                  <a:cubicBezTo>
                    <a:pt x="14478" y="22574"/>
                    <a:pt x="19145" y="19241"/>
                    <a:pt x="25432" y="19241"/>
                  </a:cubicBezTo>
                  <a:cubicBezTo>
                    <a:pt x="35433" y="19241"/>
                    <a:pt x="39719" y="26003"/>
                    <a:pt x="39719" y="37719"/>
                  </a:cubicBezTo>
                  <a:lnTo>
                    <a:pt x="39719" y="66961"/>
                  </a:lnTo>
                  <a:lnTo>
                    <a:pt x="28766" y="66961"/>
                  </a:lnTo>
                  <a:lnTo>
                    <a:pt x="28766" y="39243"/>
                  </a:lnTo>
                  <a:cubicBezTo>
                    <a:pt x="28766" y="31528"/>
                    <a:pt x="26575" y="28670"/>
                    <a:pt x="21431" y="28670"/>
                  </a:cubicBezTo>
                  <a:cubicBezTo>
                    <a:pt x="17335" y="28670"/>
                    <a:pt x="14669" y="30671"/>
                    <a:pt x="10763" y="34481"/>
                  </a:cubicBezTo>
                  <a:lnTo>
                    <a:pt x="10763" y="67056"/>
                  </a:lnTo>
                  <a:lnTo>
                    <a:pt x="0" y="67056"/>
                  </a:lnTo>
                  <a:lnTo>
                    <a:pt x="0" y="0"/>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8" name="Google Shape;1648;p115"/>
            <p:cNvSpPr/>
            <p:nvPr/>
          </p:nvSpPr>
          <p:spPr>
            <a:xfrm>
              <a:off x="1782800" y="3257484"/>
              <a:ext cx="44291" cy="48863"/>
            </a:xfrm>
            <a:custGeom>
              <a:avLst/>
              <a:gdLst/>
              <a:ahLst/>
              <a:cxnLst/>
              <a:rect l="l" t="t" r="r" b="b"/>
              <a:pathLst>
                <a:path w="44291" h="48863" extrusionOk="0">
                  <a:moveTo>
                    <a:pt x="0" y="24479"/>
                  </a:moveTo>
                  <a:cubicBezTo>
                    <a:pt x="0" y="8954"/>
                    <a:pt x="10573" y="0"/>
                    <a:pt x="22098" y="0"/>
                  </a:cubicBezTo>
                  <a:cubicBezTo>
                    <a:pt x="33814" y="0"/>
                    <a:pt x="44291" y="8954"/>
                    <a:pt x="44291" y="24479"/>
                  </a:cubicBezTo>
                  <a:cubicBezTo>
                    <a:pt x="44291" y="39910"/>
                    <a:pt x="33718" y="48863"/>
                    <a:pt x="22098" y="48863"/>
                  </a:cubicBezTo>
                  <a:cubicBezTo>
                    <a:pt x="10477" y="48863"/>
                    <a:pt x="0" y="40005"/>
                    <a:pt x="0" y="24479"/>
                  </a:cubicBezTo>
                  <a:close/>
                  <a:moveTo>
                    <a:pt x="33147" y="24479"/>
                  </a:moveTo>
                  <a:cubicBezTo>
                    <a:pt x="33147" y="15049"/>
                    <a:pt x="28956" y="8954"/>
                    <a:pt x="22098" y="8954"/>
                  </a:cubicBezTo>
                  <a:cubicBezTo>
                    <a:pt x="15240" y="8954"/>
                    <a:pt x="11144" y="15145"/>
                    <a:pt x="11144" y="24479"/>
                  </a:cubicBezTo>
                  <a:cubicBezTo>
                    <a:pt x="11144" y="33814"/>
                    <a:pt x="15240" y="39910"/>
                    <a:pt x="22098" y="39910"/>
                  </a:cubicBezTo>
                  <a:cubicBezTo>
                    <a:pt x="28956" y="40005"/>
                    <a:pt x="33147" y="33814"/>
                    <a:pt x="33147" y="24479"/>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49" name="Google Shape;1649;p115"/>
            <p:cNvSpPr/>
            <p:nvPr/>
          </p:nvSpPr>
          <p:spPr>
            <a:xfrm>
              <a:off x="1837950" y="3258627"/>
              <a:ext cx="39528" cy="47815"/>
            </a:xfrm>
            <a:custGeom>
              <a:avLst/>
              <a:gdLst/>
              <a:ahLst/>
              <a:cxnLst/>
              <a:rect l="l" t="t" r="r" b="b"/>
              <a:pathLst>
                <a:path w="39528" h="47815" extrusionOk="0">
                  <a:moveTo>
                    <a:pt x="0" y="29242"/>
                  </a:moveTo>
                  <a:lnTo>
                    <a:pt x="0" y="0"/>
                  </a:lnTo>
                  <a:lnTo>
                    <a:pt x="10954" y="0"/>
                  </a:lnTo>
                  <a:lnTo>
                    <a:pt x="10954" y="27813"/>
                  </a:lnTo>
                  <a:cubicBezTo>
                    <a:pt x="10954" y="35528"/>
                    <a:pt x="13144" y="38386"/>
                    <a:pt x="18193" y="38386"/>
                  </a:cubicBezTo>
                  <a:cubicBezTo>
                    <a:pt x="22289" y="38386"/>
                    <a:pt x="25051" y="36481"/>
                    <a:pt x="28575" y="31909"/>
                  </a:cubicBezTo>
                  <a:lnTo>
                    <a:pt x="28575" y="0"/>
                  </a:lnTo>
                  <a:lnTo>
                    <a:pt x="39529" y="0"/>
                  </a:lnTo>
                  <a:lnTo>
                    <a:pt x="39529" y="46577"/>
                  </a:lnTo>
                  <a:lnTo>
                    <a:pt x="30575" y="46577"/>
                  </a:lnTo>
                  <a:lnTo>
                    <a:pt x="29527" y="39815"/>
                  </a:lnTo>
                  <a:lnTo>
                    <a:pt x="29242" y="39815"/>
                  </a:lnTo>
                  <a:cubicBezTo>
                    <a:pt x="25146" y="44672"/>
                    <a:pt x="20574" y="47815"/>
                    <a:pt x="14192" y="47815"/>
                  </a:cubicBezTo>
                  <a:cubicBezTo>
                    <a:pt x="4286" y="47720"/>
                    <a:pt x="0" y="41053"/>
                    <a:pt x="0" y="29242"/>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0" name="Google Shape;1650;p115"/>
            <p:cNvSpPr/>
            <p:nvPr/>
          </p:nvSpPr>
          <p:spPr>
            <a:xfrm>
              <a:off x="1886336" y="3257579"/>
              <a:ext cx="35623" cy="48863"/>
            </a:xfrm>
            <a:custGeom>
              <a:avLst/>
              <a:gdLst/>
              <a:ahLst/>
              <a:cxnLst/>
              <a:rect l="l" t="t" r="r" b="b"/>
              <a:pathLst>
                <a:path w="35623" h="48863" extrusionOk="0">
                  <a:moveTo>
                    <a:pt x="0" y="42386"/>
                  </a:moveTo>
                  <a:lnTo>
                    <a:pt x="5144" y="35338"/>
                  </a:lnTo>
                  <a:cubicBezTo>
                    <a:pt x="9334" y="38576"/>
                    <a:pt x="13335" y="40577"/>
                    <a:pt x="18002" y="40577"/>
                  </a:cubicBezTo>
                  <a:cubicBezTo>
                    <a:pt x="23051" y="40577"/>
                    <a:pt x="25432" y="38195"/>
                    <a:pt x="25432" y="34957"/>
                  </a:cubicBezTo>
                  <a:cubicBezTo>
                    <a:pt x="25432" y="31052"/>
                    <a:pt x="20383" y="29337"/>
                    <a:pt x="15430" y="27432"/>
                  </a:cubicBezTo>
                  <a:cubicBezTo>
                    <a:pt x="9239" y="25146"/>
                    <a:pt x="2667" y="21622"/>
                    <a:pt x="2667" y="13907"/>
                  </a:cubicBezTo>
                  <a:cubicBezTo>
                    <a:pt x="2667" y="5715"/>
                    <a:pt x="9144" y="0"/>
                    <a:pt x="19526" y="0"/>
                  </a:cubicBezTo>
                  <a:cubicBezTo>
                    <a:pt x="26099" y="0"/>
                    <a:pt x="31337" y="2667"/>
                    <a:pt x="35052" y="5620"/>
                  </a:cubicBezTo>
                  <a:lnTo>
                    <a:pt x="30004" y="12287"/>
                  </a:lnTo>
                  <a:cubicBezTo>
                    <a:pt x="26670" y="9906"/>
                    <a:pt x="23431" y="8287"/>
                    <a:pt x="19717" y="8287"/>
                  </a:cubicBezTo>
                  <a:cubicBezTo>
                    <a:pt x="15050" y="8287"/>
                    <a:pt x="12764" y="10478"/>
                    <a:pt x="12764" y="13430"/>
                  </a:cubicBezTo>
                  <a:cubicBezTo>
                    <a:pt x="12764" y="17145"/>
                    <a:pt x="17240" y="18574"/>
                    <a:pt x="22289" y="20384"/>
                  </a:cubicBezTo>
                  <a:cubicBezTo>
                    <a:pt x="28670" y="22765"/>
                    <a:pt x="35624" y="25813"/>
                    <a:pt x="35624" y="34481"/>
                  </a:cubicBezTo>
                  <a:cubicBezTo>
                    <a:pt x="35624" y="42482"/>
                    <a:pt x="29242" y="48863"/>
                    <a:pt x="17526" y="48863"/>
                  </a:cubicBezTo>
                  <a:cubicBezTo>
                    <a:pt x="11335" y="48768"/>
                    <a:pt x="4572" y="46101"/>
                    <a:pt x="0" y="42386"/>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1" name="Google Shape;1651;p115"/>
            <p:cNvSpPr/>
            <p:nvPr/>
          </p:nvSpPr>
          <p:spPr>
            <a:xfrm>
              <a:off x="1929104" y="3257484"/>
              <a:ext cx="40671" cy="48863"/>
            </a:xfrm>
            <a:custGeom>
              <a:avLst/>
              <a:gdLst/>
              <a:ahLst/>
              <a:cxnLst/>
              <a:rect l="l" t="t" r="r" b="b"/>
              <a:pathLst>
                <a:path w="40671" h="48863" extrusionOk="0">
                  <a:moveTo>
                    <a:pt x="0" y="24479"/>
                  </a:moveTo>
                  <a:cubicBezTo>
                    <a:pt x="0" y="9335"/>
                    <a:pt x="10573" y="0"/>
                    <a:pt x="21431" y="0"/>
                  </a:cubicBezTo>
                  <a:cubicBezTo>
                    <a:pt x="34099" y="0"/>
                    <a:pt x="40672" y="9144"/>
                    <a:pt x="40672" y="22098"/>
                  </a:cubicBezTo>
                  <a:cubicBezTo>
                    <a:pt x="40672" y="24194"/>
                    <a:pt x="40481" y="26289"/>
                    <a:pt x="40195" y="27432"/>
                  </a:cubicBezTo>
                  <a:lnTo>
                    <a:pt x="10573" y="27432"/>
                  </a:lnTo>
                  <a:cubicBezTo>
                    <a:pt x="11525" y="35719"/>
                    <a:pt x="16859" y="40386"/>
                    <a:pt x="24384" y="40386"/>
                  </a:cubicBezTo>
                  <a:cubicBezTo>
                    <a:pt x="28384" y="40386"/>
                    <a:pt x="31814" y="39148"/>
                    <a:pt x="35242" y="36957"/>
                  </a:cubicBezTo>
                  <a:lnTo>
                    <a:pt x="38957" y="43815"/>
                  </a:lnTo>
                  <a:cubicBezTo>
                    <a:pt x="34385" y="46768"/>
                    <a:pt x="28861" y="48863"/>
                    <a:pt x="22955" y="48863"/>
                  </a:cubicBezTo>
                  <a:cubicBezTo>
                    <a:pt x="10001" y="48863"/>
                    <a:pt x="0" y="39910"/>
                    <a:pt x="0" y="24479"/>
                  </a:cubicBezTo>
                  <a:close/>
                  <a:moveTo>
                    <a:pt x="31242" y="20098"/>
                  </a:moveTo>
                  <a:cubicBezTo>
                    <a:pt x="31242" y="12859"/>
                    <a:pt x="28099" y="8477"/>
                    <a:pt x="21717" y="8477"/>
                  </a:cubicBezTo>
                  <a:cubicBezTo>
                    <a:pt x="16192" y="8477"/>
                    <a:pt x="11430" y="12573"/>
                    <a:pt x="10477" y="20098"/>
                  </a:cubicBezTo>
                  <a:lnTo>
                    <a:pt x="31242" y="20098"/>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2" name="Google Shape;1652;p115"/>
            <p:cNvSpPr/>
            <p:nvPr/>
          </p:nvSpPr>
          <p:spPr>
            <a:xfrm>
              <a:off x="1975586" y="3257579"/>
              <a:ext cx="35623" cy="48768"/>
            </a:xfrm>
            <a:custGeom>
              <a:avLst/>
              <a:gdLst/>
              <a:ahLst/>
              <a:cxnLst/>
              <a:rect l="l" t="t" r="r" b="b"/>
              <a:pathLst>
                <a:path w="35623" h="48768" extrusionOk="0">
                  <a:moveTo>
                    <a:pt x="0" y="42386"/>
                  </a:moveTo>
                  <a:lnTo>
                    <a:pt x="5144" y="35338"/>
                  </a:lnTo>
                  <a:cubicBezTo>
                    <a:pt x="9335" y="38576"/>
                    <a:pt x="13335" y="40577"/>
                    <a:pt x="18002" y="40577"/>
                  </a:cubicBezTo>
                  <a:cubicBezTo>
                    <a:pt x="23051" y="40577"/>
                    <a:pt x="25432" y="38195"/>
                    <a:pt x="25432" y="34957"/>
                  </a:cubicBezTo>
                  <a:cubicBezTo>
                    <a:pt x="25432" y="31052"/>
                    <a:pt x="20384" y="29337"/>
                    <a:pt x="15431" y="27432"/>
                  </a:cubicBezTo>
                  <a:cubicBezTo>
                    <a:pt x="9239" y="25146"/>
                    <a:pt x="2667" y="21622"/>
                    <a:pt x="2667" y="13907"/>
                  </a:cubicBezTo>
                  <a:cubicBezTo>
                    <a:pt x="2667" y="5715"/>
                    <a:pt x="9144" y="0"/>
                    <a:pt x="19526" y="0"/>
                  </a:cubicBezTo>
                  <a:cubicBezTo>
                    <a:pt x="26099" y="0"/>
                    <a:pt x="31337" y="2667"/>
                    <a:pt x="35052" y="5620"/>
                  </a:cubicBezTo>
                  <a:lnTo>
                    <a:pt x="30004" y="12192"/>
                  </a:lnTo>
                  <a:cubicBezTo>
                    <a:pt x="26670" y="9811"/>
                    <a:pt x="23432" y="8192"/>
                    <a:pt x="19717" y="8192"/>
                  </a:cubicBezTo>
                  <a:cubicBezTo>
                    <a:pt x="15050" y="8192"/>
                    <a:pt x="12764" y="10382"/>
                    <a:pt x="12764" y="13335"/>
                  </a:cubicBezTo>
                  <a:cubicBezTo>
                    <a:pt x="12764" y="17050"/>
                    <a:pt x="17240" y="18479"/>
                    <a:pt x="22289" y="20288"/>
                  </a:cubicBezTo>
                  <a:cubicBezTo>
                    <a:pt x="28670" y="22669"/>
                    <a:pt x="35624" y="25718"/>
                    <a:pt x="35624" y="34385"/>
                  </a:cubicBezTo>
                  <a:cubicBezTo>
                    <a:pt x="35624" y="42386"/>
                    <a:pt x="29242" y="48768"/>
                    <a:pt x="17526" y="48768"/>
                  </a:cubicBezTo>
                  <a:cubicBezTo>
                    <a:pt x="11240" y="48768"/>
                    <a:pt x="4572" y="46101"/>
                    <a:pt x="0" y="42386"/>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grpSp>
      <p:grpSp>
        <p:nvGrpSpPr>
          <p:cNvPr id="1653" name="Google Shape;1653;p115"/>
          <p:cNvGrpSpPr/>
          <p:nvPr/>
        </p:nvGrpSpPr>
        <p:grpSpPr>
          <a:xfrm>
            <a:off x="726742" y="5051231"/>
            <a:ext cx="411404" cy="79644"/>
            <a:chOff x="3631992" y="-232350"/>
            <a:chExt cx="1103849" cy="213751"/>
          </a:xfrm>
        </p:grpSpPr>
        <p:sp>
          <p:nvSpPr>
            <p:cNvPr id="1654" name="Google Shape;1654;p115"/>
            <p:cNvSpPr/>
            <p:nvPr/>
          </p:nvSpPr>
          <p:spPr>
            <a:xfrm>
              <a:off x="3631992" y="-232350"/>
              <a:ext cx="148613" cy="213750"/>
            </a:xfrm>
            <a:custGeom>
              <a:avLst/>
              <a:gdLst/>
              <a:ahLst/>
              <a:cxnLst/>
              <a:rect l="l" t="t" r="r" b="b"/>
              <a:pathLst>
                <a:path w="148613" h="213750" extrusionOk="0">
                  <a:moveTo>
                    <a:pt x="0" y="183395"/>
                  </a:moveTo>
                  <a:lnTo>
                    <a:pt x="21502" y="158415"/>
                  </a:lnTo>
                  <a:cubicBezTo>
                    <a:pt x="36363" y="172328"/>
                    <a:pt x="56283" y="181814"/>
                    <a:pt x="74939" y="181814"/>
                  </a:cubicBezTo>
                  <a:cubicBezTo>
                    <a:pt x="98338" y="181814"/>
                    <a:pt x="110986" y="171380"/>
                    <a:pt x="110986" y="155254"/>
                  </a:cubicBezTo>
                  <a:cubicBezTo>
                    <a:pt x="110986" y="138179"/>
                    <a:pt x="97705" y="132803"/>
                    <a:pt x="79050" y="124898"/>
                  </a:cubicBezTo>
                  <a:lnTo>
                    <a:pt x="50592" y="112883"/>
                  </a:lnTo>
                  <a:cubicBezTo>
                    <a:pt x="30671" y="104346"/>
                    <a:pt x="9170" y="88219"/>
                    <a:pt x="9170" y="57864"/>
                  </a:cubicBezTo>
                  <a:cubicBezTo>
                    <a:pt x="9170" y="25296"/>
                    <a:pt x="38260" y="0"/>
                    <a:pt x="78417" y="0"/>
                  </a:cubicBezTo>
                  <a:cubicBezTo>
                    <a:pt x="102448" y="0"/>
                    <a:pt x="125531" y="10118"/>
                    <a:pt x="141657" y="26244"/>
                  </a:cubicBezTo>
                  <a:lnTo>
                    <a:pt x="123317" y="49327"/>
                  </a:lnTo>
                  <a:cubicBezTo>
                    <a:pt x="110037" y="38576"/>
                    <a:pt x="96124" y="31936"/>
                    <a:pt x="78417" y="31936"/>
                  </a:cubicBezTo>
                  <a:cubicBezTo>
                    <a:pt x="58813" y="31936"/>
                    <a:pt x="45849" y="41106"/>
                    <a:pt x="45849" y="56283"/>
                  </a:cubicBezTo>
                  <a:cubicBezTo>
                    <a:pt x="45849" y="72409"/>
                    <a:pt x="61659" y="78417"/>
                    <a:pt x="78733" y="85374"/>
                  </a:cubicBezTo>
                  <a:lnTo>
                    <a:pt x="106875" y="97073"/>
                  </a:lnTo>
                  <a:cubicBezTo>
                    <a:pt x="131222" y="107508"/>
                    <a:pt x="148613" y="123001"/>
                    <a:pt x="148613" y="152724"/>
                  </a:cubicBezTo>
                  <a:cubicBezTo>
                    <a:pt x="148613" y="186241"/>
                    <a:pt x="120788" y="213750"/>
                    <a:pt x="74623" y="213750"/>
                  </a:cubicBezTo>
                  <a:cubicBezTo>
                    <a:pt x="46797" y="213750"/>
                    <a:pt x="19604" y="202683"/>
                    <a:pt x="0" y="183395"/>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5" name="Google Shape;1655;p115"/>
            <p:cNvSpPr/>
            <p:nvPr/>
          </p:nvSpPr>
          <p:spPr>
            <a:xfrm>
              <a:off x="3797363" y="-219702"/>
              <a:ext cx="102764" cy="201102"/>
            </a:xfrm>
            <a:custGeom>
              <a:avLst/>
              <a:gdLst/>
              <a:ahLst/>
              <a:cxnLst/>
              <a:rect l="l" t="t" r="r" b="b"/>
              <a:pathLst>
                <a:path w="102764" h="201102" extrusionOk="0">
                  <a:moveTo>
                    <a:pt x="22134" y="144819"/>
                  </a:moveTo>
                  <a:lnTo>
                    <a:pt x="22134" y="71145"/>
                  </a:lnTo>
                  <a:lnTo>
                    <a:pt x="0" y="71145"/>
                  </a:lnTo>
                  <a:lnTo>
                    <a:pt x="0" y="43952"/>
                  </a:lnTo>
                  <a:lnTo>
                    <a:pt x="24031" y="42371"/>
                  </a:lnTo>
                  <a:lnTo>
                    <a:pt x="28458" y="0"/>
                  </a:lnTo>
                  <a:lnTo>
                    <a:pt x="58813" y="0"/>
                  </a:lnTo>
                  <a:lnTo>
                    <a:pt x="58813" y="42371"/>
                  </a:lnTo>
                  <a:lnTo>
                    <a:pt x="98338" y="42371"/>
                  </a:lnTo>
                  <a:lnTo>
                    <a:pt x="98338" y="71145"/>
                  </a:lnTo>
                  <a:lnTo>
                    <a:pt x="58497" y="71145"/>
                  </a:lnTo>
                  <a:lnTo>
                    <a:pt x="58497" y="144819"/>
                  </a:lnTo>
                  <a:cubicBezTo>
                    <a:pt x="58497" y="163158"/>
                    <a:pt x="65453" y="172012"/>
                    <a:pt x="80314" y="172012"/>
                  </a:cubicBezTo>
                  <a:cubicBezTo>
                    <a:pt x="85690" y="172012"/>
                    <a:pt x="92014" y="170431"/>
                    <a:pt x="96441" y="168534"/>
                  </a:cubicBezTo>
                  <a:lnTo>
                    <a:pt x="102765" y="195411"/>
                  </a:lnTo>
                  <a:cubicBezTo>
                    <a:pt x="94227" y="198257"/>
                    <a:pt x="83476" y="201102"/>
                    <a:pt x="71145" y="201102"/>
                  </a:cubicBezTo>
                  <a:cubicBezTo>
                    <a:pt x="35414" y="201102"/>
                    <a:pt x="22134" y="178336"/>
                    <a:pt x="22134" y="144819"/>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6" name="Google Shape;1656;p115"/>
            <p:cNvSpPr/>
            <p:nvPr/>
          </p:nvSpPr>
          <p:spPr>
            <a:xfrm>
              <a:off x="3927637" y="-181125"/>
              <a:ext cx="95491" cy="158731"/>
            </a:xfrm>
            <a:custGeom>
              <a:avLst/>
              <a:gdLst/>
              <a:ahLst/>
              <a:cxnLst/>
              <a:rect l="l" t="t" r="r" b="b"/>
              <a:pathLst>
                <a:path w="95491" h="158731" extrusionOk="0">
                  <a:moveTo>
                    <a:pt x="0" y="3794"/>
                  </a:moveTo>
                  <a:lnTo>
                    <a:pt x="30039" y="3794"/>
                  </a:lnTo>
                  <a:lnTo>
                    <a:pt x="32568" y="31304"/>
                  </a:lnTo>
                  <a:lnTo>
                    <a:pt x="33833" y="31304"/>
                  </a:lnTo>
                  <a:cubicBezTo>
                    <a:pt x="44900" y="11067"/>
                    <a:pt x="61343" y="0"/>
                    <a:pt x="77785" y="0"/>
                  </a:cubicBezTo>
                  <a:cubicBezTo>
                    <a:pt x="85690" y="0"/>
                    <a:pt x="90749" y="949"/>
                    <a:pt x="95492" y="3162"/>
                  </a:cubicBezTo>
                  <a:lnTo>
                    <a:pt x="89168" y="34782"/>
                  </a:lnTo>
                  <a:cubicBezTo>
                    <a:pt x="83793" y="33201"/>
                    <a:pt x="79682" y="32252"/>
                    <a:pt x="73042" y="32252"/>
                  </a:cubicBezTo>
                  <a:cubicBezTo>
                    <a:pt x="60710" y="32252"/>
                    <a:pt x="45849" y="40790"/>
                    <a:pt x="36363" y="64188"/>
                  </a:cubicBezTo>
                  <a:lnTo>
                    <a:pt x="36363" y="158732"/>
                  </a:lnTo>
                  <a:lnTo>
                    <a:pt x="0" y="158732"/>
                  </a:lnTo>
                  <a:lnTo>
                    <a:pt x="0" y="3794"/>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7" name="Google Shape;1657;p115"/>
            <p:cNvSpPr/>
            <p:nvPr/>
          </p:nvSpPr>
          <p:spPr>
            <a:xfrm>
              <a:off x="4035145" y="-181125"/>
              <a:ext cx="135016" cy="162526"/>
            </a:xfrm>
            <a:custGeom>
              <a:avLst/>
              <a:gdLst/>
              <a:ahLst/>
              <a:cxnLst/>
              <a:rect l="l" t="t" r="r" b="b"/>
              <a:pathLst>
                <a:path w="135016" h="162526" extrusionOk="0">
                  <a:moveTo>
                    <a:pt x="0" y="81263"/>
                  </a:moveTo>
                  <a:cubicBezTo>
                    <a:pt x="0" y="30987"/>
                    <a:pt x="35098" y="0"/>
                    <a:pt x="71145" y="0"/>
                  </a:cubicBezTo>
                  <a:cubicBezTo>
                    <a:pt x="113199" y="0"/>
                    <a:pt x="135017" y="30355"/>
                    <a:pt x="135017" y="73358"/>
                  </a:cubicBezTo>
                  <a:cubicBezTo>
                    <a:pt x="135017" y="80314"/>
                    <a:pt x="134384" y="87271"/>
                    <a:pt x="133436" y="91065"/>
                  </a:cubicBezTo>
                  <a:lnTo>
                    <a:pt x="35098" y="91065"/>
                  </a:lnTo>
                  <a:cubicBezTo>
                    <a:pt x="38260" y="118574"/>
                    <a:pt x="55967" y="134384"/>
                    <a:pt x="80631" y="134384"/>
                  </a:cubicBezTo>
                  <a:cubicBezTo>
                    <a:pt x="93911" y="134384"/>
                    <a:pt x="105294" y="130274"/>
                    <a:pt x="116677" y="123001"/>
                  </a:cubicBezTo>
                  <a:lnTo>
                    <a:pt x="129009" y="145768"/>
                  </a:lnTo>
                  <a:cubicBezTo>
                    <a:pt x="114148" y="155570"/>
                    <a:pt x="95492" y="162526"/>
                    <a:pt x="76204" y="162526"/>
                  </a:cubicBezTo>
                  <a:cubicBezTo>
                    <a:pt x="33517" y="162526"/>
                    <a:pt x="0" y="132487"/>
                    <a:pt x="0" y="81263"/>
                  </a:cubicBezTo>
                  <a:close/>
                  <a:moveTo>
                    <a:pt x="103713" y="66718"/>
                  </a:moveTo>
                  <a:cubicBezTo>
                    <a:pt x="103713" y="42687"/>
                    <a:pt x="93279" y="28142"/>
                    <a:pt x="72093" y="28142"/>
                  </a:cubicBezTo>
                  <a:cubicBezTo>
                    <a:pt x="53754" y="28142"/>
                    <a:pt x="37944" y="41738"/>
                    <a:pt x="34782" y="66718"/>
                  </a:cubicBezTo>
                  <a:lnTo>
                    <a:pt x="103713" y="66718"/>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8" name="Google Shape;1658;p115"/>
            <p:cNvSpPr/>
            <p:nvPr/>
          </p:nvSpPr>
          <p:spPr>
            <a:xfrm>
              <a:off x="4196722" y="-181125"/>
              <a:ext cx="126795" cy="162526"/>
            </a:xfrm>
            <a:custGeom>
              <a:avLst/>
              <a:gdLst/>
              <a:ahLst/>
              <a:cxnLst/>
              <a:rect l="l" t="t" r="r" b="b"/>
              <a:pathLst>
                <a:path w="126795" h="162526" extrusionOk="0">
                  <a:moveTo>
                    <a:pt x="0" y="116993"/>
                  </a:moveTo>
                  <a:cubicBezTo>
                    <a:pt x="0" y="83793"/>
                    <a:pt x="27509" y="66718"/>
                    <a:pt x="91065" y="59762"/>
                  </a:cubicBezTo>
                  <a:cubicBezTo>
                    <a:pt x="90433" y="43319"/>
                    <a:pt x="83793" y="29406"/>
                    <a:pt x="62607" y="29406"/>
                  </a:cubicBezTo>
                  <a:cubicBezTo>
                    <a:pt x="47430" y="29406"/>
                    <a:pt x="32885" y="36363"/>
                    <a:pt x="18972" y="44584"/>
                  </a:cubicBezTo>
                  <a:lnTo>
                    <a:pt x="5692" y="20237"/>
                  </a:lnTo>
                  <a:cubicBezTo>
                    <a:pt x="22766" y="9486"/>
                    <a:pt x="44900" y="0"/>
                    <a:pt x="69247" y="0"/>
                  </a:cubicBezTo>
                  <a:cubicBezTo>
                    <a:pt x="107824" y="0"/>
                    <a:pt x="126796" y="23715"/>
                    <a:pt x="126796" y="66718"/>
                  </a:cubicBezTo>
                  <a:lnTo>
                    <a:pt x="126796" y="158415"/>
                  </a:lnTo>
                  <a:lnTo>
                    <a:pt x="96757" y="158415"/>
                  </a:lnTo>
                  <a:lnTo>
                    <a:pt x="94860" y="141657"/>
                  </a:lnTo>
                  <a:lnTo>
                    <a:pt x="93595" y="141657"/>
                  </a:lnTo>
                  <a:cubicBezTo>
                    <a:pt x="79682" y="153356"/>
                    <a:pt x="63872" y="162526"/>
                    <a:pt x="45849" y="162526"/>
                  </a:cubicBezTo>
                  <a:cubicBezTo>
                    <a:pt x="18656" y="162526"/>
                    <a:pt x="0" y="144187"/>
                    <a:pt x="0" y="116993"/>
                  </a:cubicBezTo>
                  <a:close/>
                  <a:moveTo>
                    <a:pt x="91065" y="116993"/>
                  </a:moveTo>
                  <a:lnTo>
                    <a:pt x="91065" y="82212"/>
                  </a:lnTo>
                  <a:cubicBezTo>
                    <a:pt x="48695" y="87587"/>
                    <a:pt x="35098" y="98654"/>
                    <a:pt x="35098" y="114148"/>
                  </a:cubicBezTo>
                  <a:cubicBezTo>
                    <a:pt x="35098" y="128060"/>
                    <a:pt x="44584" y="134068"/>
                    <a:pt x="57548" y="134068"/>
                  </a:cubicBezTo>
                  <a:cubicBezTo>
                    <a:pt x="69880" y="134068"/>
                    <a:pt x="79366" y="127744"/>
                    <a:pt x="91065" y="116993"/>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59" name="Google Shape;1659;p115"/>
            <p:cNvSpPr/>
            <p:nvPr/>
          </p:nvSpPr>
          <p:spPr>
            <a:xfrm>
              <a:off x="4366837" y="-181125"/>
              <a:ext cx="222287" cy="158731"/>
            </a:xfrm>
            <a:custGeom>
              <a:avLst/>
              <a:gdLst/>
              <a:ahLst/>
              <a:cxnLst/>
              <a:rect l="l" t="t" r="r" b="b"/>
              <a:pathLst>
                <a:path w="222287" h="158731" extrusionOk="0">
                  <a:moveTo>
                    <a:pt x="1265" y="3794"/>
                  </a:moveTo>
                  <a:lnTo>
                    <a:pt x="31304" y="3794"/>
                  </a:lnTo>
                  <a:lnTo>
                    <a:pt x="33833" y="24980"/>
                  </a:lnTo>
                  <a:lnTo>
                    <a:pt x="35098" y="24980"/>
                  </a:lnTo>
                  <a:cubicBezTo>
                    <a:pt x="48062" y="11067"/>
                    <a:pt x="63240" y="0"/>
                    <a:pt x="82212" y="0"/>
                  </a:cubicBezTo>
                  <a:cubicBezTo>
                    <a:pt x="104978" y="0"/>
                    <a:pt x="117942" y="10435"/>
                    <a:pt x="124898" y="27825"/>
                  </a:cubicBezTo>
                  <a:cubicBezTo>
                    <a:pt x="139760" y="12016"/>
                    <a:pt x="155254" y="0"/>
                    <a:pt x="174542" y="0"/>
                  </a:cubicBezTo>
                  <a:cubicBezTo>
                    <a:pt x="207426" y="0"/>
                    <a:pt x="222288" y="22450"/>
                    <a:pt x="222288" y="61343"/>
                  </a:cubicBezTo>
                  <a:lnTo>
                    <a:pt x="222288" y="158415"/>
                  </a:lnTo>
                  <a:lnTo>
                    <a:pt x="185609" y="158415"/>
                  </a:lnTo>
                  <a:lnTo>
                    <a:pt x="185609" y="66402"/>
                  </a:lnTo>
                  <a:cubicBezTo>
                    <a:pt x="185609" y="40790"/>
                    <a:pt x="178020" y="31304"/>
                    <a:pt x="161894" y="31304"/>
                  </a:cubicBezTo>
                  <a:cubicBezTo>
                    <a:pt x="152092" y="31304"/>
                    <a:pt x="141341" y="37628"/>
                    <a:pt x="129325" y="50592"/>
                  </a:cubicBezTo>
                  <a:lnTo>
                    <a:pt x="129325" y="158732"/>
                  </a:lnTo>
                  <a:lnTo>
                    <a:pt x="92962" y="158732"/>
                  </a:lnTo>
                  <a:lnTo>
                    <a:pt x="92962" y="66402"/>
                  </a:lnTo>
                  <a:cubicBezTo>
                    <a:pt x="92962" y="40790"/>
                    <a:pt x="85374" y="31304"/>
                    <a:pt x="68931" y="31304"/>
                  </a:cubicBezTo>
                  <a:cubicBezTo>
                    <a:pt x="59445" y="31304"/>
                    <a:pt x="48378" y="37628"/>
                    <a:pt x="36363" y="50592"/>
                  </a:cubicBezTo>
                  <a:lnTo>
                    <a:pt x="36363" y="158732"/>
                  </a:lnTo>
                  <a:lnTo>
                    <a:pt x="0" y="158732"/>
                  </a:lnTo>
                  <a:lnTo>
                    <a:pt x="0" y="3794"/>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sp>
          <p:nvSpPr>
            <p:cNvPr id="1660" name="Google Shape;1660;p115"/>
            <p:cNvSpPr/>
            <p:nvPr/>
          </p:nvSpPr>
          <p:spPr>
            <a:xfrm>
              <a:off x="4617899" y="-180809"/>
              <a:ext cx="117942" cy="162209"/>
            </a:xfrm>
            <a:custGeom>
              <a:avLst/>
              <a:gdLst/>
              <a:ahLst/>
              <a:cxnLst/>
              <a:rect l="l" t="t" r="r" b="b"/>
              <a:pathLst>
                <a:path w="117942" h="162209" extrusionOk="0">
                  <a:moveTo>
                    <a:pt x="0" y="140708"/>
                  </a:moveTo>
                  <a:lnTo>
                    <a:pt x="17075" y="117310"/>
                  </a:lnTo>
                  <a:cubicBezTo>
                    <a:pt x="30987" y="128060"/>
                    <a:pt x="44268" y="134701"/>
                    <a:pt x="59762" y="134701"/>
                  </a:cubicBezTo>
                  <a:cubicBezTo>
                    <a:pt x="76520" y="134701"/>
                    <a:pt x="84425" y="126796"/>
                    <a:pt x="84425" y="116045"/>
                  </a:cubicBezTo>
                  <a:cubicBezTo>
                    <a:pt x="84425" y="103081"/>
                    <a:pt x="67666" y="97389"/>
                    <a:pt x="51224" y="91065"/>
                  </a:cubicBezTo>
                  <a:cubicBezTo>
                    <a:pt x="30671" y="83476"/>
                    <a:pt x="8537" y="71777"/>
                    <a:pt x="8537" y="46165"/>
                  </a:cubicBezTo>
                  <a:cubicBezTo>
                    <a:pt x="8537" y="18972"/>
                    <a:pt x="30039" y="0"/>
                    <a:pt x="64505" y="0"/>
                  </a:cubicBezTo>
                  <a:cubicBezTo>
                    <a:pt x="86322" y="0"/>
                    <a:pt x="103713" y="8854"/>
                    <a:pt x="116045" y="18656"/>
                  </a:cubicBezTo>
                  <a:lnTo>
                    <a:pt x="99286" y="40790"/>
                  </a:lnTo>
                  <a:cubicBezTo>
                    <a:pt x="88219" y="32885"/>
                    <a:pt x="77469" y="27509"/>
                    <a:pt x="65137" y="27509"/>
                  </a:cubicBezTo>
                  <a:cubicBezTo>
                    <a:pt x="49643" y="27509"/>
                    <a:pt x="42054" y="34782"/>
                    <a:pt x="42054" y="44584"/>
                  </a:cubicBezTo>
                  <a:cubicBezTo>
                    <a:pt x="42054" y="56916"/>
                    <a:pt x="56916" y="61659"/>
                    <a:pt x="73674" y="67666"/>
                  </a:cubicBezTo>
                  <a:cubicBezTo>
                    <a:pt x="94860" y="75571"/>
                    <a:pt x="117942" y="85690"/>
                    <a:pt x="117942" y="114464"/>
                  </a:cubicBezTo>
                  <a:cubicBezTo>
                    <a:pt x="117942" y="141025"/>
                    <a:pt x="96757" y="162210"/>
                    <a:pt x="57864" y="162210"/>
                  </a:cubicBezTo>
                  <a:cubicBezTo>
                    <a:pt x="37628" y="162210"/>
                    <a:pt x="15178" y="153040"/>
                    <a:pt x="0" y="140708"/>
                  </a:cubicBez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1" i="0" u="none" strike="noStrike" cap="none">
                <a:solidFill>
                  <a:schemeClr val="dk1"/>
                </a:solidFill>
                <a:latin typeface="Quattrocento Sans"/>
                <a:ea typeface="Quattrocento Sans"/>
                <a:cs typeface="Quattrocento Sans"/>
                <a:sym typeface="Quattrocento Sans"/>
              </a:endParaRPr>
            </a:p>
          </p:txBody>
        </p:sp>
      </p:grpSp>
      <p:grpSp>
        <p:nvGrpSpPr>
          <p:cNvPr id="1661" name="Google Shape;1661;p115"/>
          <p:cNvGrpSpPr/>
          <p:nvPr/>
        </p:nvGrpSpPr>
        <p:grpSpPr>
          <a:xfrm>
            <a:off x="9456179" y="4326508"/>
            <a:ext cx="2420922" cy="652437"/>
            <a:chOff x="6952562" y="3171531"/>
            <a:chExt cx="1779959" cy="479768"/>
          </a:xfrm>
        </p:grpSpPr>
        <p:sp>
          <p:nvSpPr>
            <p:cNvPr id="1662" name="Google Shape;1662;p115"/>
            <p:cNvSpPr/>
            <p:nvPr/>
          </p:nvSpPr>
          <p:spPr>
            <a:xfrm>
              <a:off x="6952562" y="3276275"/>
              <a:ext cx="284682" cy="338328"/>
            </a:xfrm>
            <a:custGeom>
              <a:avLst/>
              <a:gdLst/>
              <a:ahLst/>
              <a:cxnLst/>
              <a:rect l="l" t="t" r="r" b="b"/>
              <a:pathLst>
                <a:path w="1809" h="2104" extrusionOk="0">
                  <a:moveTo>
                    <a:pt x="0" y="0"/>
                  </a:moveTo>
                  <a:lnTo>
                    <a:pt x="0" y="1456"/>
                  </a:lnTo>
                  <a:cubicBezTo>
                    <a:pt x="13" y="1502"/>
                    <a:pt x="154" y="1950"/>
                    <a:pt x="904" y="2103"/>
                  </a:cubicBezTo>
                  <a:cubicBezTo>
                    <a:pt x="1315" y="2020"/>
                    <a:pt x="1540" y="1849"/>
                    <a:pt x="1656" y="1716"/>
                  </a:cubicBezTo>
                  <a:cubicBezTo>
                    <a:pt x="1768" y="1591"/>
                    <a:pt x="1803" y="1479"/>
                    <a:pt x="1808" y="1456"/>
                  </a:cubicBezTo>
                  <a:lnTo>
                    <a:pt x="1808" y="1438"/>
                  </a:lnTo>
                  <a:lnTo>
                    <a:pt x="1808" y="0"/>
                  </a:lnTo>
                  <a:lnTo>
                    <a:pt x="0" y="0"/>
                  </a:lnTo>
                </a:path>
              </a:pathLst>
            </a:custGeom>
            <a:solidFill>
              <a:srgbClr val="262626"/>
            </a:solid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1663" name="Google Shape;1663;p115"/>
            <p:cNvGrpSpPr/>
            <p:nvPr/>
          </p:nvGrpSpPr>
          <p:grpSpPr>
            <a:xfrm>
              <a:off x="7018138" y="3327776"/>
              <a:ext cx="153372" cy="186089"/>
              <a:chOff x="7018138" y="3327776"/>
              <a:chExt cx="153372" cy="186089"/>
            </a:xfrm>
          </p:grpSpPr>
          <p:sp>
            <p:nvSpPr>
              <p:cNvPr id="1664" name="Google Shape;1664;p115"/>
              <p:cNvSpPr/>
              <p:nvPr/>
            </p:nvSpPr>
            <p:spPr>
              <a:xfrm>
                <a:off x="7079109" y="3417283"/>
                <a:ext cx="31444" cy="68335"/>
              </a:xfrm>
              <a:custGeom>
                <a:avLst/>
                <a:gdLst/>
                <a:ahLst/>
                <a:cxnLst/>
                <a:rect l="l" t="t" r="r" b="b"/>
                <a:pathLst>
                  <a:path w="216" h="493" extrusionOk="0">
                    <a:moveTo>
                      <a:pt x="64" y="492"/>
                    </a:moveTo>
                    <a:lnTo>
                      <a:pt x="64" y="206"/>
                    </a:lnTo>
                    <a:cubicBezTo>
                      <a:pt x="27" y="191"/>
                      <a:pt x="0" y="151"/>
                      <a:pt x="0" y="107"/>
                    </a:cubicBezTo>
                    <a:cubicBezTo>
                      <a:pt x="0" y="48"/>
                      <a:pt x="47" y="0"/>
                      <a:pt x="106" y="0"/>
                    </a:cubicBezTo>
                    <a:cubicBezTo>
                      <a:pt x="165" y="0"/>
                      <a:pt x="215" y="48"/>
                      <a:pt x="215" y="107"/>
                    </a:cubicBezTo>
                    <a:cubicBezTo>
                      <a:pt x="215" y="151"/>
                      <a:pt x="187" y="188"/>
                      <a:pt x="151" y="206"/>
                    </a:cubicBezTo>
                    <a:lnTo>
                      <a:pt x="151" y="492"/>
                    </a:lnTo>
                    <a:lnTo>
                      <a:pt x="64" y="492"/>
                    </a:lnTo>
                  </a:path>
                </a:pathLst>
              </a:custGeom>
              <a:solidFill>
                <a:schemeClr val="accent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sp>
            <p:nvSpPr>
              <p:cNvPr id="1665" name="Google Shape;1665;p115"/>
              <p:cNvSpPr/>
              <p:nvPr/>
            </p:nvSpPr>
            <p:spPr>
              <a:xfrm>
                <a:off x="7018138" y="3327776"/>
                <a:ext cx="153372" cy="186089"/>
              </a:xfrm>
              <a:custGeom>
                <a:avLst/>
                <a:gdLst/>
                <a:ahLst/>
                <a:cxnLst/>
                <a:rect l="l" t="t" r="r" b="b"/>
                <a:pathLst>
                  <a:path w="1053" h="1343" extrusionOk="0">
                    <a:moveTo>
                      <a:pt x="0" y="1342"/>
                    </a:moveTo>
                    <a:lnTo>
                      <a:pt x="0" y="416"/>
                    </a:lnTo>
                    <a:lnTo>
                      <a:pt x="207" y="416"/>
                    </a:lnTo>
                    <a:lnTo>
                      <a:pt x="207" y="320"/>
                    </a:lnTo>
                    <a:cubicBezTo>
                      <a:pt x="207" y="141"/>
                      <a:pt x="348" y="0"/>
                      <a:pt x="525" y="0"/>
                    </a:cubicBezTo>
                    <a:cubicBezTo>
                      <a:pt x="703" y="0"/>
                      <a:pt x="846" y="141"/>
                      <a:pt x="846" y="320"/>
                    </a:cubicBezTo>
                    <a:lnTo>
                      <a:pt x="846" y="416"/>
                    </a:lnTo>
                    <a:lnTo>
                      <a:pt x="1052" y="416"/>
                    </a:lnTo>
                    <a:lnTo>
                      <a:pt x="1052" y="1342"/>
                    </a:lnTo>
                    <a:lnTo>
                      <a:pt x="0" y="1342"/>
                    </a:lnTo>
                    <a:close/>
                    <a:moveTo>
                      <a:pt x="966" y="1254"/>
                    </a:moveTo>
                    <a:lnTo>
                      <a:pt x="966" y="502"/>
                    </a:lnTo>
                    <a:lnTo>
                      <a:pt x="89" y="502"/>
                    </a:lnTo>
                    <a:lnTo>
                      <a:pt x="89" y="1254"/>
                    </a:lnTo>
                    <a:lnTo>
                      <a:pt x="966" y="1254"/>
                    </a:lnTo>
                    <a:close/>
                    <a:moveTo>
                      <a:pt x="759" y="414"/>
                    </a:moveTo>
                    <a:lnTo>
                      <a:pt x="759" y="316"/>
                    </a:lnTo>
                    <a:cubicBezTo>
                      <a:pt x="759" y="187"/>
                      <a:pt x="654" y="86"/>
                      <a:pt x="529" y="86"/>
                    </a:cubicBezTo>
                    <a:cubicBezTo>
                      <a:pt x="400" y="86"/>
                      <a:pt x="299" y="191"/>
                      <a:pt x="299" y="316"/>
                    </a:cubicBezTo>
                    <a:lnTo>
                      <a:pt x="299" y="414"/>
                    </a:lnTo>
                    <a:lnTo>
                      <a:pt x="759" y="414"/>
                    </a:lnTo>
                    <a:close/>
                  </a:path>
                </a:pathLst>
              </a:custGeom>
              <a:solidFill>
                <a:schemeClr val="accent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grpSp>
        <p:sp>
          <p:nvSpPr>
            <p:cNvPr id="1666" name="Google Shape;1666;p115"/>
            <p:cNvSpPr/>
            <p:nvPr/>
          </p:nvSpPr>
          <p:spPr>
            <a:xfrm>
              <a:off x="7252020" y="3239699"/>
              <a:ext cx="1480500" cy="411600"/>
            </a:xfrm>
            <a:prstGeom prst="rect">
              <a:avLst/>
            </a:prstGeom>
            <a:noFill/>
            <a:ln>
              <a:noFill/>
            </a:ln>
          </p:spPr>
          <p:txBody>
            <a:bodyPr spcFirstLastPara="1" wrap="square" lIns="149225" tIns="0" rIns="0" bIns="0" anchor="ctr" anchorCtr="0">
              <a:noAutofit/>
            </a:bodyPr>
            <a:lstStyle/>
            <a:p>
              <a:pPr marL="0" marR="0" lvl="0" indent="0" algn="l"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Fragmented security </a:t>
              </a:r>
              <a:endParaRPr sz="1900">
                <a:solidFill>
                  <a:schemeClr val="dk1"/>
                </a:solidFill>
              </a:endParaRPr>
            </a:p>
          </p:txBody>
        </p:sp>
        <p:grpSp>
          <p:nvGrpSpPr>
            <p:cNvPr id="1667" name="Google Shape;1667;p115"/>
            <p:cNvGrpSpPr/>
            <p:nvPr/>
          </p:nvGrpSpPr>
          <p:grpSpPr>
            <a:xfrm>
              <a:off x="7143371" y="3171531"/>
              <a:ext cx="231794" cy="231177"/>
              <a:chOff x="7403081" y="3188827"/>
              <a:chExt cx="274182" cy="273452"/>
            </a:xfrm>
          </p:grpSpPr>
          <p:sp>
            <p:nvSpPr>
              <p:cNvPr id="1668" name="Google Shape;1668;p115"/>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1669" name="Google Shape;1669;p115"/>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1670" name="Google Shape;1670;p115"/>
          <p:cNvGrpSpPr/>
          <p:nvPr/>
        </p:nvGrpSpPr>
        <p:grpSpPr>
          <a:xfrm>
            <a:off x="9099967" y="4861393"/>
            <a:ext cx="2635121" cy="642842"/>
            <a:chOff x="6690660" y="3574801"/>
            <a:chExt cx="1937447" cy="472713"/>
          </a:xfrm>
        </p:grpSpPr>
        <p:sp>
          <p:nvSpPr>
            <p:cNvPr id="1671" name="Google Shape;1671;p115"/>
            <p:cNvSpPr/>
            <p:nvPr/>
          </p:nvSpPr>
          <p:spPr>
            <a:xfrm>
              <a:off x="6690660" y="3672659"/>
              <a:ext cx="1481400" cy="310200"/>
            </a:xfrm>
            <a:prstGeom prst="rect">
              <a:avLst/>
            </a:prstGeom>
            <a:noFill/>
            <a:ln>
              <a:noFill/>
            </a:ln>
          </p:spPr>
          <p:txBody>
            <a:bodyPr spcFirstLastPara="1" wrap="square" lIns="0" tIns="0" rIns="149225" bIns="0" anchor="ctr" anchorCtr="0">
              <a:noAutofit/>
            </a:bodyPr>
            <a:lstStyle/>
            <a:p>
              <a:pPr marL="0" marR="0" lvl="0" indent="0" algn="r"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Poor reliability</a:t>
              </a:r>
              <a:endParaRPr sz="1900">
                <a:solidFill>
                  <a:schemeClr val="dk1"/>
                </a:solidFill>
              </a:endParaRPr>
            </a:p>
          </p:txBody>
        </p:sp>
        <p:grpSp>
          <p:nvGrpSpPr>
            <p:cNvPr id="1672" name="Google Shape;1672;p115"/>
            <p:cNvGrpSpPr/>
            <p:nvPr/>
          </p:nvGrpSpPr>
          <p:grpSpPr>
            <a:xfrm>
              <a:off x="8174506" y="3574801"/>
              <a:ext cx="453601" cy="472713"/>
              <a:chOff x="8174506" y="3574801"/>
              <a:chExt cx="453601" cy="472713"/>
            </a:xfrm>
          </p:grpSpPr>
          <p:grpSp>
            <p:nvGrpSpPr>
              <p:cNvPr id="1673" name="Google Shape;1673;p115"/>
              <p:cNvGrpSpPr/>
              <p:nvPr/>
            </p:nvGrpSpPr>
            <p:grpSpPr>
              <a:xfrm>
                <a:off x="8174506" y="3709257"/>
                <a:ext cx="352574" cy="338257"/>
                <a:chOff x="7929116" y="3316208"/>
                <a:chExt cx="554362" cy="531850"/>
              </a:xfrm>
            </p:grpSpPr>
            <p:sp>
              <p:nvSpPr>
                <p:cNvPr id="1674" name="Google Shape;1674;p115"/>
                <p:cNvSpPr/>
                <p:nvPr/>
              </p:nvSpPr>
              <p:spPr>
                <a:xfrm>
                  <a:off x="8114409" y="3784781"/>
                  <a:ext cx="93431" cy="63277"/>
                </a:xfrm>
                <a:custGeom>
                  <a:avLst/>
                  <a:gdLst/>
                  <a:ahLst/>
                  <a:cxnLst/>
                  <a:rect l="l" t="t" r="r" b="b"/>
                  <a:pathLst>
                    <a:path w="98869" h="66960" extrusionOk="0">
                      <a:moveTo>
                        <a:pt x="98870" y="0"/>
                      </a:moveTo>
                      <a:lnTo>
                        <a:pt x="98870" y="66961"/>
                      </a:lnTo>
                      <a:lnTo>
                        <a:pt x="0" y="66961"/>
                      </a:lnTo>
                      <a:lnTo>
                        <a:pt x="0" y="0"/>
                      </a:lnTo>
                    </a:path>
                  </a:pathLst>
                </a:custGeom>
                <a:no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chemeClr val="dk2"/>
                    </a:solidFill>
                    <a:latin typeface="Arial"/>
                    <a:ea typeface="Arial"/>
                    <a:cs typeface="Arial"/>
                    <a:sym typeface="Arial"/>
                  </a:endParaRPr>
                </a:p>
              </p:txBody>
            </p:sp>
            <p:grpSp>
              <p:nvGrpSpPr>
                <p:cNvPr id="1675" name="Google Shape;1675;p115"/>
                <p:cNvGrpSpPr/>
                <p:nvPr/>
              </p:nvGrpSpPr>
              <p:grpSpPr>
                <a:xfrm>
                  <a:off x="7929116" y="3316208"/>
                  <a:ext cx="554362" cy="473174"/>
                  <a:chOff x="5015551" y="2829207"/>
                  <a:chExt cx="340371" cy="290522"/>
                </a:xfrm>
              </p:grpSpPr>
              <p:grpSp>
                <p:nvGrpSpPr>
                  <p:cNvPr id="1676" name="Google Shape;1676;p115"/>
                  <p:cNvGrpSpPr/>
                  <p:nvPr/>
                </p:nvGrpSpPr>
                <p:grpSpPr>
                  <a:xfrm>
                    <a:off x="5015551" y="2829207"/>
                    <a:ext cx="340371" cy="290522"/>
                    <a:chOff x="6928094" y="3344020"/>
                    <a:chExt cx="586644" cy="500728"/>
                  </a:xfrm>
                </p:grpSpPr>
                <p:sp>
                  <p:nvSpPr>
                    <p:cNvPr id="1677" name="Google Shape;1677;p115"/>
                    <p:cNvSpPr/>
                    <p:nvPr/>
                  </p:nvSpPr>
                  <p:spPr>
                    <a:xfrm>
                      <a:off x="6928094" y="3344020"/>
                      <a:ext cx="586644" cy="290512"/>
                    </a:xfrm>
                    <a:custGeom>
                      <a:avLst/>
                      <a:gdLst/>
                      <a:ahLst/>
                      <a:cxnLst/>
                      <a:rect l="l" t="t" r="r" b="b"/>
                      <a:pathLst>
                        <a:path w="586644" h="290512" extrusionOk="0">
                          <a:moveTo>
                            <a:pt x="74009" y="240221"/>
                          </a:moveTo>
                          <a:cubicBezTo>
                            <a:pt x="121825" y="240221"/>
                            <a:pt x="164116" y="260033"/>
                            <a:pt x="190881" y="290513"/>
                          </a:cubicBezTo>
                          <a:cubicBezTo>
                            <a:pt x="217646" y="260033"/>
                            <a:pt x="260033" y="240221"/>
                            <a:pt x="307753" y="240221"/>
                          </a:cubicBezTo>
                          <a:cubicBezTo>
                            <a:pt x="355568" y="240221"/>
                            <a:pt x="397859" y="260033"/>
                            <a:pt x="424625" y="290513"/>
                          </a:cubicBezTo>
                          <a:cubicBezTo>
                            <a:pt x="451390" y="260033"/>
                            <a:pt x="493776" y="240221"/>
                            <a:pt x="541496" y="240221"/>
                          </a:cubicBezTo>
                          <a:cubicBezTo>
                            <a:pt x="557213" y="240221"/>
                            <a:pt x="572357" y="242411"/>
                            <a:pt x="586645" y="246412"/>
                          </a:cubicBezTo>
                          <a:cubicBezTo>
                            <a:pt x="582644" y="109728"/>
                            <a:pt x="452914" y="0"/>
                            <a:pt x="293465" y="0"/>
                          </a:cubicBezTo>
                          <a:cubicBezTo>
                            <a:pt x="131350" y="0"/>
                            <a:pt x="0" y="113252"/>
                            <a:pt x="0" y="253079"/>
                          </a:cubicBezTo>
                          <a:cubicBezTo>
                            <a:pt x="0" y="254603"/>
                            <a:pt x="95" y="256032"/>
                            <a:pt x="95" y="257556"/>
                          </a:cubicBezTo>
                          <a:cubicBezTo>
                            <a:pt x="21812" y="246602"/>
                            <a:pt x="47054" y="240221"/>
                            <a:pt x="74009" y="240221"/>
                          </a:cubicBezTo>
                          <a:close/>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678" name="Google Shape;1678;p115"/>
                    <p:cNvSpPr/>
                    <p:nvPr/>
                  </p:nvSpPr>
                  <p:spPr>
                    <a:xfrm>
                      <a:off x="7221464" y="3580049"/>
                      <a:ext cx="95" cy="264699"/>
                    </a:xfrm>
                    <a:custGeom>
                      <a:avLst/>
                      <a:gdLst/>
                      <a:ahLst/>
                      <a:cxnLst/>
                      <a:rect l="l" t="t" r="r" b="b"/>
                      <a:pathLst>
                        <a:path w="95" h="264699" extrusionOk="0">
                          <a:moveTo>
                            <a:pt x="0" y="0"/>
                          </a:moveTo>
                          <a:lnTo>
                            <a:pt x="95" y="264700"/>
                          </a:lnTo>
                        </a:path>
                      </a:pathLst>
                    </a:custGeom>
                    <a:no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1679" name="Google Shape;1679;p115"/>
                  <p:cNvSpPr/>
                  <p:nvPr/>
                </p:nvSpPr>
                <p:spPr>
                  <a:xfrm>
                    <a:off x="5124302" y="2941338"/>
                    <a:ext cx="1281" cy="56405"/>
                  </a:xfrm>
                  <a:custGeom>
                    <a:avLst/>
                    <a:gdLst/>
                    <a:ahLst/>
                    <a:cxnLst/>
                    <a:rect l="l" t="t" r="r" b="b"/>
                    <a:pathLst>
                      <a:path w="2208" h="97250" extrusionOk="0">
                        <a:moveTo>
                          <a:pt x="494" y="97250"/>
                        </a:moveTo>
                        <a:cubicBezTo>
                          <a:pt x="1351" y="74866"/>
                          <a:pt x="-2078" y="38862"/>
                          <a:pt x="2209"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680" name="Google Shape;1680;p115"/>
                  <p:cNvSpPr/>
                  <p:nvPr/>
                </p:nvSpPr>
                <p:spPr>
                  <a:xfrm>
                    <a:off x="5186098" y="2829207"/>
                    <a:ext cx="65962" cy="74691"/>
                  </a:xfrm>
                  <a:custGeom>
                    <a:avLst/>
                    <a:gdLst/>
                    <a:ahLst/>
                    <a:cxnLst/>
                    <a:rect l="l" t="t" r="r" b="b"/>
                    <a:pathLst>
                      <a:path w="113728" h="128778" extrusionOk="0">
                        <a:moveTo>
                          <a:pt x="113728" y="128778"/>
                        </a:moveTo>
                        <a:cubicBezTo>
                          <a:pt x="84106" y="58103"/>
                          <a:pt x="26765" y="25432"/>
                          <a:pt x="0"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681" name="Google Shape;1681;p115"/>
                  <p:cNvSpPr/>
                  <p:nvPr/>
                </p:nvSpPr>
                <p:spPr>
                  <a:xfrm>
                    <a:off x="5252083" y="2903924"/>
                    <a:ext cx="10450" cy="93806"/>
                  </a:xfrm>
                  <a:custGeom>
                    <a:avLst/>
                    <a:gdLst/>
                    <a:ahLst/>
                    <a:cxnLst/>
                    <a:rect l="l" t="t" r="r" b="b"/>
                    <a:pathLst>
                      <a:path w="18017" h="161734" extrusionOk="0">
                        <a:moveTo>
                          <a:pt x="17526" y="161735"/>
                        </a:moveTo>
                        <a:cubicBezTo>
                          <a:pt x="16288" y="127159"/>
                          <a:pt x="24955" y="59627"/>
                          <a:pt x="0"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1682" name="Google Shape;1682;p115"/>
              <p:cNvGrpSpPr/>
              <p:nvPr/>
            </p:nvGrpSpPr>
            <p:grpSpPr>
              <a:xfrm>
                <a:off x="8396313" y="3574801"/>
                <a:ext cx="231794" cy="231177"/>
                <a:chOff x="7403081" y="3188827"/>
                <a:chExt cx="274182" cy="273452"/>
              </a:xfrm>
            </p:grpSpPr>
            <p:sp>
              <p:nvSpPr>
                <p:cNvPr id="1683" name="Google Shape;1683;p115"/>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1684" name="Google Shape;1684;p115"/>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grpSp>
        <p:nvGrpSpPr>
          <p:cNvPr id="1685" name="Google Shape;1685;p115"/>
          <p:cNvGrpSpPr/>
          <p:nvPr/>
        </p:nvGrpSpPr>
        <p:grpSpPr>
          <a:xfrm>
            <a:off x="9429558" y="5436654"/>
            <a:ext cx="2447754" cy="627294"/>
            <a:chOff x="6932989" y="4055940"/>
            <a:chExt cx="1799687" cy="461279"/>
          </a:xfrm>
        </p:grpSpPr>
        <p:grpSp>
          <p:nvGrpSpPr>
            <p:cNvPr id="1686" name="Google Shape;1686;p115"/>
            <p:cNvGrpSpPr/>
            <p:nvPr/>
          </p:nvGrpSpPr>
          <p:grpSpPr>
            <a:xfrm>
              <a:off x="6932989" y="4142161"/>
              <a:ext cx="323875" cy="338322"/>
              <a:chOff x="-2388767" y="3248880"/>
              <a:chExt cx="524070" cy="547447"/>
            </a:xfrm>
          </p:grpSpPr>
          <p:sp>
            <p:nvSpPr>
              <p:cNvPr id="1687" name="Google Shape;1687;p115"/>
              <p:cNvSpPr/>
              <p:nvPr/>
            </p:nvSpPr>
            <p:spPr>
              <a:xfrm>
                <a:off x="-2388767" y="3248880"/>
                <a:ext cx="524070" cy="547447"/>
              </a:xfrm>
              <a:custGeom>
                <a:avLst/>
                <a:gdLst/>
                <a:ahLst/>
                <a:cxnLst/>
                <a:rect l="l" t="t" r="r" b="b"/>
                <a:pathLst>
                  <a:path w="272" h="284" extrusionOk="0">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15875" cap="rnd" cmpd="sng">
                <a:solidFill>
                  <a:srgbClr val="4B4B4B"/>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1688" name="Google Shape;1688;p115"/>
              <p:cNvGrpSpPr/>
              <p:nvPr/>
            </p:nvGrpSpPr>
            <p:grpSpPr>
              <a:xfrm>
                <a:off x="-2276673" y="3363047"/>
                <a:ext cx="290250" cy="289766"/>
                <a:chOff x="1487488" y="-1004888"/>
                <a:chExt cx="900000" cy="898500"/>
              </a:xfrm>
            </p:grpSpPr>
            <p:sp>
              <p:nvSpPr>
                <p:cNvPr id="1689" name="Google Shape;1689;p115"/>
                <p:cNvSpPr/>
                <p:nvPr/>
              </p:nvSpPr>
              <p:spPr>
                <a:xfrm>
                  <a:off x="1487488" y="-1004888"/>
                  <a:ext cx="900000" cy="898500"/>
                </a:xfrm>
                <a:prstGeom prst="ellipse">
                  <a:avLst/>
                </a:pr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690" name="Google Shape;1690;p115"/>
                <p:cNvSpPr/>
                <p:nvPr/>
              </p:nvSpPr>
              <p:spPr>
                <a:xfrm>
                  <a:off x="1778000" y="-763588"/>
                  <a:ext cx="319200" cy="320700"/>
                </a:xfrm>
                <a:prstGeom prst="ellipse">
                  <a:avLst/>
                </a:pr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691" name="Google Shape;1691;p115"/>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sp>
          <p:nvSpPr>
            <p:cNvPr id="1692" name="Google Shape;1692;p115"/>
            <p:cNvSpPr/>
            <p:nvPr/>
          </p:nvSpPr>
          <p:spPr>
            <a:xfrm>
              <a:off x="7250976" y="4105619"/>
              <a:ext cx="1481700" cy="411600"/>
            </a:xfrm>
            <a:prstGeom prst="rect">
              <a:avLst/>
            </a:prstGeom>
            <a:noFill/>
            <a:ln>
              <a:noFill/>
            </a:ln>
          </p:spPr>
          <p:txBody>
            <a:bodyPr spcFirstLastPara="1" wrap="square" lIns="149225" tIns="0" rIns="0" bIns="0" anchor="ctr" anchorCtr="0">
              <a:noAutofit/>
            </a:bodyPr>
            <a:lstStyle/>
            <a:p>
              <a:pPr marL="0" marR="0" lvl="0" indent="0" algn="l"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Disjointed governance</a:t>
              </a:r>
              <a:endParaRPr sz="1900">
                <a:solidFill>
                  <a:schemeClr val="dk1"/>
                </a:solidFill>
              </a:endParaRPr>
            </a:p>
          </p:txBody>
        </p:sp>
        <p:grpSp>
          <p:nvGrpSpPr>
            <p:cNvPr id="1693" name="Google Shape;1693;p115"/>
            <p:cNvGrpSpPr/>
            <p:nvPr/>
          </p:nvGrpSpPr>
          <p:grpSpPr>
            <a:xfrm>
              <a:off x="7143371" y="4055940"/>
              <a:ext cx="231794" cy="231177"/>
              <a:chOff x="7403081" y="3188827"/>
              <a:chExt cx="274182" cy="273452"/>
            </a:xfrm>
          </p:grpSpPr>
          <p:sp>
            <p:nvSpPr>
              <p:cNvPr id="1694" name="Google Shape;1694;p115"/>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1695" name="Google Shape;1695;p115"/>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pic>
        <p:nvPicPr>
          <p:cNvPr id="1696" name="Google Shape;1696;p115"/>
          <p:cNvPicPr preferRelativeResize="0"/>
          <p:nvPr/>
        </p:nvPicPr>
        <p:blipFill>
          <a:blip r:embed="rId9">
            <a:alphaModFix/>
          </a:blip>
          <a:stretch>
            <a:fillRect/>
          </a:stretch>
        </p:blipFill>
        <p:spPr>
          <a:xfrm>
            <a:off x="61092" y="6540496"/>
            <a:ext cx="1971599" cy="382650"/>
          </a:xfrm>
          <a:prstGeom prst="rect">
            <a:avLst/>
          </a:prstGeom>
          <a:noFill/>
          <a:ln>
            <a:noFill/>
          </a:ln>
        </p:spPr>
      </p:pic>
      <p:sp>
        <p:nvSpPr>
          <p:cNvPr id="1697" name="Google Shape;1697;p115"/>
          <p:cNvSpPr txBox="1"/>
          <p:nvPr/>
        </p:nvSpPr>
        <p:spPr>
          <a:xfrm>
            <a:off x="2102900" y="5623225"/>
            <a:ext cx="645600" cy="320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b="1">
                <a:solidFill>
                  <a:schemeClr val="dk1"/>
                </a:solidFill>
                <a:latin typeface="Quattrocento Sans"/>
                <a:ea typeface="Quattrocento Sans"/>
                <a:cs typeface="Quattrocento Sans"/>
                <a:sym typeface="Quattrocento Sans"/>
              </a:rPr>
              <a:t>Lakes</a:t>
            </a:r>
            <a:endParaRPr sz="1200" b="1">
              <a:solidFill>
                <a:schemeClr val="dk1"/>
              </a:solidFill>
              <a:latin typeface="Quattrocento Sans"/>
              <a:ea typeface="Quattrocento Sans"/>
              <a:cs typeface="Quattrocento Sans"/>
              <a:sym typeface="Quattrocento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01"/>
        <p:cNvGrpSpPr/>
        <p:nvPr/>
      </p:nvGrpSpPr>
      <p:grpSpPr>
        <a:xfrm>
          <a:off x="0" y="0"/>
          <a:ext cx="0" cy="0"/>
          <a:chOff x="0" y="0"/>
          <a:chExt cx="0" cy="0"/>
        </a:xfrm>
      </p:grpSpPr>
      <p:sp>
        <p:nvSpPr>
          <p:cNvPr id="1702" name="Google Shape;1702;p116"/>
          <p:cNvSpPr/>
          <p:nvPr/>
        </p:nvSpPr>
        <p:spPr>
          <a:xfrm>
            <a:off x="330340" y="1610397"/>
            <a:ext cx="37308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03" name="Google Shape;1703;p116"/>
          <p:cNvSpPr txBox="1"/>
          <p:nvPr/>
        </p:nvSpPr>
        <p:spPr>
          <a:xfrm>
            <a:off x="2755158" y="5543469"/>
            <a:ext cx="643800" cy="678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i="0" u="none" strike="noStrike" cap="none">
                <a:solidFill>
                  <a:schemeClr val="dk1"/>
                </a:solidFill>
                <a:latin typeface="Quattrocento Sans"/>
                <a:ea typeface="Quattrocento Sans"/>
                <a:cs typeface="Quattrocento Sans"/>
                <a:sym typeface="Quattrocento Sans"/>
              </a:rPr>
              <a:t>Lakes</a:t>
            </a:r>
            <a:endParaRPr sz="1500" i="0" u="none" strike="noStrike" cap="none">
              <a:solidFill>
                <a:schemeClr val="dk1"/>
              </a:solidFill>
              <a:latin typeface="Quattrocento Sans"/>
              <a:ea typeface="Quattrocento Sans"/>
              <a:cs typeface="Quattrocento Sans"/>
              <a:sym typeface="Quattrocento Sans"/>
            </a:endParaRPr>
          </a:p>
        </p:txBody>
      </p:sp>
      <p:sp>
        <p:nvSpPr>
          <p:cNvPr id="1704" name="Google Shape;1704;p116"/>
          <p:cNvSpPr txBox="1"/>
          <p:nvPr/>
        </p:nvSpPr>
        <p:spPr>
          <a:xfrm>
            <a:off x="2835269" y="4403620"/>
            <a:ext cx="1104900" cy="678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i="0" u="none" strike="noStrike" cap="none">
                <a:solidFill>
                  <a:schemeClr val="dk1"/>
                </a:solidFill>
                <a:latin typeface="Quattrocento Sans"/>
                <a:ea typeface="Quattrocento Sans"/>
                <a:cs typeface="Quattrocento Sans"/>
                <a:sym typeface="Quattrocento Sans"/>
              </a:rPr>
              <a:t>Warehouses</a:t>
            </a:r>
            <a:endParaRPr sz="1500" i="0" u="none" strike="noStrike" cap="none">
              <a:solidFill>
                <a:schemeClr val="dk1"/>
              </a:solidFill>
              <a:latin typeface="Quattrocento Sans"/>
              <a:ea typeface="Quattrocento Sans"/>
              <a:cs typeface="Quattrocento Sans"/>
              <a:sym typeface="Quattrocento Sans"/>
            </a:endParaRPr>
          </a:p>
        </p:txBody>
      </p:sp>
      <p:sp>
        <p:nvSpPr>
          <p:cNvPr id="1705" name="Google Shape;1705;p116"/>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706" name="Google Shape;1706;p116"/>
          <p:cNvSpPr/>
          <p:nvPr/>
        </p:nvSpPr>
        <p:spPr>
          <a:xfrm>
            <a:off x="4692725" y="1610397"/>
            <a:ext cx="7413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07" name="Google Shape;1707;p116"/>
          <p:cNvSpPr txBox="1">
            <a:spLocks noGrp="1"/>
          </p:cNvSpPr>
          <p:nvPr>
            <p:ph type="title"/>
          </p:nvPr>
        </p:nvSpPr>
        <p:spPr>
          <a:xfrm>
            <a:off x="565338" y="381650"/>
            <a:ext cx="11305800" cy="1585800"/>
          </a:xfrm>
          <a:prstGeom prst="rect">
            <a:avLst/>
          </a:prstGeom>
          <a:noFill/>
          <a:ln>
            <a:noFill/>
          </a:ln>
        </p:spPr>
        <p:txBody>
          <a:bodyPr spcFirstLastPara="1" wrap="square" lIns="124350" tIns="62150" rIns="124350" bIns="62150" anchor="t" anchorCtr="0">
            <a:noAutofit/>
          </a:bodyPr>
          <a:lstStyle/>
          <a:p>
            <a:pPr marL="0" lvl="0" indent="0" algn="ctr" rtl="0">
              <a:lnSpc>
                <a:spcPct val="100000"/>
              </a:lnSpc>
              <a:spcBef>
                <a:spcPts val="0"/>
              </a:spcBef>
              <a:spcAft>
                <a:spcPts val="0"/>
              </a:spcAft>
              <a:buSzPts val="1900"/>
              <a:buNone/>
            </a:pPr>
            <a:r>
              <a:rPr lang="en-US" sz="4800">
                <a:solidFill>
                  <a:schemeClr val="dk1"/>
                </a:solidFill>
                <a:latin typeface="Quattrocento Sans"/>
                <a:ea typeface="Quattrocento Sans"/>
                <a:cs typeface="Quattrocento Sans"/>
                <a:sym typeface="Quattrocento Sans"/>
              </a:rPr>
              <a:t>Make all your data ready for BI and ML</a:t>
            </a:r>
            <a:endParaRPr sz="4800">
              <a:solidFill>
                <a:schemeClr val="dk1"/>
              </a:solidFill>
              <a:latin typeface="Quattrocento Sans"/>
              <a:ea typeface="Quattrocento Sans"/>
              <a:cs typeface="Quattrocento Sans"/>
              <a:sym typeface="Quattrocento Sans"/>
            </a:endParaRPr>
          </a:p>
        </p:txBody>
      </p:sp>
      <p:sp>
        <p:nvSpPr>
          <p:cNvPr id="1708" name="Google Shape;1708;p116"/>
          <p:cNvSpPr txBox="1"/>
          <p:nvPr/>
        </p:nvSpPr>
        <p:spPr>
          <a:xfrm>
            <a:off x="5998959" y="1927761"/>
            <a:ext cx="6107400" cy="924900"/>
          </a:xfrm>
          <a:prstGeom prst="rect">
            <a:avLst/>
          </a:prstGeom>
          <a:noFill/>
          <a:ln>
            <a:noFill/>
          </a:ln>
        </p:spPr>
        <p:txBody>
          <a:bodyPr spcFirstLastPara="1" wrap="square" lIns="248700" tIns="0" rIns="0" bIns="0" anchor="ctr" anchorCtr="0">
            <a:noAutofit/>
          </a:bodyPr>
          <a:lstStyle/>
          <a:p>
            <a:pPr marL="0" marR="0" lvl="0" indent="0" algn="l" rtl="0">
              <a:lnSpc>
                <a:spcPct val="90000"/>
              </a:lnSpc>
              <a:spcBef>
                <a:spcPts val="400"/>
              </a:spcBef>
              <a:spcAft>
                <a:spcPts val="0"/>
              </a:spcAft>
              <a:buClr>
                <a:srgbClr val="000000"/>
              </a:buClr>
              <a:buSzPts val="3000"/>
              <a:buFont typeface="Arial"/>
              <a:buNone/>
            </a:pPr>
            <a:r>
              <a:rPr lang="en-US" sz="3000" b="1">
                <a:solidFill>
                  <a:schemeClr val="dk1"/>
                </a:solidFill>
                <a:latin typeface="Quattrocento Sans"/>
                <a:ea typeface="Quattrocento Sans"/>
                <a:cs typeface="Quattrocento Sans"/>
                <a:sym typeface="Quattrocento Sans"/>
              </a:rPr>
              <a:t>Unified Data Service</a:t>
            </a:r>
            <a:endParaRPr sz="4100" b="1" i="0" u="none" strike="noStrike" cap="none">
              <a:solidFill>
                <a:schemeClr val="dk1"/>
              </a:solidFill>
              <a:latin typeface="Quattrocento Sans"/>
              <a:ea typeface="Quattrocento Sans"/>
              <a:cs typeface="Quattrocento Sans"/>
              <a:sym typeface="Quattrocento Sans"/>
            </a:endParaRPr>
          </a:p>
          <a:p>
            <a:pPr marL="0" marR="0" lvl="0" indent="0" algn="l" rtl="0">
              <a:lnSpc>
                <a:spcPct val="90000"/>
              </a:lnSpc>
              <a:spcBef>
                <a:spcPts val="400"/>
              </a:spcBef>
              <a:spcAft>
                <a:spcPts val="0"/>
              </a:spcAft>
              <a:buClr>
                <a:srgbClr val="000000"/>
              </a:buClr>
              <a:buSzPts val="1900"/>
              <a:buFont typeface="Arial"/>
              <a:buNone/>
            </a:pPr>
            <a:endParaRPr sz="1900" i="0" u="none" strike="noStrike" cap="none">
              <a:solidFill>
                <a:schemeClr val="dk1"/>
              </a:solidFill>
              <a:latin typeface="Quattrocento Sans"/>
              <a:ea typeface="Quattrocento Sans"/>
              <a:cs typeface="Quattrocento Sans"/>
              <a:sym typeface="Quattrocento Sans"/>
            </a:endParaRPr>
          </a:p>
        </p:txBody>
      </p:sp>
      <p:sp>
        <p:nvSpPr>
          <p:cNvPr id="1709" name="Google Shape;1709;p116"/>
          <p:cNvSpPr/>
          <p:nvPr/>
        </p:nvSpPr>
        <p:spPr>
          <a:xfrm>
            <a:off x="341139" y="2895608"/>
            <a:ext cx="3123300" cy="1203600"/>
          </a:xfrm>
          <a:prstGeom prst="rect">
            <a:avLst/>
          </a:prstGeom>
          <a:no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Source Sans Pro"/>
              <a:ea typeface="Source Sans Pro"/>
              <a:cs typeface="Source Sans Pro"/>
              <a:sym typeface="Source Sans Pro"/>
            </a:endParaRPr>
          </a:p>
        </p:txBody>
      </p:sp>
      <p:grpSp>
        <p:nvGrpSpPr>
          <p:cNvPr id="1710" name="Google Shape;1710;p116"/>
          <p:cNvGrpSpPr/>
          <p:nvPr/>
        </p:nvGrpSpPr>
        <p:grpSpPr>
          <a:xfrm>
            <a:off x="1611055" y="1459995"/>
            <a:ext cx="1271551" cy="1462953"/>
            <a:chOff x="1147038" y="1066110"/>
            <a:chExt cx="934895" cy="1075780"/>
          </a:xfrm>
        </p:grpSpPr>
        <p:sp>
          <p:nvSpPr>
            <p:cNvPr id="1711" name="Google Shape;1711;p116"/>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12" name="Google Shape;1712;p116"/>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13" name="Google Shape;1713;p116"/>
          <p:cNvSpPr/>
          <p:nvPr/>
        </p:nvSpPr>
        <p:spPr>
          <a:xfrm>
            <a:off x="1558621" y="1610397"/>
            <a:ext cx="1274100" cy="12852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1</a:t>
            </a:r>
            <a:endParaRPr sz="6000" b="0" i="0" u="none" strike="noStrike" cap="none">
              <a:solidFill>
                <a:schemeClr val="lt1"/>
              </a:solidFill>
              <a:latin typeface="Source Sans Pro"/>
              <a:ea typeface="Source Sans Pro"/>
              <a:cs typeface="Source Sans Pro"/>
              <a:sym typeface="Source Sans Pro"/>
            </a:endParaRPr>
          </a:p>
        </p:txBody>
      </p:sp>
      <p:grpSp>
        <p:nvGrpSpPr>
          <p:cNvPr id="1714" name="Google Shape;1714;p116"/>
          <p:cNvGrpSpPr/>
          <p:nvPr/>
        </p:nvGrpSpPr>
        <p:grpSpPr>
          <a:xfrm>
            <a:off x="906385" y="4275219"/>
            <a:ext cx="2578966" cy="1783098"/>
            <a:chOff x="906385" y="4275219"/>
            <a:chExt cx="2578966" cy="1783098"/>
          </a:xfrm>
        </p:grpSpPr>
        <p:pic>
          <p:nvPicPr>
            <p:cNvPr id="1715" name="Google Shape;1715;p116"/>
            <p:cNvPicPr preferRelativeResize="0"/>
            <p:nvPr/>
          </p:nvPicPr>
          <p:blipFill rotWithShape="1">
            <a:blip r:embed="rId3">
              <a:alphaModFix/>
            </a:blip>
            <a:srcRect/>
            <a:stretch/>
          </p:blipFill>
          <p:spPr>
            <a:xfrm>
              <a:off x="906385" y="4547892"/>
              <a:ext cx="359049" cy="280700"/>
            </a:xfrm>
            <a:prstGeom prst="rect">
              <a:avLst/>
            </a:prstGeom>
            <a:noFill/>
            <a:ln>
              <a:noFill/>
            </a:ln>
          </p:spPr>
        </p:pic>
        <p:pic>
          <p:nvPicPr>
            <p:cNvPr id="1716" name="Google Shape;1716;p116"/>
            <p:cNvPicPr preferRelativeResize="0"/>
            <p:nvPr/>
          </p:nvPicPr>
          <p:blipFill rotWithShape="1">
            <a:blip r:embed="rId4">
              <a:alphaModFix/>
            </a:blip>
            <a:srcRect/>
            <a:stretch/>
          </p:blipFill>
          <p:spPr>
            <a:xfrm>
              <a:off x="2036851" y="4676872"/>
              <a:ext cx="317284" cy="248048"/>
            </a:xfrm>
            <a:prstGeom prst="rect">
              <a:avLst/>
            </a:prstGeom>
            <a:noFill/>
            <a:ln>
              <a:noFill/>
            </a:ln>
          </p:spPr>
        </p:pic>
        <p:pic>
          <p:nvPicPr>
            <p:cNvPr id="1717" name="Google Shape;1717;p116"/>
            <p:cNvPicPr preferRelativeResize="0"/>
            <p:nvPr/>
          </p:nvPicPr>
          <p:blipFill rotWithShape="1">
            <a:blip r:embed="rId5">
              <a:alphaModFix/>
            </a:blip>
            <a:srcRect/>
            <a:stretch/>
          </p:blipFill>
          <p:spPr>
            <a:xfrm>
              <a:off x="1206695" y="5727800"/>
              <a:ext cx="422771" cy="330517"/>
            </a:xfrm>
            <a:prstGeom prst="rect">
              <a:avLst/>
            </a:prstGeom>
            <a:noFill/>
            <a:ln>
              <a:noFill/>
            </a:ln>
          </p:spPr>
        </p:pic>
        <p:pic>
          <p:nvPicPr>
            <p:cNvPr id="1718" name="Google Shape;1718;p116"/>
            <p:cNvPicPr preferRelativeResize="0"/>
            <p:nvPr/>
          </p:nvPicPr>
          <p:blipFill rotWithShape="1">
            <a:blip r:embed="rId3">
              <a:alphaModFix/>
            </a:blip>
            <a:srcRect/>
            <a:stretch/>
          </p:blipFill>
          <p:spPr>
            <a:xfrm>
              <a:off x="3126302" y="5043274"/>
              <a:ext cx="359049" cy="280700"/>
            </a:xfrm>
            <a:prstGeom prst="rect">
              <a:avLst/>
            </a:prstGeom>
            <a:noFill/>
            <a:ln>
              <a:noFill/>
            </a:ln>
          </p:spPr>
        </p:pic>
        <p:pic>
          <p:nvPicPr>
            <p:cNvPr id="1719" name="Google Shape;1719;p116"/>
            <p:cNvPicPr preferRelativeResize="0"/>
            <p:nvPr/>
          </p:nvPicPr>
          <p:blipFill rotWithShape="1">
            <a:blip r:embed="rId6">
              <a:alphaModFix/>
            </a:blip>
            <a:srcRect/>
            <a:stretch/>
          </p:blipFill>
          <p:spPr>
            <a:xfrm>
              <a:off x="1613452" y="5434447"/>
              <a:ext cx="206827" cy="161695"/>
            </a:xfrm>
            <a:prstGeom prst="rect">
              <a:avLst/>
            </a:prstGeom>
            <a:noFill/>
            <a:ln>
              <a:noFill/>
            </a:ln>
          </p:spPr>
        </p:pic>
        <p:pic>
          <p:nvPicPr>
            <p:cNvPr id="1720" name="Google Shape;1720;p116"/>
            <p:cNvPicPr preferRelativeResize="0"/>
            <p:nvPr/>
          </p:nvPicPr>
          <p:blipFill rotWithShape="1">
            <a:blip r:embed="rId7">
              <a:alphaModFix/>
            </a:blip>
            <a:srcRect/>
            <a:stretch/>
          </p:blipFill>
          <p:spPr>
            <a:xfrm>
              <a:off x="2817904" y="5592358"/>
              <a:ext cx="150586" cy="117726"/>
            </a:xfrm>
            <a:prstGeom prst="rect">
              <a:avLst/>
            </a:prstGeom>
            <a:noFill/>
            <a:ln>
              <a:noFill/>
            </a:ln>
          </p:spPr>
        </p:pic>
        <p:pic>
          <p:nvPicPr>
            <p:cNvPr id="1721" name="Google Shape;1721;p116"/>
            <p:cNvPicPr preferRelativeResize="0"/>
            <p:nvPr/>
          </p:nvPicPr>
          <p:blipFill rotWithShape="1">
            <a:blip r:embed="rId7">
              <a:alphaModFix/>
            </a:blip>
            <a:srcRect/>
            <a:stretch/>
          </p:blipFill>
          <p:spPr>
            <a:xfrm>
              <a:off x="1538159" y="4275219"/>
              <a:ext cx="150586" cy="117726"/>
            </a:xfrm>
            <a:prstGeom prst="rect">
              <a:avLst/>
            </a:prstGeom>
            <a:noFill/>
            <a:ln>
              <a:noFill/>
            </a:ln>
          </p:spPr>
        </p:pic>
        <p:pic>
          <p:nvPicPr>
            <p:cNvPr id="1722" name="Google Shape;1722;p116"/>
            <p:cNvPicPr preferRelativeResize="0"/>
            <p:nvPr/>
          </p:nvPicPr>
          <p:blipFill rotWithShape="1">
            <a:blip r:embed="rId8">
              <a:alphaModFix/>
            </a:blip>
            <a:srcRect/>
            <a:stretch/>
          </p:blipFill>
          <p:spPr>
            <a:xfrm>
              <a:off x="2751968" y="4360994"/>
              <a:ext cx="229230" cy="179209"/>
            </a:xfrm>
            <a:prstGeom prst="rect">
              <a:avLst/>
            </a:prstGeom>
            <a:noFill/>
            <a:ln>
              <a:noFill/>
            </a:ln>
          </p:spPr>
        </p:pic>
      </p:grpSp>
      <p:grpSp>
        <p:nvGrpSpPr>
          <p:cNvPr id="1723" name="Google Shape;1723;p116"/>
          <p:cNvGrpSpPr/>
          <p:nvPr/>
        </p:nvGrpSpPr>
        <p:grpSpPr>
          <a:xfrm rot="-5400000">
            <a:off x="4631759" y="1588942"/>
            <a:ext cx="1271364" cy="1463168"/>
            <a:chOff x="1147038" y="1066110"/>
            <a:chExt cx="934895" cy="1075780"/>
          </a:xfrm>
        </p:grpSpPr>
        <p:sp>
          <p:nvSpPr>
            <p:cNvPr id="1724" name="Google Shape;1724;p116"/>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25" name="Google Shape;1725;p116"/>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26" name="Google Shape;1726;p116"/>
          <p:cNvSpPr txBox="1"/>
          <p:nvPr/>
        </p:nvSpPr>
        <p:spPr>
          <a:xfrm>
            <a:off x="341139" y="3118401"/>
            <a:ext cx="34530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chemeClr val="dk1"/>
              </a:buClr>
              <a:buSzPts val="3000"/>
              <a:buFont typeface="Arial"/>
              <a:buNone/>
            </a:pPr>
            <a:r>
              <a:rPr lang="en-US" sz="3000" i="0" u="none" strike="noStrike" cap="none">
                <a:solidFill>
                  <a:schemeClr val="dk1"/>
                </a:solidFill>
                <a:latin typeface="Quattrocento Sans"/>
                <a:ea typeface="Quattrocento Sans"/>
                <a:cs typeface="Quattrocento Sans"/>
                <a:sym typeface="Quattrocento Sans"/>
              </a:rPr>
              <a:t>Data is messy, siloed and slow</a:t>
            </a:r>
            <a:endParaRPr sz="3000" i="0" u="none" strike="noStrike" cap="none">
              <a:solidFill>
                <a:schemeClr val="dk1"/>
              </a:solidFill>
              <a:latin typeface="Quattrocento Sans"/>
              <a:ea typeface="Quattrocento Sans"/>
              <a:cs typeface="Quattrocento Sans"/>
              <a:sym typeface="Quattrocento Sans"/>
            </a:endParaRPr>
          </a:p>
        </p:txBody>
      </p:sp>
      <p:sp>
        <p:nvSpPr>
          <p:cNvPr id="1727" name="Google Shape;1727;p116"/>
          <p:cNvSpPr/>
          <p:nvPr/>
        </p:nvSpPr>
        <p:spPr>
          <a:xfrm>
            <a:off x="6464206" y="3186395"/>
            <a:ext cx="3123300" cy="1937100"/>
          </a:xfrm>
          <a:prstGeom prst="rect">
            <a:avLst/>
          </a:prstGeom>
          <a:noFill/>
          <a:ln w="9525" cap="flat" cmpd="sng">
            <a:solidFill>
              <a:schemeClr val="dk2"/>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Source Sans Pro"/>
              <a:ea typeface="Source Sans Pro"/>
              <a:cs typeface="Source Sans Pro"/>
              <a:sym typeface="Source Sans Pro"/>
            </a:endParaRPr>
          </a:p>
        </p:txBody>
      </p:sp>
      <p:sp>
        <p:nvSpPr>
          <p:cNvPr id="1728" name="Google Shape;1728;p116"/>
          <p:cNvSpPr txBox="1"/>
          <p:nvPr/>
        </p:nvSpPr>
        <p:spPr>
          <a:xfrm>
            <a:off x="6460092" y="5180824"/>
            <a:ext cx="3123300" cy="994500"/>
          </a:xfrm>
          <a:prstGeom prst="rect">
            <a:avLst/>
          </a:prstGeom>
          <a:noFill/>
          <a:ln w="9525" cap="flat" cmpd="sng">
            <a:solidFill>
              <a:schemeClr val="dk2"/>
            </a:solidFill>
            <a:prstDash val="solid"/>
            <a:round/>
            <a:headEnd type="none" w="sm" len="sm"/>
            <a:tailEnd type="none" w="sm" len="sm"/>
          </a:ln>
        </p:spPr>
        <p:txBody>
          <a:bodyPr spcFirstLastPara="1" wrap="square" lIns="124350" tIns="62150" rIns="124350" bIns="124350" anchor="t"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Source Sans Pro"/>
                <a:ea typeface="Source Sans Pro"/>
                <a:cs typeface="Source Sans Pro"/>
                <a:sym typeface="Source Sans Pro"/>
              </a:rPr>
              <a:t>Your Existing Data Lake</a:t>
            </a:r>
            <a:endParaRPr sz="1400" b="0" i="0" u="none" strike="noStrike" cap="none">
              <a:solidFill>
                <a:schemeClr val="dk1"/>
              </a:solidFill>
              <a:latin typeface="Source Sans Pro"/>
              <a:ea typeface="Source Sans Pro"/>
              <a:cs typeface="Source Sans Pro"/>
              <a:sym typeface="Source Sans Pro"/>
            </a:endParaRPr>
          </a:p>
        </p:txBody>
      </p:sp>
      <p:sp>
        <p:nvSpPr>
          <p:cNvPr id="1729" name="Google Shape;1729;p116"/>
          <p:cNvSpPr txBox="1"/>
          <p:nvPr/>
        </p:nvSpPr>
        <p:spPr>
          <a:xfrm>
            <a:off x="6256933" y="4513672"/>
            <a:ext cx="1442700" cy="4992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Open</a:t>
            </a:r>
            <a:endParaRPr sz="1500" b="0" i="0" u="none" strike="noStrike" cap="none">
              <a:solidFill>
                <a:schemeClr val="dk1"/>
              </a:solidFill>
              <a:latin typeface="Source Sans Pro"/>
              <a:ea typeface="Source Sans Pro"/>
              <a:cs typeface="Source Sans Pro"/>
              <a:sym typeface="Source Sans Pro"/>
            </a:endParaRPr>
          </a:p>
        </p:txBody>
      </p:sp>
      <p:sp>
        <p:nvSpPr>
          <p:cNvPr id="1730" name="Google Shape;1730;p116"/>
          <p:cNvSpPr txBox="1"/>
          <p:nvPr/>
        </p:nvSpPr>
        <p:spPr>
          <a:xfrm>
            <a:off x="7301611" y="4513672"/>
            <a:ext cx="1442700" cy="4992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High Quality</a:t>
            </a:r>
            <a:endParaRPr sz="1500" b="0" i="0" u="none" strike="noStrike" cap="none">
              <a:solidFill>
                <a:schemeClr val="dk1"/>
              </a:solidFill>
              <a:latin typeface="Source Sans Pro"/>
              <a:ea typeface="Source Sans Pro"/>
              <a:cs typeface="Source Sans Pro"/>
              <a:sym typeface="Source Sans Pro"/>
            </a:endParaRPr>
          </a:p>
        </p:txBody>
      </p:sp>
      <p:sp>
        <p:nvSpPr>
          <p:cNvPr id="1731" name="Google Shape;1731;p116"/>
          <p:cNvSpPr txBox="1"/>
          <p:nvPr/>
        </p:nvSpPr>
        <p:spPr>
          <a:xfrm>
            <a:off x="8346290" y="4513672"/>
            <a:ext cx="1442700" cy="4992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Fast</a:t>
            </a:r>
            <a:endParaRPr sz="1500" b="0" i="0" u="none" strike="noStrike" cap="none">
              <a:solidFill>
                <a:schemeClr val="dk1"/>
              </a:solidFill>
              <a:latin typeface="Source Sans Pro"/>
              <a:ea typeface="Source Sans Pro"/>
              <a:cs typeface="Source Sans Pro"/>
              <a:sym typeface="Source Sans Pro"/>
            </a:endParaRPr>
          </a:p>
        </p:txBody>
      </p:sp>
      <p:sp>
        <p:nvSpPr>
          <p:cNvPr id="1732" name="Google Shape;1732;p116"/>
          <p:cNvSpPr txBox="1"/>
          <p:nvPr/>
        </p:nvSpPr>
        <p:spPr>
          <a:xfrm>
            <a:off x="11309249" y="3686754"/>
            <a:ext cx="990600" cy="1081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BI </a:t>
            </a:r>
            <a:br>
              <a:rPr lang="en-US" sz="1200" b="0" i="0" u="none" strike="noStrike" cap="none">
                <a:solidFill>
                  <a:schemeClr val="dk1"/>
                </a:solidFill>
                <a:latin typeface="Source Sans Pro"/>
                <a:ea typeface="Source Sans Pro"/>
                <a:cs typeface="Source Sans Pro"/>
                <a:sym typeface="Source Sans Pro"/>
              </a:rPr>
            </a:br>
            <a:r>
              <a:rPr lang="en-US" sz="1200" b="0" i="0" u="none" strike="noStrike" cap="none">
                <a:solidFill>
                  <a:schemeClr val="dk1"/>
                </a:solidFill>
                <a:latin typeface="Source Sans Pro"/>
                <a:ea typeface="Source Sans Pro"/>
                <a:cs typeface="Source Sans Pro"/>
                <a:sym typeface="Source Sans Pro"/>
              </a:rPr>
              <a:t>Reporting</a:t>
            </a:r>
            <a:endParaRPr sz="1200" b="0" i="0" u="none" strike="noStrike" cap="none">
              <a:solidFill>
                <a:schemeClr val="dk1"/>
              </a:solidFill>
              <a:latin typeface="Source Sans Pro"/>
              <a:ea typeface="Source Sans Pro"/>
              <a:cs typeface="Source Sans Pro"/>
              <a:sym typeface="Source Sans Pro"/>
            </a:endParaRPr>
          </a:p>
        </p:txBody>
      </p:sp>
      <p:sp>
        <p:nvSpPr>
          <p:cNvPr id="1733" name="Google Shape;1733;p116"/>
          <p:cNvSpPr txBox="1"/>
          <p:nvPr/>
        </p:nvSpPr>
        <p:spPr>
          <a:xfrm>
            <a:off x="11309249" y="4456152"/>
            <a:ext cx="990600" cy="10818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Machine Learning</a:t>
            </a:r>
            <a:endParaRPr sz="1200" b="0" i="0" u="none" strike="noStrike" cap="none">
              <a:solidFill>
                <a:schemeClr val="dk1"/>
              </a:solidFill>
              <a:latin typeface="Source Sans Pro"/>
              <a:ea typeface="Source Sans Pro"/>
              <a:cs typeface="Source Sans Pro"/>
              <a:sym typeface="Source Sans Pro"/>
            </a:endParaRPr>
          </a:p>
        </p:txBody>
      </p:sp>
      <p:pic>
        <p:nvPicPr>
          <p:cNvPr id="1734" name="Google Shape;1734;p116"/>
          <p:cNvPicPr preferRelativeResize="0"/>
          <p:nvPr/>
        </p:nvPicPr>
        <p:blipFill rotWithShape="1">
          <a:blip r:embed="rId9">
            <a:alphaModFix/>
          </a:blip>
          <a:srcRect/>
          <a:stretch/>
        </p:blipFill>
        <p:spPr>
          <a:xfrm>
            <a:off x="5238069" y="3889077"/>
            <a:ext cx="432780" cy="409832"/>
          </a:xfrm>
          <a:prstGeom prst="rect">
            <a:avLst/>
          </a:prstGeom>
          <a:noFill/>
          <a:ln>
            <a:noFill/>
          </a:ln>
        </p:spPr>
      </p:pic>
      <p:pic>
        <p:nvPicPr>
          <p:cNvPr id="1735" name="Google Shape;1735;p116"/>
          <p:cNvPicPr preferRelativeResize="0"/>
          <p:nvPr/>
        </p:nvPicPr>
        <p:blipFill rotWithShape="1">
          <a:blip r:embed="rId10">
            <a:alphaModFix/>
          </a:blip>
          <a:srcRect/>
          <a:stretch/>
        </p:blipFill>
        <p:spPr>
          <a:xfrm>
            <a:off x="5239631" y="3168641"/>
            <a:ext cx="429597" cy="429598"/>
          </a:xfrm>
          <a:prstGeom prst="rect">
            <a:avLst/>
          </a:prstGeom>
          <a:noFill/>
          <a:ln>
            <a:noFill/>
          </a:ln>
        </p:spPr>
      </p:pic>
      <p:grpSp>
        <p:nvGrpSpPr>
          <p:cNvPr id="1736" name="Google Shape;1736;p116"/>
          <p:cNvGrpSpPr/>
          <p:nvPr/>
        </p:nvGrpSpPr>
        <p:grpSpPr>
          <a:xfrm>
            <a:off x="5239834" y="4609595"/>
            <a:ext cx="429362" cy="349750"/>
            <a:chOff x="3795387" y="3465856"/>
            <a:chExt cx="315684" cy="257188"/>
          </a:xfrm>
        </p:grpSpPr>
        <p:sp>
          <p:nvSpPr>
            <p:cNvPr id="1737" name="Google Shape;1737;p116"/>
            <p:cNvSpPr/>
            <p:nvPr/>
          </p:nvSpPr>
          <p:spPr>
            <a:xfrm rot="10800000">
              <a:off x="3854351" y="3530610"/>
              <a:ext cx="207300" cy="156600"/>
            </a:xfrm>
            <a:prstGeom prst="triangle">
              <a:avLst>
                <a:gd name="adj" fmla="val 50000"/>
              </a:avLst>
            </a:prstGeom>
            <a:noFill/>
            <a:ln w="9525" cap="flat" cmpd="sng">
              <a:solidFill>
                <a:schemeClr val="dk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38" name="Google Shape;1738;p116"/>
            <p:cNvSpPr/>
            <p:nvPr/>
          </p:nvSpPr>
          <p:spPr>
            <a:xfrm>
              <a:off x="3795387" y="3465856"/>
              <a:ext cx="123600" cy="114000"/>
            </a:xfrm>
            <a:prstGeom prst="can">
              <a:avLst>
                <a:gd name="adj" fmla="val 20985"/>
              </a:avLst>
            </a:prstGeom>
            <a:solidFill>
              <a:schemeClr val="accent1"/>
            </a:solidFill>
            <a:ln w="9525" cap="flat" cmpd="sng">
              <a:solidFill>
                <a:schemeClr val="dk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39" name="Google Shape;1739;p116"/>
            <p:cNvSpPr/>
            <p:nvPr/>
          </p:nvSpPr>
          <p:spPr>
            <a:xfrm>
              <a:off x="3987471" y="3465856"/>
              <a:ext cx="123600" cy="114000"/>
            </a:xfrm>
            <a:prstGeom prst="can">
              <a:avLst>
                <a:gd name="adj" fmla="val 16810"/>
              </a:avLst>
            </a:prstGeom>
            <a:solidFill>
              <a:schemeClr val="accent1"/>
            </a:solidFill>
            <a:ln w="9525" cap="flat" cmpd="sng">
              <a:solidFill>
                <a:schemeClr val="dk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40" name="Google Shape;1740;p116"/>
            <p:cNvSpPr/>
            <p:nvPr/>
          </p:nvSpPr>
          <p:spPr>
            <a:xfrm>
              <a:off x="3892744" y="3609044"/>
              <a:ext cx="123600" cy="114000"/>
            </a:xfrm>
            <a:prstGeom prst="can">
              <a:avLst>
                <a:gd name="adj" fmla="val 18897"/>
              </a:avLst>
            </a:prstGeom>
            <a:solidFill>
              <a:schemeClr val="accent1"/>
            </a:solidFill>
            <a:ln w="9525" cap="flat" cmpd="sng">
              <a:solidFill>
                <a:schemeClr val="dk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41" name="Google Shape;1741;p116"/>
          <p:cNvSpPr/>
          <p:nvPr/>
        </p:nvSpPr>
        <p:spPr>
          <a:xfrm>
            <a:off x="6083644" y="3437801"/>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742" name="Google Shape;1742;p116"/>
          <p:cNvSpPr/>
          <p:nvPr/>
        </p:nvSpPr>
        <p:spPr>
          <a:xfrm>
            <a:off x="6083644" y="4158237"/>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743" name="Google Shape;1743;p116"/>
          <p:cNvSpPr/>
          <p:nvPr/>
        </p:nvSpPr>
        <p:spPr>
          <a:xfrm>
            <a:off x="6083644" y="4878673"/>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744" name="Google Shape;1744;p116"/>
          <p:cNvSpPr/>
          <p:nvPr/>
        </p:nvSpPr>
        <p:spPr>
          <a:xfrm>
            <a:off x="10992081" y="4136217"/>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sp>
        <p:nvSpPr>
          <p:cNvPr id="1745" name="Google Shape;1745;p116"/>
          <p:cNvSpPr/>
          <p:nvPr/>
        </p:nvSpPr>
        <p:spPr>
          <a:xfrm>
            <a:off x="10992081" y="4905614"/>
            <a:ext cx="150600" cy="182700"/>
          </a:xfrm>
          <a:prstGeom prst="chevron">
            <a:avLst>
              <a:gd name="adj" fmla="val 50000"/>
            </a:avLst>
          </a:prstGeom>
          <a:solidFill>
            <a:schemeClr val="dk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Arial"/>
              <a:ea typeface="Arial"/>
              <a:cs typeface="Arial"/>
              <a:sym typeface="Arial"/>
            </a:endParaRPr>
          </a:p>
        </p:txBody>
      </p:sp>
      <p:pic>
        <p:nvPicPr>
          <p:cNvPr id="1746" name="Google Shape;1746;p116" descr="A picture containing object, clock, sitting, monitor&#10;&#10;Description automatically generated"/>
          <p:cNvPicPr preferRelativeResize="0"/>
          <p:nvPr/>
        </p:nvPicPr>
        <p:blipFill rotWithShape="1">
          <a:blip r:embed="rId11">
            <a:alphaModFix/>
          </a:blip>
          <a:srcRect/>
          <a:stretch/>
        </p:blipFill>
        <p:spPr>
          <a:xfrm>
            <a:off x="7511500" y="5522527"/>
            <a:ext cx="1018596" cy="263853"/>
          </a:xfrm>
          <a:prstGeom prst="rect">
            <a:avLst/>
          </a:prstGeom>
          <a:noFill/>
          <a:ln>
            <a:noFill/>
          </a:ln>
        </p:spPr>
      </p:pic>
      <p:sp>
        <p:nvSpPr>
          <p:cNvPr id="1747" name="Google Shape;1747;p116"/>
          <p:cNvSpPr txBox="1"/>
          <p:nvPr/>
        </p:nvSpPr>
        <p:spPr>
          <a:xfrm>
            <a:off x="6558828" y="5748669"/>
            <a:ext cx="933600" cy="419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Azure Data Lake </a:t>
            </a:r>
            <a:br>
              <a:rPr lang="en-US" sz="1000" b="0" i="0" u="none" strike="noStrike" cap="none">
                <a:solidFill>
                  <a:schemeClr val="dk1"/>
                </a:solidFill>
                <a:latin typeface="Source Sans Pro"/>
                <a:ea typeface="Source Sans Pro"/>
                <a:cs typeface="Source Sans Pro"/>
                <a:sym typeface="Source Sans Pro"/>
              </a:rPr>
            </a:br>
            <a:r>
              <a:rPr lang="en-US" sz="1000" b="0" i="0" u="none" strike="noStrike" cap="none">
                <a:solidFill>
                  <a:schemeClr val="dk1"/>
                </a:solidFill>
                <a:latin typeface="Source Sans Pro"/>
                <a:ea typeface="Source Sans Pro"/>
                <a:cs typeface="Source Sans Pro"/>
                <a:sym typeface="Source Sans Pro"/>
              </a:rPr>
              <a:t>Storage</a:t>
            </a:r>
            <a:endParaRPr sz="1000" b="0" i="0" u="none" strike="noStrike" cap="none">
              <a:solidFill>
                <a:schemeClr val="dk1"/>
              </a:solidFill>
              <a:latin typeface="Source Sans Pro"/>
              <a:ea typeface="Source Sans Pro"/>
              <a:cs typeface="Source Sans Pro"/>
              <a:sym typeface="Source Sans Pro"/>
            </a:endParaRPr>
          </a:p>
        </p:txBody>
      </p:sp>
      <p:pic>
        <p:nvPicPr>
          <p:cNvPr id="1748" name="Google Shape;1748;p116"/>
          <p:cNvPicPr preferRelativeResize="0"/>
          <p:nvPr/>
        </p:nvPicPr>
        <p:blipFill rotWithShape="1">
          <a:blip r:embed="rId12">
            <a:alphaModFix/>
          </a:blip>
          <a:srcRect r="82969"/>
          <a:stretch/>
        </p:blipFill>
        <p:spPr>
          <a:xfrm>
            <a:off x="4787638" y="2089525"/>
            <a:ext cx="643802" cy="601360"/>
          </a:xfrm>
          <a:prstGeom prst="rect">
            <a:avLst/>
          </a:prstGeom>
          <a:noFill/>
          <a:ln>
            <a:noFill/>
          </a:ln>
        </p:spPr>
      </p:pic>
      <p:sp>
        <p:nvSpPr>
          <p:cNvPr id="1749" name="Google Shape;1749;p116"/>
          <p:cNvSpPr txBox="1"/>
          <p:nvPr/>
        </p:nvSpPr>
        <p:spPr>
          <a:xfrm>
            <a:off x="451611" y="4921733"/>
            <a:ext cx="771300" cy="678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i="0" u="none" strike="noStrike" cap="none">
                <a:solidFill>
                  <a:schemeClr val="dk1"/>
                </a:solidFill>
                <a:latin typeface="Quattrocento Sans"/>
                <a:ea typeface="Quattrocento Sans"/>
                <a:cs typeface="Quattrocento Sans"/>
                <a:sym typeface="Quattrocento Sans"/>
              </a:rPr>
              <a:t>Streams</a:t>
            </a:r>
            <a:endParaRPr sz="1500" i="0" u="none" strike="noStrike" cap="none">
              <a:solidFill>
                <a:schemeClr val="dk1"/>
              </a:solidFill>
              <a:latin typeface="Quattrocento Sans"/>
              <a:ea typeface="Quattrocento Sans"/>
              <a:cs typeface="Quattrocento Sans"/>
              <a:sym typeface="Quattrocento Sans"/>
            </a:endParaRPr>
          </a:p>
        </p:txBody>
      </p:sp>
      <p:sp>
        <p:nvSpPr>
          <p:cNvPr id="1750" name="Google Shape;1750;p116"/>
          <p:cNvSpPr txBox="1"/>
          <p:nvPr/>
        </p:nvSpPr>
        <p:spPr>
          <a:xfrm>
            <a:off x="4770453" y="3168641"/>
            <a:ext cx="1368000" cy="721200"/>
          </a:xfrm>
          <a:prstGeom prst="rect">
            <a:avLst/>
          </a:prstGeom>
          <a:noFill/>
          <a:ln>
            <a:noFill/>
          </a:ln>
        </p:spPr>
        <p:txBody>
          <a:bodyPr spcFirstLastPara="1" wrap="square" lIns="124350" tIns="0" rIns="124350" bIns="12435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i="0" u="none" strike="noStrike" cap="none">
                <a:solidFill>
                  <a:schemeClr val="dk1"/>
                </a:solidFill>
                <a:latin typeface="Quattrocento Sans"/>
                <a:ea typeface="Quattrocento Sans"/>
                <a:cs typeface="Quattrocento Sans"/>
                <a:sym typeface="Quattrocento Sans"/>
              </a:rPr>
              <a:t>Big Data</a:t>
            </a:r>
            <a:endParaRPr sz="1200" i="0" u="none" strike="noStrike" cap="none">
              <a:solidFill>
                <a:schemeClr val="dk1"/>
              </a:solidFill>
              <a:latin typeface="Quattrocento Sans"/>
              <a:ea typeface="Quattrocento Sans"/>
              <a:cs typeface="Quattrocento Sans"/>
              <a:sym typeface="Quattrocento Sans"/>
            </a:endParaRPr>
          </a:p>
        </p:txBody>
      </p:sp>
      <p:sp>
        <p:nvSpPr>
          <p:cNvPr id="1751" name="Google Shape;1751;p116"/>
          <p:cNvSpPr txBox="1"/>
          <p:nvPr/>
        </p:nvSpPr>
        <p:spPr>
          <a:xfrm>
            <a:off x="4770453" y="3889077"/>
            <a:ext cx="1368000" cy="721200"/>
          </a:xfrm>
          <a:prstGeom prst="rect">
            <a:avLst/>
          </a:prstGeom>
          <a:noFill/>
          <a:ln>
            <a:noFill/>
          </a:ln>
        </p:spPr>
        <p:txBody>
          <a:bodyPr spcFirstLastPara="1" wrap="square" lIns="124350" tIns="0" rIns="124350" bIns="12435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i="0" u="none" strike="noStrike" cap="none">
                <a:solidFill>
                  <a:schemeClr val="dk1"/>
                </a:solidFill>
                <a:latin typeface="Quattrocento Sans"/>
                <a:ea typeface="Quattrocento Sans"/>
                <a:cs typeface="Quattrocento Sans"/>
                <a:sym typeface="Quattrocento Sans"/>
              </a:rPr>
              <a:t>Business Data</a:t>
            </a:r>
            <a:endParaRPr sz="1200" i="0" u="none" strike="noStrike" cap="none">
              <a:solidFill>
                <a:schemeClr val="dk1"/>
              </a:solidFill>
              <a:latin typeface="Quattrocento Sans"/>
              <a:ea typeface="Quattrocento Sans"/>
              <a:cs typeface="Quattrocento Sans"/>
              <a:sym typeface="Quattrocento Sans"/>
            </a:endParaRPr>
          </a:p>
        </p:txBody>
      </p:sp>
      <p:sp>
        <p:nvSpPr>
          <p:cNvPr id="1752" name="Google Shape;1752;p116"/>
          <p:cNvSpPr txBox="1"/>
          <p:nvPr/>
        </p:nvSpPr>
        <p:spPr>
          <a:xfrm>
            <a:off x="4774228" y="4432063"/>
            <a:ext cx="1368000" cy="721200"/>
          </a:xfrm>
          <a:prstGeom prst="rect">
            <a:avLst/>
          </a:prstGeom>
          <a:noFill/>
          <a:ln>
            <a:noFill/>
          </a:ln>
        </p:spPr>
        <p:txBody>
          <a:bodyPr spcFirstLastPara="1" wrap="square" lIns="124350" tIns="0" rIns="124350" bIns="0" anchor="b"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i="0" u="none" strike="noStrike" cap="none">
                <a:solidFill>
                  <a:schemeClr val="dk1"/>
                </a:solidFill>
                <a:latin typeface="Quattrocento Sans"/>
                <a:ea typeface="Quattrocento Sans"/>
                <a:cs typeface="Quattrocento Sans"/>
                <a:sym typeface="Quattrocento Sans"/>
              </a:rPr>
              <a:t>Applications</a:t>
            </a:r>
            <a:endParaRPr sz="1200" i="0" u="none" strike="noStrike" cap="none">
              <a:solidFill>
                <a:schemeClr val="dk1"/>
              </a:solidFill>
              <a:latin typeface="Quattrocento Sans"/>
              <a:ea typeface="Quattrocento Sans"/>
              <a:cs typeface="Quattrocento Sans"/>
              <a:sym typeface="Quattrocento Sans"/>
            </a:endParaRPr>
          </a:p>
        </p:txBody>
      </p:sp>
      <p:sp>
        <p:nvSpPr>
          <p:cNvPr id="1753" name="Google Shape;1753;p116"/>
          <p:cNvSpPr txBox="1"/>
          <p:nvPr/>
        </p:nvSpPr>
        <p:spPr>
          <a:xfrm>
            <a:off x="6157918" y="2348575"/>
            <a:ext cx="5608800" cy="678300"/>
          </a:xfrm>
          <a:prstGeom prst="rect">
            <a:avLst/>
          </a:prstGeom>
          <a:noFill/>
          <a:ln>
            <a:noFill/>
          </a:ln>
        </p:spPr>
        <p:txBody>
          <a:bodyPr spcFirstLastPara="1" wrap="square" lIns="124350" tIns="124350" rIns="124350" bIns="124350" anchor="t" anchorCtr="0">
            <a:noAutofit/>
          </a:bodyPr>
          <a:lstStyle/>
          <a:p>
            <a:pPr marL="0" marR="0" lvl="0" indent="0" algn="l" rtl="0">
              <a:lnSpc>
                <a:spcPct val="90000"/>
              </a:lnSpc>
              <a:spcBef>
                <a:spcPts val="400"/>
              </a:spcBef>
              <a:spcAft>
                <a:spcPts val="0"/>
              </a:spcAft>
              <a:buClr>
                <a:srgbClr val="000000"/>
              </a:buClr>
              <a:buSzPts val="1900"/>
              <a:buFont typeface="Arial"/>
              <a:buNone/>
            </a:pPr>
            <a:r>
              <a:rPr lang="en-US" sz="1900">
                <a:solidFill>
                  <a:schemeClr val="dk1"/>
                </a:solidFill>
                <a:latin typeface="Source Sans Pro"/>
                <a:ea typeface="Source Sans Pro"/>
                <a:cs typeface="Source Sans Pro"/>
                <a:sym typeface="Source Sans Pro"/>
              </a:rPr>
              <a:t>Build open, reliable, fast data lakes with all your data</a:t>
            </a:r>
            <a:endParaRPr sz="1900" b="0" i="0" u="none" strike="noStrike" cap="none">
              <a:solidFill>
                <a:schemeClr val="dk1"/>
              </a:solidFill>
              <a:latin typeface="Arial"/>
              <a:ea typeface="Arial"/>
              <a:cs typeface="Arial"/>
              <a:sym typeface="Arial"/>
            </a:endParaRPr>
          </a:p>
        </p:txBody>
      </p:sp>
      <p:grpSp>
        <p:nvGrpSpPr>
          <p:cNvPr id="1754" name="Google Shape;1754;p116"/>
          <p:cNvGrpSpPr/>
          <p:nvPr/>
        </p:nvGrpSpPr>
        <p:grpSpPr>
          <a:xfrm>
            <a:off x="6700325" y="3556875"/>
            <a:ext cx="2614699" cy="601349"/>
            <a:chOff x="6700325" y="3556875"/>
            <a:chExt cx="2614699" cy="601349"/>
          </a:xfrm>
        </p:grpSpPr>
        <p:pic>
          <p:nvPicPr>
            <p:cNvPr id="1755" name="Google Shape;1755;p116"/>
            <p:cNvPicPr preferRelativeResize="0"/>
            <p:nvPr/>
          </p:nvPicPr>
          <p:blipFill rotWithShape="1">
            <a:blip r:embed="rId13">
              <a:alphaModFix/>
            </a:blip>
            <a:srcRect l="23521" t="14019" r="25523" b="30390"/>
            <a:stretch/>
          </p:blipFill>
          <p:spPr>
            <a:xfrm>
              <a:off x="6700325" y="3556875"/>
              <a:ext cx="601274" cy="601349"/>
            </a:xfrm>
            <a:prstGeom prst="rect">
              <a:avLst/>
            </a:prstGeom>
            <a:noFill/>
            <a:ln>
              <a:noFill/>
            </a:ln>
          </p:spPr>
        </p:pic>
        <p:pic>
          <p:nvPicPr>
            <p:cNvPr id="1756" name="Google Shape;1756;p116"/>
            <p:cNvPicPr preferRelativeResize="0"/>
            <p:nvPr/>
          </p:nvPicPr>
          <p:blipFill rotWithShape="1">
            <a:blip r:embed="rId14">
              <a:alphaModFix/>
            </a:blip>
            <a:srcRect l="21917"/>
            <a:stretch/>
          </p:blipFill>
          <p:spPr>
            <a:xfrm>
              <a:off x="7301600" y="3616925"/>
              <a:ext cx="2013424" cy="508550"/>
            </a:xfrm>
            <a:prstGeom prst="rect">
              <a:avLst/>
            </a:prstGeom>
            <a:noFill/>
            <a:ln>
              <a:noFill/>
            </a:ln>
          </p:spPr>
        </p:pic>
      </p:grpSp>
      <p:sp>
        <p:nvSpPr>
          <p:cNvPr id="1757" name="Google Shape;1757;p116"/>
          <p:cNvSpPr/>
          <p:nvPr/>
        </p:nvSpPr>
        <p:spPr>
          <a:xfrm>
            <a:off x="9686007" y="3186395"/>
            <a:ext cx="1104900" cy="2981700"/>
          </a:xfrm>
          <a:prstGeom prst="rect">
            <a:avLst/>
          </a:prstGeom>
          <a:noFill/>
          <a:ln w="9525" cap="flat" cmpd="sng">
            <a:solidFill>
              <a:schemeClr val="dk2"/>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Source Sans Pro"/>
              <a:ea typeface="Source Sans Pro"/>
              <a:cs typeface="Source Sans Pro"/>
              <a:sym typeface="Source Sans Pro"/>
            </a:endParaRPr>
          </a:p>
        </p:txBody>
      </p:sp>
      <p:pic>
        <p:nvPicPr>
          <p:cNvPr id="1758" name="Google Shape;1758;p116" descr="Apaches Sparks"/>
          <p:cNvPicPr preferRelativeResize="0"/>
          <p:nvPr/>
        </p:nvPicPr>
        <p:blipFill rotWithShape="1">
          <a:blip r:embed="rId15">
            <a:alphaModFix/>
          </a:blip>
          <a:srcRect/>
          <a:stretch/>
        </p:blipFill>
        <p:spPr>
          <a:xfrm>
            <a:off x="9775381" y="3899675"/>
            <a:ext cx="933400" cy="495900"/>
          </a:xfrm>
          <a:prstGeom prst="rect">
            <a:avLst/>
          </a:prstGeom>
          <a:noFill/>
          <a:ln>
            <a:noFill/>
          </a:ln>
        </p:spPr>
      </p:pic>
      <p:sp>
        <p:nvSpPr>
          <p:cNvPr id="1759" name="Google Shape;1759;p116"/>
          <p:cNvSpPr txBox="1"/>
          <p:nvPr/>
        </p:nvSpPr>
        <p:spPr>
          <a:xfrm>
            <a:off x="9693585" y="4617291"/>
            <a:ext cx="990600" cy="4992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Unified Engine</a:t>
            </a:r>
            <a:endParaRPr sz="1500" b="0" i="0" u="none" strike="noStrike" cap="none">
              <a:solidFill>
                <a:schemeClr val="dk1"/>
              </a:solidFill>
              <a:latin typeface="Source Sans Pro"/>
              <a:ea typeface="Source Sans Pro"/>
              <a:cs typeface="Source Sans Pro"/>
              <a:sym typeface="Source Sans Pro"/>
            </a:endParaRPr>
          </a:p>
        </p:txBody>
      </p:sp>
      <p:sp>
        <p:nvSpPr>
          <p:cNvPr id="1760" name="Google Shape;1760;p116"/>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18</a:t>
            </a:fld>
            <a:endParaRPr sz="1600" b="0" i="0" u="none" strike="noStrike" cap="none">
              <a:solidFill>
                <a:schemeClr val="lt1"/>
              </a:solidFill>
              <a:latin typeface="Source Sans Pro"/>
              <a:ea typeface="Source Sans Pro"/>
              <a:cs typeface="Source Sans Pro"/>
              <a:sym typeface="Source Sans Pro"/>
            </a:endParaRPr>
          </a:p>
        </p:txBody>
      </p:sp>
      <p:grpSp>
        <p:nvGrpSpPr>
          <p:cNvPr id="1761" name="Google Shape;1761;p116"/>
          <p:cNvGrpSpPr/>
          <p:nvPr/>
        </p:nvGrpSpPr>
        <p:grpSpPr>
          <a:xfrm>
            <a:off x="1090378" y="4178026"/>
            <a:ext cx="2234350" cy="1937008"/>
            <a:chOff x="1090378" y="4178026"/>
            <a:chExt cx="2234350" cy="1937008"/>
          </a:xfrm>
        </p:grpSpPr>
        <p:sp>
          <p:nvSpPr>
            <p:cNvPr id="1762" name="Google Shape;1762;p116"/>
            <p:cNvSpPr/>
            <p:nvPr/>
          </p:nvSpPr>
          <p:spPr>
            <a:xfrm>
              <a:off x="1407042" y="4799704"/>
              <a:ext cx="1217443" cy="1315331"/>
            </a:xfrm>
            <a:custGeom>
              <a:avLst/>
              <a:gdLst/>
              <a:ahLst/>
              <a:cxnLst/>
              <a:rect l="l" t="t" r="r" b="b"/>
              <a:pathLst>
                <a:path w="8506" h="9986" extrusionOk="0">
                  <a:moveTo>
                    <a:pt x="0" y="9550"/>
                  </a:moveTo>
                  <a:cubicBezTo>
                    <a:pt x="3526" y="11833"/>
                    <a:pt x="12350" y="4652"/>
                    <a:pt x="6621" y="0"/>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3" name="Google Shape;1763;p116"/>
            <p:cNvSpPr/>
            <p:nvPr/>
          </p:nvSpPr>
          <p:spPr>
            <a:xfrm>
              <a:off x="1715845" y="4399791"/>
              <a:ext cx="1039346" cy="1236849"/>
            </a:xfrm>
            <a:custGeom>
              <a:avLst/>
              <a:gdLst/>
              <a:ahLst/>
              <a:cxnLst/>
              <a:rect l="l" t="t" r="r" b="b"/>
              <a:pathLst>
                <a:path w="43785" h="12987" extrusionOk="0">
                  <a:moveTo>
                    <a:pt x="43785" y="512"/>
                  </a:moveTo>
                  <a:cubicBezTo>
                    <a:pt x="-15955" y="-3359"/>
                    <a:pt x="20182" y="16063"/>
                    <a:pt x="0" y="12563"/>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4" name="Google Shape;1764;p116"/>
            <p:cNvSpPr/>
            <p:nvPr/>
          </p:nvSpPr>
          <p:spPr>
            <a:xfrm>
              <a:off x="1410751" y="5142248"/>
              <a:ext cx="1496952" cy="572497"/>
            </a:xfrm>
            <a:custGeom>
              <a:avLst/>
              <a:gdLst/>
              <a:ahLst/>
              <a:cxnLst/>
              <a:rect l="l" t="t" r="r" b="b"/>
              <a:pathLst>
                <a:path w="10132" h="10885" extrusionOk="0">
                  <a:moveTo>
                    <a:pt x="3" y="10885"/>
                  </a:moveTo>
                  <a:cubicBezTo>
                    <a:pt x="-170" y="2580"/>
                    <a:pt x="7806" y="-7567"/>
                    <a:pt x="10132" y="8511"/>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5" name="Google Shape;1765;p116"/>
            <p:cNvSpPr/>
            <p:nvPr/>
          </p:nvSpPr>
          <p:spPr>
            <a:xfrm>
              <a:off x="1618137" y="4178026"/>
              <a:ext cx="994701" cy="1713086"/>
            </a:xfrm>
            <a:custGeom>
              <a:avLst/>
              <a:gdLst/>
              <a:ahLst/>
              <a:cxnLst/>
              <a:rect l="l" t="t" r="r" b="b"/>
              <a:pathLst>
                <a:path w="18452" h="10428" extrusionOk="0">
                  <a:moveTo>
                    <a:pt x="2" y="467"/>
                  </a:moveTo>
                  <a:cubicBezTo>
                    <a:pt x="-305" y="-1552"/>
                    <a:pt x="41593" y="3184"/>
                    <a:pt x="116" y="10428"/>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6" name="Google Shape;1766;p116"/>
            <p:cNvSpPr/>
            <p:nvPr/>
          </p:nvSpPr>
          <p:spPr>
            <a:xfrm>
              <a:off x="1090378" y="4478064"/>
              <a:ext cx="2234350" cy="1032087"/>
            </a:xfrm>
            <a:custGeom>
              <a:avLst/>
              <a:gdLst/>
              <a:ahLst/>
              <a:cxnLst/>
              <a:rect l="l" t="t" r="r" b="b"/>
              <a:pathLst>
                <a:path w="10000" h="11603" extrusionOk="0">
                  <a:moveTo>
                    <a:pt x="0" y="869"/>
                  </a:moveTo>
                  <a:cubicBezTo>
                    <a:pt x="3593" y="-4682"/>
                    <a:pt x="3686" y="18555"/>
                    <a:pt x="10000" y="9472"/>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767" name="Google Shape;1767;p116"/>
            <p:cNvSpPr/>
            <p:nvPr/>
          </p:nvSpPr>
          <p:spPr>
            <a:xfrm>
              <a:off x="1279644" y="4342085"/>
              <a:ext cx="480713" cy="1181055"/>
            </a:xfrm>
            <a:custGeom>
              <a:avLst/>
              <a:gdLst/>
              <a:ahLst/>
              <a:cxnLst/>
              <a:rect l="l" t="t" r="r" b="b"/>
              <a:pathLst>
                <a:path w="11084" h="9919" extrusionOk="0">
                  <a:moveTo>
                    <a:pt x="9451" y="0"/>
                  </a:moveTo>
                  <a:cubicBezTo>
                    <a:pt x="18526" y="1803"/>
                    <a:pt x="-14185" y="9335"/>
                    <a:pt x="7679" y="9919"/>
                  </a:cubicBezTo>
                </a:path>
              </a:pathLst>
            </a:custGeom>
            <a:noFill/>
            <a:ln w="9525" cap="flat" cmpd="sng">
              <a:solidFill>
                <a:schemeClr val="dk1"/>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sp>
        <p:nvSpPr>
          <p:cNvPr id="1768" name="Google Shape;1768;p116"/>
          <p:cNvSpPr txBox="1"/>
          <p:nvPr/>
        </p:nvSpPr>
        <p:spPr>
          <a:xfrm>
            <a:off x="8621003" y="5748394"/>
            <a:ext cx="933600" cy="4197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Azure </a:t>
            </a:r>
            <a:r>
              <a:rPr lang="en-US" sz="1000">
                <a:solidFill>
                  <a:schemeClr val="dk1"/>
                </a:solidFill>
                <a:latin typeface="Source Sans Pro"/>
                <a:ea typeface="Source Sans Pro"/>
                <a:cs typeface="Source Sans Pro"/>
                <a:sym typeface="Source Sans Pro"/>
              </a:rPr>
              <a:t>Blob</a:t>
            </a:r>
            <a:r>
              <a:rPr lang="en-US" sz="1000" b="0" i="0" u="none" strike="noStrike" cap="none">
                <a:solidFill>
                  <a:schemeClr val="dk1"/>
                </a:solidFill>
                <a:latin typeface="Source Sans Pro"/>
                <a:ea typeface="Source Sans Pro"/>
                <a:cs typeface="Source Sans Pro"/>
                <a:sym typeface="Source Sans Pro"/>
              </a:rPr>
              <a:t> </a:t>
            </a:r>
            <a:br>
              <a:rPr lang="en-US" sz="1000" b="0" i="0" u="none" strike="noStrike" cap="none">
                <a:solidFill>
                  <a:schemeClr val="dk1"/>
                </a:solidFill>
                <a:latin typeface="Source Sans Pro"/>
                <a:ea typeface="Source Sans Pro"/>
                <a:cs typeface="Source Sans Pro"/>
                <a:sym typeface="Source Sans Pro"/>
              </a:rPr>
            </a:br>
            <a:r>
              <a:rPr lang="en-US" sz="1000" b="0" i="0" u="none" strike="noStrike" cap="none">
                <a:solidFill>
                  <a:schemeClr val="dk1"/>
                </a:solidFill>
                <a:latin typeface="Source Sans Pro"/>
                <a:ea typeface="Source Sans Pro"/>
                <a:cs typeface="Source Sans Pro"/>
                <a:sym typeface="Source Sans Pro"/>
              </a:rPr>
              <a:t>Storage</a:t>
            </a:r>
            <a:endParaRPr sz="1000" b="0" i="0" u="none" strike="noStrike" cap="none">
              <a:solidFill>
                <a:schemeClr val="dk1"/>
              </a:solidFill>
              <a:latin typeface="Source Sans Pro"/>
              <a:ea typeface="Source Sans Pro"/>
              <a:cs typeface="Source Sans Pro"/>
              <a:sym typeface="Source Sans Pro"/>
            </a:endParaRPr>
          </a:p>
        </p:txBody>
      </p:sp>
      <p:pic>
        <p:nvPicPr>
          <p:cNvPr id="1769" name="Google Shape;1769;p116"/>
          <p:cNvPicPr preferRelativeResize="0"/>
          <p:nvPr/>
        </p:nvPicPr>
        <p:blipFill>
          <a:blip r:embed="rId16">
            <a:alphaModFix/>
          </a:blip>
          <a:stretch>
            <a:fillRect/>
          </a:stretch>
        </p:blipFill>
        <p:spPr>
          <a:xfrm>
            <a:off x="8858462" y="5401087"/>
            <a:ext cx="499200" cy="499200"/>
          </a:xfrm>
          <a:prstGeom prst="rect">
            <a:avLst/>
          </a:prstGeom>
          <a:noFill/>
          <a:ln>
            <a:noFill/>
          </a:ln>
        </p:spPr>
      </p:pic>
      <p:sp>
        <p:nvSpPr>
          <p:cNvPr id="1770" name="Google Shape;1770;p116"/>
          <p:cNvSpPr/>
          <p:nvPr/>
        </p:nvSpPr>
        <p:spPr>
          <a:xfrm>
            <a:off x="6788768" y="5501561"/>
            <a:ext cx="379008" cy="298236"/>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spcFirstLastPara="1" wrap="square" lIns="76200" tIns="38100" rIns="76200" bIns="38100" anchor="t" anchorCtr="0">
            <a:noAutofit/>
          </a:bodyPr>
          <a:lstStyle/>
          <a:p>
            <a:pPr marL="0" marR="0" lvl="0" indent="0" algn="l" rtl="0">
              <a:lnSpc>
                <a:spcPct val="100000"/>
              </a:lnSpc>
              <a:spcBef>
                <a:spcPts val="0"/>
              </a:spcBef>
              <a:spcAft>
                <a:spcPts val="0"/>
              </a:spcAft>
              <a:buClr>
                <a:schemeClr val="dk1"/>
              </a:buClr>
              <a:buSzPts val="2400"/>
              <a:buFont typeface="Quattrocento Sans"/>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1771" name="Google Shape;1771;p116"/>
          <p:cNvPicPr preferRelativeResize="0"/>
          <p:nvPr/>
        </p:nvPicPr>
        <p:blipFill>
          <a:blip r:embed="rId17">
            <a:alphaModFix/>
          </a:blip>
          <a:stretch>
            <a:fillRect/>
          </a:stretch>
        </p:blipFill>
        <p:spPr>
          <a:xfrm>
            <a:off x="61092" y="6540496"/>
            <a:ext cx="1971599" cy="3826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75"/>
        <p:cNvGrpSpPr/>
        <p:nvPr/>
      </p:nvGrpSpPr>
      <p:grpSpPr>
        <a:xfrm>
          <a:off x="0" y="0"/>
          <a:ext cx="0" cy="0"/>
          <a:chOff x="0" y="0"/>
          <a:chExt cx="0" cy="0"/>
        </a:xfrm>
      </p:grpSpPr>
      <p:sp>
        <p:nvSpPr>
          <p:cNvPr id="1776" name="Google Shape;1776;p117"/>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777" name="Google Shape;1777;p117"/>
          <p:cNvSpPr/>
          <p:nvPr/>
        </p:nvSpPr>
        <p:spPr>
          <a:xfrm>
            <a:off x="4692725" y="1610397"/>
            <a:ext cx="7413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1778" name="Google Shape;1778;p117"/>
          <p:cNvGrpSpPr/>
          <p:nvPr/>
        </p:nvGrpSpPr>
        <p:grpSpPr>
          <a:xfrm rot="-5400000">
            <a:off x="4631759" y="1588942"/>
            <a:ext cx="1271364" cy="1463168"/>
            <a:chOff x="1147038" y="1066110"/>
            <a:chExt cx="934895" cy="1075780"/>
          </a:xfrm>
        </p:grpSpPr>
        <p:sp>
          <p:nvSpPr>
            <p:cNvPr id="1779" name="Google Shape;1779;p117"/>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rgbClr val="5F5F5F"/>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80" name="Google Shape;1780;p117"/>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781" name="Google Shape;1781;p117"/>
          <p:cNvSpPr txBox="1">
            <a:spLocks noGrp="1"/>
          </p:cNvSpPr>
          <p:nvPr>
            <p:ph type="title"/>
          </p:nvPr>
        </p:nvSpPr>
        <p:spPr>
          <a:xfrm>
            <a:off x="258138" y="280645"/>
            <a:ext cx="11920200" cy="1166100"/>
          </a:xfrm>
          <a:prstGeom prst="rect">
            <a:avLst/>
          </a:prstGeom>
          <a:noFill/>
          <a:ln>
            <a:noFill/>
          </a:ln>
        </p:spPr>
        <p:txBody>
          <a:bodyPr spcFirstLastPara="1" wrap="square" lIns="124350" tIns="62150" rIns="124350" bIns="62150" anchor="t" anchorCtr="0">
            <a:noAutofit/>
          </a:bodyPr>
          <a:lstStyle/>
          <a:p>
            <a:pPr marL="0" lvl="0" indent="0" algn="ctr" rtl="0">
              <a:lnSpc>
                <a:spcPct val="100000"/>
              </a:lnSpc>
              <a:spcBef>
                <a:spcPts val="0"/>
              </a:spcBef>
              <a:spcAft>
                <a:spcPts val="0"/>
              </a:spcAft>
              <a:buSzPts val="1900"/>
              <a:buNone/>
            </a:pPr>
            <a:r>
              <a:rPr lang="en-US" sz="4800">
                <a:solidFill>
                  <a:schemeClr val="dk1"/>
                </a:solidFill>
                <a:latin typeface="Quattrocento Sans"/>
                <a:ea typeface="Quattrocento Sans"/>
                <a:cs typeface="Quattrocento Sans"/>
                <a:sym typeface="Quattrocento Sans"/>
              </a:rPr>
              <a:t>Unify data and ML across the full lifecycle</a:t>
            </a:r>
            <a:endParaRPr sz="4800">
              <a:solidFill>
                <a:schemeClr val="dk1"/>
              </a:solidFill>
              <a:latin typeface="Quattrocento Sans"/>
              <a:ea typeface="Quattrocento Sans"/>
              <a:cs typeface="Quattrocento Sans"/>
              <a:sym typeface="Quattrocento Sans"/>
            </a:endParaRPr>
          </a:p>
        </p:txBody>
      </p:sp>
      <p:sp>
        <p:nvSpPr>
          <p:cNvPr id="1782" name="Google Shape;1782;p117"/>
          <p:cNvSpPr txBox="1"/>
          <p:nvPr/>
        </p:nvSpPr>
        <p:spPr>
          <a:xfrm>
            <a:off x="5998959" y="1927761"/>
            <a:ext cx="6107400" cy="924900"/>
          </a:xfrm>
          <a:prstGeom prst="rect">
            <a:avLst/>
          </a:prstGeom>
          <a:noFill/>
          <a:ln>
            <a:noFill/>
          </a:ln>
        </p:spPr>
        <p:txBody>
          <a:bodyPr spcFirstLastPara="1" wrap="square" lIns="248700" tIns="0" rIns="0" bIns="0" anchor="ctr" anchorCtr="0">
            <a:noAutofit/>
          </a:bodyPr>
          <a:lstStyle/>
          <a:p>
            <a:pPr marL="0" marR="0" lvl="0" indent="0" algn="l" rtl="0">
              <a:lnSpc>
                <a:spcPct val="90000"/>
              </a:lnSpc>
              <a:spcBef>
                <a:spcPts val="400"/>
              </a:spcBef>
              <a:spcAft>
                <a:spcPts val="0"/>
              </a:spcAft>
              <a:buClr>
                <a:srgbClr val="000000"/>
              </a:buClr>
              <a:buSzPts val="3000"/>
              <a:buFont typeface="Arial"/>
              <a:buNone/>
            </a:pPr>
            <a:r>
              <a:rPr lang="en-US" sz="3000" b="0" i="0" u="none" strike="noStrike" cap="none">
                <a:solidFill>
                  <a:schemeClr val="dk1"/>
                </a:solidFill>
                <a:latin typeface="Source Sans Pro"/>
                <a:ea typeface="Source Sans Pro"/>
                <a:cs typeface="Source Sans Pro"/>
                <a:sym typeface="Source Sans Pro"/>
              </a:rPr>
              <a:t>Data Science and ML Workspace</a:t>
            </a:r>
            <a:endParaRPr sz="1900" b="0" i="0" u="none" strike="noStrike" cap="none">
              <a:solidFill>
                <a:schemeClr val="dk1"/>
              </a:solidFill>
              <a:latin typeface="Arial"/>
              <a:ea typeface="Arial"/>
              <a:cs typeface="Arial"/>
              <a:sym typeface="Arial"/>
            </a:endParaRPr>
          </a:p>
        </p:txBody>
      </p:sp>
      <p:sp>
        <p:nvSpPr>
          <p:cNvPr id="1783" name="Google Shape;1783;p117"/>
          <p:cNvSpPr/>
          <p:nvPr/>
        </p:nvSpPr>
        <p:spPr>
          <a:xfrm>
            <a:off x="330340" y="1610397"/>
            <a:ext cx="37308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1784" name="Google Shape;1784;p117"/>
          <p:cNvGrpSpPr/>
          <p:nvPr/>
        </p:nvGrpSpPr>
        <p:grpSpPr>
          <a:xfrm>
            <a:off x="1631442" y="1459995"/>
            <a:ext cx="1271551" cy="1462953"/>
            <a:chOff x="1147038" y="1066110"/>
            <a:chExt cx="934895" cy="1075780"/>
          </a:xfrm>
        </p:grpSpPr>
        <p:sp>
          <p:nvSpPr>
            <p:cNvPr id="1785" name="Google Shape;1785;p117"/>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sp>
          <p:nvSpPr>
            <p:cNvPr id="1786" name="Google Shape;1786;p117"/>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3"/>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chemeClr val="accent3"/>
                </a:solidFill>
                <a:latin typeface="Arial"/>
                <a:ea typeface="Arial"/>
                <a:cs typeface="Arial"/>
                <a:sym typeface="Arial"/>
              </a:endParaRPr>
            </a:p>
          </p:txBody>
        </p:sp>
      </p:grpSp>
      <p:sp>
        <p:nvSpPr>
          <p:cNvPr id="1787" name="Google Shape;1787;p117"/>
          <p:cNvSpPr/>
          <p:nvPr/>
        </p:nvSpPr>
        <p:spPr>
          <a:xfrm>
            <a:off x="1554872" y="1610397"/>
            <a:ext cx="1274100" cy="12852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2</a:t>
            </a:r>
            <a:endParaRPr sz="6000" b="0" i="0" u="none" strike="noStrike" cap="none">
              <a:solidFill>
                <a:schemeClr val="lt1"/>
              </a:solidFill>
              <a:latin typeface="Source Sans Pro"/>
              <a:ea typeface="Source Sans Pro"/>
              <a:cs typeface="Source Sans Pro"/>
              <a:sym typeface="Source Sans Pro"/>
            </a:endParaRPr>
          </a:p>
        </p:txBody>
      </p:sp>
      <p:sp>
        <p:nvSpPr>
          <p:cNvPr id="1788" name="Google Shape;1788;p117"/>
          <p:cNvSpPr txBox="1"/>
          <p:nvPr/>
        </p:nvSpPr>
        <p:spPr>
          <a:xfrm>
            <a:off x="641238" y="3118401"/>
            <a:ext cx="3055200" cy="994500"/>
          </a:xfrm>
          <a:prstGeom prst="rect">
            <a:avLst/>
          </a:prstGeom>
          <a:noFill/>
          <a:ln>
            <a:noFill/>
          </a:ln>
        </p:spPr>
        <p:txBody>
          <a:bodyPr spcFirstLastPara="1" wrap="square" lIns="124350" tIns="124350" rIns="124350" bIns="124350" anchor="ctr" anchorCtr="0">
            <a:noAutofit/>
          </a:bodyPr>
          <a:lstStyle/>
          <a:p>
            <a:pPr marL="0" lvl="0" indent="0" algn="ctr" rtl="0">
              <a:lnSpc>
                <a:spcPct val="90000"/>
              </a:lnSpc>
              <a:spcBef>
                <a:spcPts val="0"/>
              </a:spcBef>
              <a:spcAft>
                <a:spcPts val="0"/>
              </a:spcAft>
              <a:buClr>
                <a:schemeClr val="dk1"/>
              </a:buClr>
              <a:buSzPts val="3000"/>
              <a:buFont typeface="Arial"/>
              <a:buNone/>
            </a:pPr>
            <a:r>
              <a:rPr lang="en-US" sz="2400">
                <a:solidFill>
                  <a:schemeClr val="dk1"/>
                </a:solidFill>
                <a:latin typeface="Source Sans Pro"/>
                <a:ea typeface="Source Sans Pro"/>
                <a:cs typeface="Source Sans Pro"/>
                <a:sym typeface="Source Sans Pro"/>
              </a:rPr>
              <a:t>ML is hard, Production is harder</a:t>
            </a:r>
            <a:endParaRPr sz="3000">
              <a:solidFill>
                <a:schemeClr val="dk1"/>
              </a:solidFill>
              <a:latin typeface="Source Sans Pro"/>
              <a:ea typeface="Source Sans Pro"/>
              <a:cs typeface="Source Sans Pro"/>
              <a:sym typeface="Source Sans Pro"/>
            </a:endParaRPr>
          </a:p>
        </p:txBody>
      </p:sp>
      <p:sp>
        <p:nvSpPr>
          <p:cNvPr id="1789" name="Google Shape;1789;p117"/>
          <p:cNvSpPr txBox="1"/>
          <p:nvPr/>
        </p:nvSpPr>
        <p:spPr>
          <a:xfrm>
            <a:off x="1059472" y="5514372"/>
            <a:ext cx="1266000" cy="6783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800"/>
              </a:spcBef>
              <a:spcAft>
                <a:spcPts val="0"/>
              </a:spcAft>
              <a:buClr>
                <a:srgbClr val="000000"/>
              </a:buClr>
              <a:buSzPts val="1500"/>
              <a:buFont typeface="Arial"/>
              <a:buNone/>
            </a:pPr>
            <a:r>
              <a:rPr lang="en-US" sz="1500" b="0" i="0" u="none" strike="noStrike" cap="none">
                <a:solidFill>
                  <a:schemeClr val="accent3"/>
                </a:solidFill>
                <a:latin typeface="Source Sans Pro SemiBold"/>
                <a:ea typeface="Source Sans Pro SemiBold"/>
                <a:cs typeface="Source Sans Pro SemiBold"/>
                <a:sym typeface="Source Sans Pro SemiBold"/>
              </a:rPr>
              <a:t>Data Scientists in Business</a:t>
            </a:r>
            <a:endParaRPr sz="1500" b="0" i="0" u="none" strike="noStrike" cap="none">
              <a:solidFill>
                <a:schemeClr val="accent3"/>
              </a:solidFill>
              <a:latin typeface="Source Sans Pro SemiBold"/>
              <a:ea typeface="Source Sans Pro SemiBold"/>
              <a:cs typeface="Source Sans Pro SemiBold"/>
              <a:sym typeface="Source Sans Pro SemiBold"/>
            </a:endParaRPr>
          </a:p>
        </p:txBody>
      </p:sp>
      <p:sp>
        <p:nvSpPr>
          <p:cNvPr id="1790" name="Google Shape;1790;p117"/>
          <p:cNvSpPr txBox="1"/>
          <p:nvPr/>
        </p:nvSpPr>
        <p:spPr>
          <a:xfrm>
            <a:off x="2054524" y="4403630"/>
            <a:ext cx="1340700" cy="6783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800"/>
              </a:spcBef>
              <a:spcAft>
                <a:spcPts val="0"/>
              </a:spcAft>
              <a:buClr>
                <a:srgbClr val="000000"/>
              </a:buClr>
              <a:buSzPts val="1500"/>
              <a:buFont typeface="Arial"/>
              <a:buNone/>
            </a:pPr>
            <a:r>
              <a:rPr lang="en-US" sz="1500" b="0" i="0" u="none" strike="noStrike" cap="none">
                <a:solidFill>
                  <a:schemeClr val="accent3"/>
                </a:solidFill>
                <a:latin typeface="Source Sans Pro SemiBold"/>
                <a:ea typeface="Source Sans Pro SemiBold"/>
                <a:cs typeface="Source Sans Pro SemiBold"/>
                <a:sym typeface="Source Sans Pro SemiBold"/>
              </a:rPr>
              <a:t>Data Engineers </a:t>
            </a:r>
            <a:br>
              <a:rPr lang="en-US" sz="1500" b="0" i="0" u="none" strike="noStrike" cap="none">
                <a:solidFill>
                  <a:schemeClr val="accent3"/>
                </a:solidFill>
                <a:latin typeface="Source Sans Pro SemiBold"/>
                <a:ea typeface="Source Sans Pro SemiBold"/>
                <a:cs typeface="Source Sans Pro SemiBold"/>
                <a:sym typeface="Source Sans Pro SemiBold"/>
              </a:rPr>
            </a:br>
            <a:r>
              <a:rPr lang="en-US" sz="1500" b="0" i="0" u="none" strike="noStrike" cap="none">
                <a:solidFill>
                  <a:schemeClr val="accent3"/>
                </a:solidFill>
                <a:latin typeface="Source Sans Pro SemiBold"/>
                <a:ea typeface="Source Sans Pro SemiBold"/>
                <a:cs typeface="Source Sans Pro SemiBold"/>
                <a:sym typeface="Source Sans Pro SemiBold"/>
              </a:rPr>
              <a:t>in IT</a:t>
            </a:r>
            <a:endParaRPr sz="1500" b="0" i="0" u="none" strike="noStrike" cap="none">
              <a:solidFill>
                <a:schemeClr val="accent3"/>
              </a:solidFill>
              <a:latin typeface="Source Sans Pro SemiBold"/>
              <a:ea typeface="Source Sans Pro SemiBold"/>
              <a:cs typeface="Source Sans Pro SemiBold"/>
              <a:sym typeface="Source Sans Pro SemiBold"/>
            </a:endParaRPr>
          </a:p>
        </p:txBody>
      </p:sp>
      <p:sp>
        <p:nvSpPr>
          <p:cNvPr id="1791" name="Google Shape;1791;p117"/>
          <p:cNvSpPr/>
          <p:nvPr/>
        </p:nvSpPr>
        <p:spPr>
          <a:xfrm>
            <a:off x="1455538" y="4474875"/>
            <a:ext cx="417895" cy="417895"/>
          </a:xfrm>
          <a:custGeom>
            <a:avLst/>
            <a:gdLst/>
            <a:ahLst/>
            <a:cxnLst/>
            <a:rect l="l" t="t" r="r" b="b"/>
            <a:pathLst>
              <a:path w="307276" h="307276" extrusionOk="0">
                <a:moveTo>
                  <a:pt x="307277" y="153638"/>
                </a:moveTo>
                <a:cubicBezTo>
                  <a:pt x="307277" y="238491"/>
                  <a:pt x="238491" y="307277"/>
                  <a:pt x="153638" y="307277"/>
                </a:cubicBezTo>
                <a:cubicBezTo>
                  <a:pt x="68786" y="307277"/>
                  <a:pt x="0" y="238491"/>
                  <a:pt x="0" y="153638"/>
                </a:cubicBezTo>
                <a:cubicBezTo>
                  <a:pt x="0" y="68786"/>
                  <a:pt x="68786" y="0"/>
                  <a:pt x="153638" y="0"/>
                </a:cubicBezTo>
                <a:cubicBezTo>
                  <a:pt x="238491" y="0"/>
                  <a:pt x="307277" y="68786"/>
                  <a:pt x="307277" y="153638"/>
                </a:cubicBezTo>
                <a:close/>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2" name="Google Shape;1792;p117"/>
          <p:cNvSpPr/>
          <p:nvPr/>
        </p:nvSpPr>
        <p:spPr>
          <a:xfrm>
            <a:off x="1348773" y="4915135"/>
            <a:ext cx="631417" cy="315708"/>
          </a:xfrm>
          <a:custGeom>
            <a:avLst/>
            <a:gdLst/>
            <a:ahLst/>
            <a:cxnLst/>
            <a:rect l="l" t="t" r="r" b="b"/>
            <a:pathLst>
              <a:path w="464277" h="232138" extrusionOk="0">
                <a:moveTo>
                  <a:pt x="464277" y="232139"/>
                </a:moveTo>
                <a:cubicBezTo>
                  <a:pt x="464277" y="103882"/>
                  <a:pt x="360395" y="0"/>
                  <a:pt x="232139" y="0"/>
                </a:cubicBezTo>
                <a:lnTo>
                  <a:pt x="232139" y="0"/>
                </a:lnTo>
                <a:cubicBezTo>
                  <a:pt x="103882" y="0"/>
                  <a:pt x="0" y="103882"/>
                  <a:pt x="0" y="232139"/>
                </a:cubicBezTo>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3" name="Google Shape;1793;p117"/>
          <p:cNvSpPr/>
          <p:nvPr/>
        </p:nvSpPr>
        <p:spPr>
          <a:xfrm>
            <a:off x="2583094" y="5343737"/>
            <a:ext cx="417895" cy="417895"/>
          </a:xfrm>
          <a:custGeom>
            <a:avLst/>
            <a:gdLst/>
            <a:ahLst/>
            <a:cxnLst/>
            <a:rect l="l" t="t" r="r" b="b"/>
            <a:pathLst>
              <a:path w="307276" h="307276" extrusionOk="0">
                <a:moveTo>
                  <a:pt x="307277" y="153638"/>
                </a:moveTo>
                <a:cubicBezTo>
                  <a:pt x="307277" y="238491"/>
                  <a:pt x="238491" y="307277"/>
                  <a:pt x="153638" y="307277"/>
                </a:cubicBezTo>
                <a:cubicBezTo>
                  <a:pt x="68786" y="307277"/>
                  <a:pt x="0" y="238491"/>
                  <a:pt x="0" y="153638"/>
                </a:cubicBezTo>
                <a:cubicBezTo>
                  <a:pt x="0" y="68786"/>
                  <a:pt x="68786" y="0"/>
                  <a:pt x="153638" y="0"/>
                </a:cubicBezTo>
                <a:cubicBezTo>
                  <a:pt x="238491" y="0"/>
                  <a:pt x="307277" y="68786"/>
                  <a:pt x="307277" y="153638"/>
                </a:cubicBezTo>
                <a:close/>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4" name="Google Shape;1794;p117"/>
          <p:cNvSpPr/>
          <p:nvPr/>
        </p:nvSpPr>
        <p:spPr>
          <a:xfrm>
            <a:off x="2476557" y="5784227"/>
            <a:ext cx="631417" cy="315708"/>
          </a:xfrm>
          <a:custGeom>
            <a:avLst/>
            <a:gdLst/>
            <a:ahLst/>
            <a:cxnLst/>
            <a:rect l="l" t="t" r="r" b="b"/>
            <a:pathLst>
              <a:path w="464277" h="232138" extrusionOk="0">
                <a:moveTo>
                  <a:pt x="464277" y="232139"/>
                </a:moveTo>
                <a:cubicBezTo>
                  <a:pt x="464277" y="103882"/>
                  <a:pt x="360395" y="0"/>
                  <a:pt x="232139" y="0"/>
                </a:cubicBezTo>
                <a:lnTo>
                  <a:pt x="232139" y="0"/>
                </a:lnTo>
                <a:cubicBezTo>
                  <a:pt x="103882" y="0"/>
                  <a:pt x="0" y="103882"/>
                  <a:pt x="0" y="232139"/>
                </a:cubicBezTo>
              </a:path>
            </a:pathLst>
          </a:custGeom>
          <a:noFill/>
          <a:ln w="222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5" name="Google Shape;1795;p117"/>
          <p:cNvSpPr/>
          <p:nvPr/>
        </p:nvSpPr>
        <p:spPr>
          <a:xfrm>
            <a:off x="1031806" y="5057056"/>
            <a:ext cx="2353486" cy="486735"/>
          </a:xfrm>
          <a:custGeom>
            <a:avLst/>
            <a:gdLst/>
            <a:ahLst/>
            <a:cxnLst/>
            <a:rect l="l" t="t" r="r" b="b"/>
            <a:pathLst>
              <a:path w="1346773" h="278532" extrusionOk="0">
                <a:moveTo>
                  <a:pt x="1346774" y="0"/>
                </a:moveTo>
                <a:lnTo>
                  <a:pt x="0" y="278533"/>
                </a:lnTo>
              </a:path>
            </a:pathLst>
          </a:custGeom>
          <a:noFill/>
          <a:ln w="34925" cap="flat" cmpd="sng">
            <a:solidFill>
              <a:schemeClr val="accent3"/>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6" name="Google Shape;1796;p117"/>
          <p:cNvSpPr txBox="1"/>
          <p:nvPr/>
        </p:nvSpPr>
        <p:spPr>
          <a:xfrm>
            <a:off x="8105474" y="3115738"/>
            <a:ext cx="1703100" cy="375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Tracking </a:t>
            </a:r>
            <a:endParaRPr sz="1500" b="0" i="0" u="none" strike="noStrike" cap="none">
              <a:solidFill>
                <a:schemeClr val="dk1"/>
              </a:solidFill>
              <a:latin typeface="Source Sans Pro"/>
              <a:ea typeface="Source Sans Pro"/>
              <a:cs typeface="Source Sans Pro"/>
              <a:sym typeface="Source Sans Pro"/>
            </a:endParaRPr>
          </a:p>
        </p:txBody>
      </p:sp>
      <p:sp>
        <p:nvSpPr>
          <p:cNvPr id="1797" name="Google Shape;1797;p117"/>
          <p:cNvSpPr/>
          <p:nvPr/>
        </p:nvSpPr>
        <p:spPr>
          <a:xfrm>
            <a:off x="9916545" y="4759625"/>
            <a:ext cx="737400" cy="462300"/>
          </a:xfrm>
          <a:prstGeom prst="rect">
            <a:avLst/>
          </a:prstGeom>
          <a:noFill/>
          <a:ln>
            <a:noFill/>
          </a:ln>
        </p:spPr>
        <p:txBody>
          <a:bodyPr spcFirstLastPara="1" wrap="square" lIns="0" tIns="124350" rIns="0" bIns="1243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Experimental</a:t>
            </a:r>
            <a:endParaRPr sz="1000" b="0" i="0" u="none" strike="noStrike" cap="none">
              <a:solidFill>
                <a:schemeClr val="dk1"/>
              </a:solidFill>
              <a:latin typeface="Source Sans Pro"/>
              <a:ea typeface="Source Sans Pro"/>
              <a:cs typeface="Source Sans Pro"/>
              <a:sym typeface="Source Sans Pro"/>
            </a:endParaRPr>
          </a:p>
        </p:txBody>
      </p:sp>
      <p:sp>
        <p:nvSpPr>
          <p:cNvPr id="1798" name="Google Shape;1798;p117"/>
          <p:cNvSpPr/>
          <p:nvPr/>
        </p:nvSpPr>
        <p:spPr>
          <a:xfrm>
            <a:off x="10657896" y="4787487"/>
            <a:ext cx="682500" cy="406200"/>
          </a:xfrm>
          <a:prstGeom prst="rect">
            <a:avLst/>
          </a:prstGeom>
          <a:noFill/>
          <a:ln>
            <a:noFill/>
          </a:ln>
        </p:spPr>
        <p:txBody>
          <a:bodyPr spcFirstLastPara="1" wrap="square" lIns="0" tIns="124350" rIns="0" bIns="1243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Staging</a:t>
            </a:r>
            <a:endParaRPr sz="1000" b="0" i="0" u="none" strike="noStrike" cap="none">
              <a:solidFill>
                <a:schemeClr val="dk1"/>
              </a:solidFill>
              <a:latin typeface="Source Sans Pro"/>
              <a:ea typeface="Source Sans Pro"/>
              <a:cs typeface="Source Sans Pro"/>
              <a:sym typeface="Source Sans Pro"/>
            </a:endParaRPr>
          </a:p>
        </p:txBody>
      </p:sp>
      <p:pic>
        <p:nvPicPr>
          <p:cNvPr id="1799" name="Google Shape;1799;p117"/>
          <p:cNvPicPr preferRelativeResize="0"/>
          <p:nvPr/>
        </p:nvPicPr>
        <p:blipFill>
          <a:blip r:embed="rId3">
            <a:alphaModFix/>
          </a:blip>
          <a:stretch>
            <a:fillRect/>
          </a:stretch>
        </p:blipFill>
        <p:spPr>
          <a:xfrm>
            <a:off x="7965199" y="5774577"/>
            <a:ext cx="920401" cy="335000"/>
          </a:xfrm>
          <a:prstGeom prst="rect">
            <a:avLst/>
          </a:prstGeom>
          <a:noFill/>
          <a:ln>
            <a:noFill/>
          </a:ln>
        </p:spPr>
      </p:pic>
      <p:sp>
        <p:nvSpPr>
          <p:cNvPr id="1800" name="Google Shape;1800;p117"/>
          <p:cNvSpPr txBox="1"/>
          <p:nvPr/>
        </p:nvSpPr>
        <p:spPr>
          <a:xfrm>
            <a:off x="9883625" y="3115738"/>
            <a:ext cx="2125800" cy="375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Deployment</a:t>
            </a:r>
            <a:endParaRPr sz="1500" b="0" i="0" u="none" strike="noStrike" cap="none">
              <a:solidFill>
                <a:schemeClr val="dk1"/>
              </a:solidFill>
              <a:latin typeface="Source Sans Pro"/>
              <a:ea typeface="Source Sans Pro"/>
              <a:cs typeface="Source Sans Pro"/>
              <a:sym typeface="Source Sans Pro"/>
            </a:endParaRPr>
          </a:p>
        </p:txBody>
      </p:sp>
      <p:sp>
        <p:nvSpPr>
          <p:cNvPr id="1801" name="Google Shape;1801;p117"/>
          <p:cNvSpPr txBox="1"/>
          <p:nvPr/>
        </p:nvSpPr>
        <p:spPr>
          <a:xfrm>
            <a:off x="6060505" y="3115738"/>
            <a:ext cx="1853100" cy="375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Building Models</a:t>
            </a:r>
            <a:endParaRPr sz="1500" b="0" i="0" u="none" strike="noStrike" cap="none">
              <a:solidFill>
                <a:schemeClr val="dk1"/>
              </a:solidFill>
              <a:latin typeface="Source Sans Pro"/>
              <a:ea typeface="Source Sans Pro"/>
              <a:cs typeface="Source Sans Pro"/>
              <a:sym typeface="Source Sans Pro"/>
            </a:endParaRPr>
          </a:p>
        </p:txBody>
      </p:sp>
      <p:sp>
        <p:nvSpPr>
          <p:cNvPr id="1802" name="Google Shape;1802;p117"/>
          <p:cNvSpPr txBox="1"/>
          <p:nvPr/>
        </p:nvSpPr>
        <p:spPr>
          <a:xfrm>
            <a:off x="6060503" y="4846474"/>
            <a:ext cx="1853100" cy="508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200" b="0" i="0" u="none" strike="noStrike" cap="none">
                <a:solidFill>
                  <a:schemeClr val="dk1"/>
                </a:solidFill>
                <a:latin typeface="Source Sans Pro"/>
                <a:ea typeface="Source Sans Pro"/>
                <a:cs typeface="Source Sans Pro"/>
                <a:sym typeface="Source Sans Pro"/>
              </a:rPr>
              <a:t>Databricks Runtime </a:t>
            </a:r>
            <a:br>
              <a:rPr lang="en-US" sz="1200" b="0" i="0" u="none" strike="noStrike" cap="none">
                <a:solidFill>
                  <a:schemeClr val="dk1"/>
                </a:solidFill>
                <a:latin typeface="Source Sans Pro"/>
                <a:ea typeface="Source Sans Pro"/>
                <a:cs typeface="Source Sans Pro"/>
                <a:sym typeface="Source Sans Pro"/>
              </a:rPr>
            </a:br>
            <a:r>
              <a:rPr lang="en-US" sz="1200" b="0" i="0" u="none" strike="noStrike" cap="none">
                <a:solidFill>
                  <a:schemeClr val="dk1"/>
                </a:solidFill>
                <a:latin typeface="Source Sans Pro"/>
                <a:ea typeface="Source Sans Pro"/>
                <a:cs typeface="Source Sans Pro"/>
                <a:sym typeface="Source Sans Pro"/>
              </a:rPr>
              <a:t>for ML</a:t>
            </a:r>
            <a:endParaRPr sz="1200" b="0" i="0" u="none" strike="noStrike" cap="none">
              <a:solidFill>
                <a:schemeClr val="dk1"/>
              </a:solidFill>
              <a:latin typeface="Source Sans Pro"/>
              <a:ea typeface="Source Sans Pro"/>
              <a:cs typeface="Source Sans Pro"/>
              <a:sym typeface="Source Sans Pro"/>
            </a:endParaRPr>
          </a:p>
        </p:txBody>
      </p:sp>
      <p:sp>
        <p:nvSpPr>
          <p:cNvPr id="1803" name="Google Shape;1803;p117"/>
          <p:cNvSpPr txBox="1"/>
          <p:nvPr/>
        </p:nvSpPr>
        <p:spPr>
          <a:xfrm>
            <a:off x="4778852" y="3115738"/>
            <a:ext cx="1215600" cy="3753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Data</a:t>
            </a:r>
            <a:endParaRPr sz="1500" b="0" i="0" u="none" strike="noStrike" cap="none">
              <a:solidFill>
                <a:schemeClr val="dk1"/>
              </a:solidFill>
              <a:latin typeface="Source Sans Pro"/>
              <a:ea typeface="Source Sans Pro"/>
              <a:cs typeface="Source Sans Pro"/>
              <a:sym typeface="Source Sans Pro"/>
            </a:endParaRPr>
          </a:p>
        </p:txBody>
      </p:sp>
      <p:cxnSp>
        <p:nvCxnSpPr>
          <p:cNvPr id="1804" name="Google Shape;1804;p117"/>
          <p:cNvCxnSpPr/>
          <p:nvPr/>
        </p:nvCxnSpPr>
        <p:spPr>
          <a:xfrm>
            <a:off x="4760950" y="5687753"/>
            <a:ext cx="7254600" cy="0"/>
          </a:xfrm>
          <a:prstGeom prst="straightConnector1">
            <a:avLst/>
          </a:prstGeom>
          <a:noFill/>
          <a:ln w="38100" cap="flat" cmpd="sng">
            <a:solidFill>
              <a:schemeClr val="accent3"/>
            </a:solidFill>
            <a:prstDash val="solid"/>
            <a:round/>
            <a:headEnd type="triangle" w="sm" len="sm"/>
            <a:tailEnd type="triangle" w="sm" len="sm"/>
          </a:ln>
        </p:spPr>
      </p:cxnSp>
      <p:sp>
        <p:nvSpPr>
          <p:cNvPr id="1805" name="Google Shape;1805;p117"/>
          <p:cNvSpPr txBox="1"/>
          <p:nvPr/>
        </p:nvSpPr>
        <p:spPr>
          <a:xfrm>
            <a:off x="4754988" y="6133798"/>
            <a:ext cx="7254600" cy="2337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400"/>
              <a:buFont typeface="Arial"/>
              <a:buNone/>
            </a:pPr>
            <a:r>
              <a:rPr lang="en-US" sz="1400" b="0" i="0" u="none" strike="noStrike" cap="none">
                <a:solidFill>
                  <a:schemeClr val="dk1"/>
                </a:solidFill>
                <a:latin typeface="Source Sans Pro"/>
                <a:ea typeface="Source Sans Pro"/>
                <a:cs typeface="Source Sans Pro"/>
                <a:sym typeface="Source Sans Pro"/>
              </a:rPr>
              <a:t>Manages full lifecycle</a:t>
            </a:r>
            <a:endParaRPr sz="1400" b="0" i="0" u="none" strike="noStrike" cap="none">
              <a:solidFill>
                <a:schemeClr val="dk1"/>
              </a:solidFill>
              <a:latin typeface="Source Sans Pro"/>
              <a:ea typeface="Source Sans Pro"/>
              <a:cs typeface="Source Sans Pro"/>
              <a:sym typeface="Source Sans Pro"/>
            </a:endParaRPr>
          </a:p>
        </p:txBody>
      </p:sp>
      <p:cxnSp>
        <p:nvCxnSpPr>
          <p:cNvPr id="1806" name="Google Shape;1806;p117"/>
          <p:cNvCxnSpPr/>
          <p:nvPr/>
        </p:nvCxnSpPr>
        <p:spPr>
          <a:xfrm>
            <a:off x="6004647" y="3115738"/>
            <a:ext cx="0" cy="2476800"/>
          </a:xfrm>
          <a:prstGeom prst="straightConnector1">
            <a:avLst/>
          </a:prstGeom>
          <a:noFill/>
          <a:ln w="9525" cap="flat" cmpd="sng">
            <a:solidFill>
              <a:schemeClr val="lt1">
                <a:alpha val="14510"/>
              </a:schemeClr>
            </a:solidFill>
            <a:prstDash val="solid"/>
            <a:round/>
            <a:headEnd type="none" w="sm" len="sm"/>
            <a:tailEnd type="none" w="sm" len="sm"/>
          </a:ln>
        </p:spPr>
      </p:cxnSp>
      <p:cxnSp>
        <p:nvCxnSpPr>
          <p:cNvPr id="1807" name="Google Shape;1807;p117"/>
          <p:cNvCxnSpPr/>
          <p:nvPr/>
        </p:nvCxnSpPr>
        <p:spPr>
          <a:xfrm>
            <a:off x="7961528" y="3115738"/>
            <a:ext cx="0" cy="2476800"/>
          </a:xfrm>
          <a:prstGeom prst="straightConnector1">
            <a:avLst/>
          </a:prstGeom>
          <a:noFill/>
          <a:ln w="9525" cap="flat" cmpd="sng">
            <a:solidFill>
              <a:schemeClr val="lt1">
                <a:alpha val="14510"/>
              </a:schemeClr>
            </a:solidFill>
            <a:prstDash val="solid"/>
            <a:round/>
            <a:headEnd type="none" w="sm" len="sm"/>
            <a:tailEnd type="none" w="sm" len="sm"/>
          </a:ln>
        </p:spPr>
      </p:cxnSp>
      <p:cxnSp>
        <p:nvCxnSpPr>
          <p:cNvPr id="1808" name="Google Shape;1808;p117"/>
          <p:cNvCxnSpPr/>
          <p:nvPr/>
        </p:nvCxnSpPr>
        <p:spPr>
          <a:xfrm>
            <a:off x="9834020" y="3115738"/>
            <a:ext cx="0" cy="2476800"/>
          </a:xfrm>
          <a:prstGeom prst="straightConnector1">
            <a:avLst/>
          </a:prstGeom>
          <a:noFill/>
          <a:ln w="9525" cap="flat" cmpd="sng">
            <a:solidFill>
              <a:schemeClr val="lt1">
                <a:alpha val="14510"/>
              </a:schemeClr>
            </a:solidFill>
            <a:prstDash val="solid"/>
            <a:round/>
            <a:headEnd type="none" w="sm" len="sm"/>
            <a:tailEnd type="none" w="sm" len="sm"/>
          </a:ln>
        </p:spPr>
      </p:cxnSp>
      <p:grpSp>
        <p:nvGrpSpPr>
          <p:cNvPr id="1809" name="Google Shape;1809;p117"/>
          <p:cNvGrpSpPr/>
          <p:nvPr/>
        </p:nvGrpSpPr>
        <p:grpSpPr>
          <a:xfrm>
            <a:off x="10837458" y="3524198"/>
            <a:ext cx="323945" cy="808071"/>
            <a:chOff x="8197675" y="3048705"/>
            <a:chExt cx="238177" cy="594213"/>
          </a:xfrm>
        </p:grpSpPr>
        <p:pic>
          <p:nvPicPr>
            <p:cNvPr id="1810" name="Google Shape;1810;p117"/>
            <p:cNvPicPr preferRelativeResize="0"/>
            <p:nvPr/>
          </p:nvPicPr>
          <p:blipFill rotWithShape="1">
            <a:blip r:embed="rId4">
              <a:alphaModFix/>
            </a:blip>
            <a:srcRect l="10028" r="10694" b="29363"/>
            <a:stretch/>
          </p:blipFill>
          <p:spPr>
            <a:xfrm>
              <a:off x="8197675" y="3048705"/>
              <a:ext cx="238177" cy="242747"/>
            </a:xfrm>
            <a:prstGeom prst="rect">
              <a:avLst/>
            </a:prstGeom>
            <a:noFill/>
            <a:ln>
              <a:noFill/>
            </a:ln>
          </p:spPr>
        </p:pic>
        <p:pic>
          <p:nvPicPr>
            <p:cNvPr id="1811" name="Google Shape;1811;p117"/>
            <p:cNvPicPr preferRelativeResize="0"/>
            <p:nvPr/>
          </p:nvPicPr>
          <p:blipFill rotWithShape="1">
            <a:blip r:embed="rId4">
              <a:alphaModFix/>
            </a:blip>
            <a:srcRect l="10028" r="10694" b="29363"/>
            <a:stretch/>
          </p:blipFill>
          <p:spPr>
            <a:xfrm>
              <a:off x="8197675" y="3400171"/>
              <a:ext cx="238177" cy="242747"/>
            </a:xfrm>
            <a:prstGeom prst="rect">
              <a:avLst/>
            </a:prstGeom>
            <a:noFill/>
            <a:ln>
              <a:noFill/>
            </a:ln>
          </p:spPr>
        </p:pic>
      </p:grpSp>
      <p:pic>
        <p:nvPicPr>
          <p:cNvPr id="1812" name="Google Shape;1812;p117"/>
          <p:cNvPicPr preferRelativeResize="0"/>
          <p:nvPr/>
        </p:nvPicPr>
        <p:blipFill rotWithShape="1">
          <a:blip r:embed="rId4">
            <a:alphaModFix/>
          </a:blip>
          <a:srcRect l="10028" r="10694" b="29363"/>
          <a:stretch/>
        </p:blipFill>
        <p:spPr>
          <a:xfrm>
            <a:off x="11518514" y="4002077"/>
            <a:ext cx="323937" cy="330106"/>
          </a:xfrm>
          <a:prstGeom prst="rect">
            <a:avLst/>
          </a:prstGeom>
          <a:noFill/>
          <a:ln>
            <a:noFill/>
          </a:ln>
        </p:spPr>
      </p:pic>
      <p:cxnSp>
        <p:nvCxnSpPr>
          <p:cNvPr id="1813" name="Google Shape;1813;p117"/>
          <p:cNvCxnSpPr/>
          <p:nvPr/>
        </p:nvCxnSpPr>
        <p:spPr>
          <a:xfrm>
            <a:off x="10355211" y="3813116"/>
            <a:ext cx="547200" cy="0"/>
          </a:xfrm>
          <a:prstGeom prst="straightConnector1">
            <a:avLst/>
          </a:prstGeom>
          <a:noFill/>
          <a:ln w="9525" cap="flat" cmpd="sng">
            <a:solidFill>
              <a:schemeClr val="dk1"/>
            </a:solidFill>
            <a:prstDash val="dash"/>
            <a:round/>
            <a:headEnd type="none" w="sm" len="sm"/>
            <a:tailEnd type="none" w="sm" len="sm"/>
          </a:ln>
        </p:spPr>
      </p:cxnSp>
      <p:grpSp>
        <p:nvGrpSpPr>
          <p:cNvPr id="1814" name="Google Shape;1814;p117"/>
          <p:cNvGrpSpPr/>
          <p:nvPr/>
        </p:nvGrpSpPr>
        <p:grpSpPr>
          <a:xfrm>
            <a:off x="10355456" y="4040490"/>
            <a:ext cx="547168" cy="252580"/>
            <a:chOff x="7995684" y="3075482"/>
            <a:chExt cx="402300" cy="185734"/>
          </a:xfrm>
        </p:grpSpPr>
        <p:cxnSp>
          <p:nvCxnSpPr>
            <p:cNvPr id="1815" name="Google Shape;1815;p117"/>
            <p:cNvCxnSpPr/>
            <p:nvPr/>
          </p:nvCxnSpPr>
          <p:spPr>
            <a:xfrm>
              <a:off x="7995684" y="3075482"/>
              <a:ext cx="402300" cy="0"/>
            </a:xfrm>
            <a:prstGeom prst="straightConnector1">
              <a:avLst/>
            </a:prstGeom>
            <a:noFill/>
            <a:ln w="9525" cap="flat" cmpd="sng">
              <a:solidFill>
                <a:schemeClr val="dk1"/>
              </a:solidFill>
              <a:prstDash val="dash"/>
              <a:round/>
              <a:headEnd type="none" w="sm" len="sm"/>
              <a:tailEnd type="none" w="sm" len="sm"/>
            </a:ln>
          </p:spPr>
        </p:cxnSp>
        <p:cxnSp>
          <p:nvCxnSpPr>
            <p:cNvPr id="1816" name="Google Shape;1816;p117"/>
            <p:cNvCxnSpPr/>
            <p:nvPr/>
          </p:nvCxnSpPr>
          <p:spPr>
            <a:xfrm>
              <a:off x="7995684" y="3261216"/>
              <a:ext cx="402300" cy="0"/>
            </a:xfrm>
            <a:prstGeom prst="straightConnector1">
              <a:avLst/>
            </a:prstGeom>
            <a:noFill/>
            <a:ln w="9525" cap="flat" cmpd="sng">
              <a:solidFill>
                <a:schemeClr val="dk1"/>
              </a:solidFill>
              <a:prstDash val="dash"/>
              <a:round/>
              <a:headEnd type="none" w="sm" len="sm"/>
              <a:tailEnd type="none" w="sm" len="sm"/>
            </a:ln>
          </p:spPr>
        </p:cxnSp>
      </p:grpSp>
      <p:grpSp>
        <p:nvGrpSpPr>
          <p:cNvPr id="1817" name="Google Shape;1817;p117"/>
          <p:cNvGrpSpPr/>
          <p:nvPr/>
        </p:nvGrpSpPr>
        <p:grpSpPr>
          <a:xfrm>
            <a:off x="11039874" y="4040490"/>
            <a:ext cx="547168" cy="252580"/>
            <a:chOff x="7995684" y="3075482"/>
            <a:chExt cx="402300" cy="185734"/>
          </a:xfrm>
        </p:grpSpPr>
        <p:cxnSp>
          <p:nvCxnSpPr>
            <p:cNvPr id="1818" name="Google Shape;1818;p117"/>
            <p:cNvCxnSpPr/>
            <p:nvPr/>
          </p:nvCxnSpPr>
          <p:spPr>
            <a:xfrm>
              <a:off x="7995684" y="3075482"/>
              <a:ext cx="402300" cy="0"/>
            </a:xfrm>
            <a:prstGeom prst="straightConnector1">
              <a:avLst/>
            </a:prstGeom>
            <a:noFill/>
            <a:ln w="9525" cap="flat" cmpd="sng">
              <a:solidFill>
                <a:schemeClr val="dk1"/>
              </a:solidFill>
              <a:prstDash val="dash"/>
              <a:round/>
              <a:headEnd type="none" w="sm" len="sm"/>
              <a:tailEnd type="none" w="sm" len="sm"/>
            </a:ln>
          </p:spPr>
        </p:cxnSp>
        <p:cxnSp>
          <p:nvCxnSpPr>
            <p:cNvPr id="1819" name="Google Shape;1819;p117"/>
            <p:cNvCxnSpPr/>
            <p:nvPr/>
          </p:nvCxnSpPr>
          <p:spPr>
            <a:xfrm>
              <a:off x="7995684" y="3261216"/>
              <a:ext cx="402300" cy="0"/>
            </a:xfrm>
            <a:prstGeom prst="straightConnector1">
              <a:avLst/>
            </a:prstGeom>
            <a:noFill/>
            <a:ln w="9525" cap="flat" cmpd="sng">
              <a:solidFill>
                <a:schemeClr val="dk1"/>
              </a:solidFill>
              <a:prstDash val="dash"/>
              <a:round/>
              <a:headEnd type="none" w="sm" len="sm"/>
              <a:tailEnd type="none" w="sm" len="sm"/>
            </a:ln>
          </p:spPr>
        </p:cxnSp>
      </p:grpSp>
      <p:pic>
        <p:nvPicPr>
          <p:cNvPr id="1820" name="Google Shape;1820;p117"/>
          <p:cNvPicPr preferRelativeResize="0"/>
          <p:nvPr/>
        </p:nvPicPr>
        <p:blipFill rotWithShape="1">
          <a:blip r:embed="rId5">
            <a:alphaModFix/>
          </a:blip>
          <a:srcRect/>
          <a:stretch/>
        </p:blipFill>
        <p:spPr>
          <a:xfrm>
            <a:off x="8222234" y="4458351"/>
            <a:ext cx="406331" cy="406331"/>
          </a:xfrm>
          <a:prstGeom prst="rect">
            <a:avLst/>
          </a:prstGeom>
          <a:noFill/>
          <a:ln>
            <a:noFill/>
          </a:ln>
        </p:spPr>
      </p:pic>
      <p:sp>
        <p:nvSpPr>
          <p:cNvPr id="1821" name="Google Shape;1821;p117"/>
          <p:cNvSpPr txBox="1"/>
          <p:nvPr/>
        </p:nvSpPr>
        <p:spPr>
          <a:xfrm>
            <a:off x="8030588" y="4910964"/>
            <a:ext cx="920400" cy="2484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Parameters</a:t>
            </a:r>
            <a:endParaRPr sz="1200" b="0" i="0" u="none" strike="noStrike" cap="none">
              <a:solidFill>
                <a:schemeClr val="dk1"/>
              </a:solidFill>
              <a:latin typeface="Source Sans Pro"/>
              <a:ea typeface="Source Sans Pro"/>
              <a:cs typeface="Source Sans Pro"/>
              <a:sym typeface="Source Sans Pro"/>
            </a:endParaRPr>
          </a:p>
        </p:txBody>
      </p:sp>
      <p:sp>
        <p:nvSpPr>
          <p:cNvPr id="1822" name="Google Shape;1822;p117"/>
          <p:cNvSpPr txBox="1"/>
          <p:nvPr/>
        </p:nvSpPr>
        <p:spPr>
          <a:xfrm>
            <a:off x="8963324" y="4910964"/>
            <a:ext cx="920400" cy="2484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Metrics</a:t>
            </a:r>
            <a:endParaRPr sz="1200" b="0" i="0" u="none" strike="noStrike" cap="none">
              <a:solidFill>
                <a:schemeClr val="dk1"/>
              </a:solidFill>
              <a:latin typeface="Source Sans Pro"/>
              <a:ea typeface="Source Sans Pro"/>
              <a:cs typeface="Source Sans Pro"/>
              <a:sym typeface="Source Sans Pro"/>
            </a:endParaRPr>
          </a:p>
        </p:txBody>
      </p:sp>
      <p:sp>
        <p:nvSpPr>
          <p:cNvPr id="1823" name="Google Shape;1823;p117"/>
          <p:cNvSpPr txBox="1"/>
          <p:nvPr/>
        </p:nvSpPr>
        <p:spPr>
          <a:xfrm>
            <a:off x="8445138" y="4233641"/>
            <a:ext cx="920400" cy="2484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Models</a:t>
            </a:r>
            <a:endParaRPr sz="1200" b="0" i="0" u="none" strike="noStrike" cap="none">
              <a:solidFill>
                <a:schemeClr val="dk1"/>
              </a:solidFill>
              <a:latin typeface="Source Sans Pro"/>
              <a:ea typeface="Source Sans Pro"/>
              <a:cs typeface="Source Sans Pro"/>
              <a:sym typeface="Source Sans Pro"/>
            </a:endParaRPr>
          </a:p>
        </p:txBody>
      </p:sp>
      <p:grpSp>
        <p:nvGrpSpPr>
          <p:cNvPr id="1824" name="Google Shape;1824;p117"/>
          <p:cNvGrpSpPr/>
          <p:nvPr/>
        </p:nvGrpSpPr>
        <p:grpSpPr>
          <a:xfrm>
            <a:off x="9340661" y="4478708"/>
            <a:ext cx="158613" cy="360944"/>
            <a:chOff x="4455817" y="-868446"/>
            <a:chExt cx="356996" cy="710659"/>
          </a:xfrm>
        </p:grpSpPr>
        <p:sp>
          <p:nvSpPr>
            <p:cNvPr id="1825" name="Google Shape;1825;p117"/>
            <p:cNvSpPr/>
            <p:nvPr/>
          </p:nvSpPr>
          <p:spPr>
            <a:xfrm>
              <a:off x="4586119" y="-714237"/>
              <a:ext cx="102488" cy="102488"/>
            </a:xfrm>
            <a:custGeom>
              <a:avLst/>
              <a:gdLst/>
              <a:ahLst/>
              <a:cxnLst/>
              <a:rect l="l" t="t" r="r" b="b"/>
              <a:pathLst>
                <a:path w="102488" h="102488" extrusionOk="0">
                  <a:moveTo>
                    <a:pt x="102489" y="51244"/>
                  </a:moveTo>
                  <a:cubicBezTo>
                    <a:pt x="102489" y="79546"/>
                    <a:pt x="79546" y="102489"/>
                    <a:pt x="51245" y="102489"/>
                  </a:cubicBezTo>
                  <a:cubicBezTo>
                    <a:pt x="22943" y="102489"/>
                    <a:pt x="0" y="79546"/>
                    <a:pt x="0" y="51244"/>
                  </a:cubicBezTo>
                  <a:cubicBezTo>
                    <a:pt x="0" y="22943"/>
                    <a:pt x="22943" y="0"/>
                    <a:pt x="51245" y="0"/>
                  </a:cubicBezTo>
                  <a:cubicBezTo>
                    <a:pt x="79546" y="0"/>
                    <a:pt x="102489" y="22943"/>
                    <a:pt x="102489" y="51244"/>
                  </a:cubicBezTo>
                  <a:close/>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6" name="Google Shape;1826;p117"/>
            <p:cNvSpPr/>
            <p:nvPr/>
          </p:nvSpPr>
          <p:spPr>
            <a:xfrm>
              <a:off x="4531540" y="-768815"/>
              <a:ext cx="211645" cy="211645"/>
            </a:xfrm>
            <a:custGeom>
              <a:avLst/>
              <a:gdLst/>
              <a:ahLst/>
              <a:cxnLst/>
              <a:rect l="l" t="t" r="r" b="b"/>
              <a:pathLst>
                <a:path w="211645" h="211645" extrusionOk="0">
                  <a:moveTo>
                    <a:pt x="211646" y="105823"/>
                  </a:moveTo>
                  <a:cubicBezTo>
                    <a:pt x="211646" y="164267"/>
                    <a:pt x="164267" y="211646"/>
                    <a:pt x="105823" y="211646"/>
                  </a:cubicBezTo>
                  <a:cubicBezTo>
                    <a:pt x="47378" y="211646"/>
                    <a:pt x="0" y="164267"/>
                    <a:pt x="0" y="105823"/>
                  </a:cubicBezTo>
                  <a:cubicBezTo>
                    <a:pt x="0" y="47378"/>
                    <a:pt x="47378" y="0"/>
                    <a:pt x="105823" y="0"/>
                  </a:cubicBezTo>
                  <a:cubicBezTo>
                    <a:pt x="164267" y="0"/>
                    <a:pt x="211646" y="47378"/>
                    <a:pt x="211646" y="105823"/>
                  </a:cubicBezTo>
                  <a:close/>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7" name="Google Shape;1827;p117"/>
            <p:cNvSpPr/>
            <p:nvPr/>
          </p:nvSpPr>
          <p:spPr>
            <a:xfrm>
              <a:off x="4614598" y="-868446"/>
              <a:ext cx="42767" cy="99631"/>
            </a:xfrm>
            <a:custGeom>
              <a:avLst/>
              <a:gdLst/>
              <a:ahLst/>
              <a:cxnLst/>
              <a:rect l="l" t="t" r="r" b="b"/>
              <a:pathLst>
                <a:path w="42767" h="99631" extrusionOk="0">
                  <a:moveTo>
                    <a:pt x="5620" y="99632"/>
                  </a:moveTo>
                  <a:lnTo>
                    <a:pt x="0" y="0"/>
                  </a:lnTo>
                  <a:lnTo>
                    <a:pt x="42767" y="0"/>
                  </a:lnTo>
                  <a:lnTo>
                    <a:pt x="37147" y="99632"/>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8" name="Google Shape;1828;p117"/>
            <p:cNvSpPr/>
            <p:nvPr/>
          </p:nvSpPr>
          <p:spPr>
            <a:xfrm>
              <a:off x="4483058" y="-425915"/>
              <a:ext cx="306228" cy="44386"/>
            </a:xfrm>
            <a:custGeom>
              <a:avLst/>
              <a:gdLst/>
              <a:ahLst/>
              <a:cxnLst/>
              <a:rect l="l" t="t" r="r" b="b"/>
              <a:pathLst>
                <a:path w="306228" h="44386" extrusionOk="0">
                  <a:moveTo>
                    <a:pt x="306229" y="1429"/>
                  </a:moveTo>
                  <a:cubicBezTo>
                    <a:pt x="262223" y="28670"/>
                    <a:pt x="210026" y="44387"/>
                    <a:pt x="154305" y="44387"/>
                  </a:cubicBezTo>
                  <a:cubicBezTo>
                    <a:pt x="97536" y="44387"/>
                    <a:pt x="44482" y="28099"/>
                    <a:pt x="0" y="0"/>
                  </a:cubicBez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9" name="Google Shape;1829;p117"/>
            <p:cNvSpPr/>
            <p:nvPr/>
          </p:nvSpPr>
          <p:spPr>
            <a:xfrm>
              <a:off x="4455817" y="-588888"/>
              <a:ext cx="152590" cy="431101"/>
            </a:xfrm>
            <a:custGeom>
              <a:avLst/>
              <a:gdLst/>
              <a:ahLst/>
              <a:cxnLst/>
              <a:rect l="l" t="t" r="r" b="b"/>
              <a:pathLst>
                <a:path w="152590" h="431101" extrusionOk="0">
                  <a:moveTo>
                    <a:pt x="152591" y="27718"/>
                  </a:moveTo>
                  <a:lnTo>
                    <a:pt x="25146" y="431102"/>
                  </a:lnTo>
                  <a:lnTo>
                    <a:pt x="0" y="423196"/>
                  </a:lnTo>
                  <a:lnTo>
                    <a:pt x="106013"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0" name="Google Shape;1830;p117"/>
            <p:cNvSpPr/>
            <p:nvPr/>
          </p:nvSpPr>
          <p:spPr>
            <a:xfrm>
              <a:off x="4660223" y="-588888"/>
              <a:ext cx="152590" cy="431101"/>
            </a:xfrm>
            <a:custGeom>
              <a:avLst/>
              <a:gdLst/>
              <a:ahLst/>
              <a:cxnLst/>
              <a:rect l="l" t="t" r="r" b="b"/>
              <a:pathLst>
                <a:path w="152590" h="431101" extrusionOk="0">
                  <a:moveTo>
                    <a:pt x="0" y="27718"/>
                  </a:moveTo>
                  <a:lnTo>
                    <a:pt x="127445" y="431102"/>
                  </a:lnTo>
                  <a:lnTo>
                    <a:pt x="152591" y="423196"/>
                  </a:lnTo>
                  <a:lnTo>
                    <a:pt x="46577"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1" name="Google Shape;1831;p117"/>
            <p:cNvSpPr/>
            <p:nvPr/>
          </p:nvSpPr>
          <p:spPr>
            <a:xfrm>
              <a:off x="4637363" y="-582792"/>
              <a:ext cx="9525" cy="24383"/>
            </a:xfrm>
            <a:custGeom>
              <a:avLst/>
              <a:gdLst/>
              <a:ahLst/>
              <a:cxnLst/>
              <a:rect l="l" t="t" r="r" b="b"/>
              <a:pathLst>
                <a:path w="9525" h="24383" extrusionOk="0">
                  <a:moveTo>
                    <a:pt x="0" y="24384"/>
                  </a:moveTo>
                  <a:lnTo>
                    <a:pt x="0"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2" name="Google Shape;1832;p117"/>
            <p:cNvSpPr/>
            <p:nvPr/>
          </p:nvSpPr>
          <p:spPr>
            <a:xfrm>
              <a:off x="4605835" y="-585935"/>
              <a:ext cx="7334" cy="23336"/>
            </a:xfrm>
            <a:custGeom>
              <a:avLst/>
              <a:gdLst/>
              <a:ahLst/>
              <a:cxnLst/>
              <a:rect l="l" t="t" r="r" b="b"/>
              <a:pathLst>
                <a:path w="7334" h="23336" extrusionOk="0">
                  <a:moveTo>
                    <a:pt x="0" y="23336"/>
                  </a:moveTo>
                  <a:lnTo>
                    <a:pt x="7334"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3" name="Google Shape;1833;p117"/>
            <p:cNvSpPr/>
            <p:nvPr/>
          </p:nvSpPr>
          <p:spPr>
            <a:xfrm>
              <a:off x="4576975" y="-596222"/>
              <a:ext cx="14097" cy="20002"/>
            </a:xfrm>
            <a:custGeom>
              <a:avLst/>
              <a:gdLst/>
              <a:ahLst/>
              <a:cxnLst/>
              <a:rect l="l" t="t" r="r" b="b"/>
              <a:pathLst>
                <a:path w="14097" h="20002" extrusionOk="0">
                  <a:moveTo>
                    <a:pt x="0" y="20003"/>
                  </a:moveTo>
                  <a:lnTo>
                    <a:pt x="14097"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34" name="Google Shape;1834;p117"/>
            <p:cNvSpPr/>
            <p:nvPr/>
          </p:nvSpPr>
          <p:spPr>
            <a:xfrm>
              <a:off x="4553638" y="-612700"/>
              <a:ext cx="19335" cy="14858"/>
            </a:xfrm>
            <a:custGeom>
              <a:avLst/>
              <a:gdLst/>
              <a:ahLst/>
              <a:cxnLst/>
              <a:rect l="l" t="t" r="r" b="b"/>
              <a:pathLst>
                <a:path w="19335" h="14858" extrusionOk="0">
                  <a:moveTo>
                    <a:pt x="0" y="14859"/>
                  </a:moveTo>
                  <a:lnTo>
                    <a:pt x="19336" y="0"/>
                  </a:lnTo>
                </a:path>
              </a:pathLst>
            </a:custGeom>
            <a:noFill/>
            <a:ln w="9525" cap="flat" cmpd="sng">
              <a:solidFill>
                <a:schemeClr val="dk1"/>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pic>
        <p:nvPicPr>
          <p:cNvPr id="1835" name="Google Shape;1835;p117"/>
          <p:cNvPicPr preferRelativeResize="0"/>
          <p:nvPr/>
        </p:nvPicPr>
        <p:blipFill rotWithShape="1">
          <a:blip r:embed="rId4">
            <a:alphaModFix/>
          </a:blip>
          <a:srcRect l="10028" r="10694" b="29363"/>
          <a:stretch/>
        </p:blipFill>
        <p:spPr>
          <a:xfrm>
            <a:off x="8624187" y="3583559"/>
            <a:ext cx="547155" cy="557589"/>
          </a:xfrm>
          <a:prstGeom prst="rect">
            <a:avLst/>
          </a:prstGeom>
          <a:noFill/>
          <a:ln>
            <a:noFill/>
          </a:ln>
        </p:spPr>
      </p:pic>
      <p:pic>
        <p:nvPicPr>
          <p:cNvPr id="1836" name="Google Shape;1836;p117"/>
          <p:cNvPicPr preferRelativeResize="0"/>
          <p:nvPr/>
        </p:nvPicPr>
        <p:blipFill rotWithShape="1">
          <a:blip r:embed="rId4">
            <a:alphaModFix/>
          </a:blip>
          <a:srcRect l="10028" r="10694" b="29363"/>
          <a:stretch/>
        </p:blipFill>
        <p:spPr>
          <a:xfrm>
            <a:off x="10150575" y="3524127"/>
            <a:ext cx="323937" cy="330106"/>
          </a:xfrm>
          <a:prstGeom prst="rect">
            <a:avLst/>
          </a:prstGeom>
          <a:noFill/>
          <a:ln>
            <a:noFill/>
          </a:ln>
        </p:spPr>
      </p:pic>
      <p:pic>
        <p:nvPicPr>
          <p:cNvPr id="1837" name="Google Shape;1837;p117"/>
          <p:cNvPicPr preferRelativeResize="0"/>
          <p:nvPr/>
        </p:nvPicPr>
        <p:blipFill rotWithShape="1">
          <a:blip r:embed="rId4">
            <a:alphaModFix/>
          </a:blip>
          <a:srcRect l="10028" r="10694" b="29363"/>
          <a:stretch/>
        </p:blipFill>
        <p:spPr>
          <a:xfrm>
            <a:off x="10150575" y="4002077"/>
            <a:ext cx="323937" cy="330106"/>
          </a:xfrm>
          <a:prstGeom prst="rect">
            <a:avLst/>
          </a:prstGeom>
          <a:noFill/>
          <a:ln>
            <a:noFill/>
          </a:ln>
        </p:spPr>
      </p:pic>
      <p:pic>
        <p:nvPicPr>
          <p:cNvPr id="1838" name="Google Shape;1838;p117"/>
          <p:cNvPicPr preferRelativeResize="0"/>
          <p:nvPr/>
        </p:nvPicPr>
        <p:blipFill rotWithShape="1">
          <a:blip r:embed="rId4">
            <a:alphaModFix/>
          </a:blip>
          <a:srcRect l="10028" r="10694" b="29363"/>
          <a:stretch/>
        </p:blipFill>
        <p:spPr>
          <a:xfrm>
            <a:off x="10150575" y="4480028"/>
            <a:ext cx="323937" cy="330106"/>
          </a:xfrm>
          <a:prstGeom prst="rect">
            <a:avLst/>
          </a:prstGeom>
          <a:noFill/>
          <a:ln>
            <a:noFill/>
          </a:ln>
        </p:spPr>
      </p:pic>
      <p:pic>
        <p:nvPicPr>
          <p:cNvPr id="1839" name="Google Shape;1839;p117"/>
          <p:cNvPicPr preferRelativeResize="0"/>
          <p:nvPr/>
        </p:nvPicPr>
        <p:blipFill>
          <a:blip r:embed="rId6">
            <a:alphaModFix/>
          </a:blip>
          <a:stretch>
            <a:fillRect/>
          </a:stretch>
        </p:blipFill>
        <p:spPr>
          <a:xfrm>
            <a:off x="4769862" y="3458825"/>
            <a:ext cx="1215600" cy="1114450"/>
          </a:xfrm>
          <a:prstGeom prst="rect">
            <a:avLst/>
          </a:prstGeom>
          <a:noFill/>
          <a:ln>
            <a:noFill/>
          </a:ln>
        </p:spPr>
      </p:pic>
      <p:sp>
        <p:nvSpPr>
          <p:cNvPr id="1840" name="Google Shape;1840;p117"/>
          <p:cNvSpPr/>
          <p:nvPr/>
        </p:nvSpPr>
        <p:spPr>
          <a:xfrm>
            <a:off x="11339202" y="4787487"/>
            <a:ext cx="682500" cy="406200"/>
          </a:xfrm>
          <a:prstGeom prst="rect">
            <a:avLst/>
          </a:prstGeom>
          <a:noFill/>
          <a:ln>
            <a:noFill/>
          </a:ln>
        </p:spPr>
        <p:txBody>
          <a:bodyPr spcFirstLastPara="1" wrap="square" lIns="0" tIns="124350" rIns="0" bIns="124350" anchor="ctr" anchorCtr="0">
            <a:noAutofit/>
          </a:bodyPr>
          <a:lstStyle/>
          <a:p>
            <a:pPr marL="0" marR="0" lvl="0" indent="0" algn="ctr" rtl="0">
              <a:lnSpc>
                <a:spcPct val="100000"/>
              </a:lnSpc>
              <a:spcBef>
                <a:spcPts val="0"/>
              </a:spcBef>
              <a:spcAft>
                <a:spcPts val="0"/>
              </a:spcAft>
              <a:buClr>
                <a:srgbClr val="000000"/>
              </a:buClr>
              <a:buSzPts val="1000"/>
              <a:buFont typeface="Arial"/>
              <a:buNone/>
            </a:pPr>
            <a:r>
              <a:rPr lang="en-US" sz="1000" b="0" i="0" u="none" strike="noStrike" cap="none">
                <a:solidFill>
                  <a:schemeClr val="dk1"/>
                </a:solidFill>
                <a:latin typeface="Source Sans Pro"/>
                <a:ea typeface="Source Sans Pro"/>
                <a:cs typeface="Source Sans Pro"/>
                <a:sym typeface="Source Sans Pro"/>
              </a:rPr>
              <a:t>Production</a:t>
            </a:r>
            <a:endParaRPr sz="1000" b="0" i="0" u="none" strike="noStrike" cap="none">
              <a:solidFill>
                <a:schemeClr val="dk1"/>
              </a:solidFill>
              <a:latin typeface="Source Sans Pro"/>
              <a:ea typeface="Source Sans Pro"/>
              <a:cs typeface="Source Sans Pro"/>
              <a:sym typeface="Source Sans Pro"/>
            </a:endParaRPr>
          </a:p>
        </p:txBody>
      </p:sp>
      <p:pic>
        <p:nvPicPr>
          <p:cNvPr id="1841" name="Google Shape;1841;p117"/>
          <p:cNvPicPr preferRelativeResize="0"/>
          <p:nvPr/>
        </p:nvPicPr>
        <p:blipFill rotWithShape="1">
          <a:blip r:embed="rId7">
            <a:alphaModFix/>
          </a:blip>
          <a:srcRect/>
          <a:stretch/>
        </p:blipFill>
        <p:spPr>
          <a:xfrm>
            <a:off x="7268612" y="4375823"/>
            <a:ext cx="456374" cy="258540"/>
          </a:xfrm>
          <a:prstGeom prst="rect">
            <a:avLst/>
          </a:prstGeom>
          <a:noFill/>
          <a:ln>
            <a:noFill/>
          </a:ln>
        </p:spPr>
      </p:pic>
      <p:pic>
        <p:nvPicPr>
          <p:cNvPr id="1842" name="Google Shape;1842;p117"/>
          <p:cNvPicPr preferRelativeResize="0"/>
          <p:nvPr/>
        </p:nvPicPr>
        <p:blipFill rotWithShape="1">
          <a:blip r:embed="rId8">
            <a:alphaModFix/>
          </a:blip>
          <a:srcRect l="-590" r="590"/>
          <a:stretch/>
        </p:blipFill>
        <p:spPr>
          <a:xfrm>
            <a:off x="6121467" y="4225503"/>
            <a:ext cx="1215321" cy="219351"/>
          </a:xfrm>
          <a:prstGeom prst="rect">
            <a:avLst/>
          </a:prstGeom>
          <a:noFill/>
          <a:ln>
            <a:noFill/>
          </a:ln>
        </p:spPr>
      </p:pic>
      <p:sp>
        <p:nvSpPr>
          <p:cNvPr id="1843" name="Google Shape;1843;p117"/>
          <p:cNvSpPr txBox="1"/>
          <p:nvPr/>
        </p:nvSpPr>
        <p:spPr>
          <a:xfrm>
            <a:off x="4816856" y="4846464"/>
            <a:ext cx="1077900" cy="5088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200" b="0" i="0" u="none" strike="noStrike" cap="none">
                <a:solidFill>
                  <a:schemeClr val="dk1"/>
                </a:solidFill>
                <a:latin typeface="Source Sans Pro"/>
                <a:ea typeface="Source Sans Pro"/>
                <a:cs typeface="Source Sans Pro"/>
                <a:sym typeface="Source Sans Pro"/>
              </a:rPr>
              <a:t>Business and Big Data</a:t>
            </a:r>
            <a:endParaRPr sz="1200" b="0" i="0" u="none" strike="noStrike" cap="none">
              <a:solidFill>
                <a:schemeClr val="dk1"/>
              </a:solidFill>
              <a:latin typeface="Source Sans Pro"/>
              <a:ea typeface="Source Sans Pro"/>
              <a:cs typeface="Source Sans Pro"/>
              <a:sym typeface="Source Sans Pro"/>
            </a:endParaRPr>
          </a:p>
        </p:txBody>
      </p:sp>
      <p:sp>
        <p:nvSpPr>
          <p:cNvPr id="1844" name="Google Shape;1844;p117"/>
          <p:cNvSpPr/>
          <p:nvPr/>
        </p:nvSpPr>
        <p:spPr>
          <a:xfrm rot="-10463168" flipH="1">
            <a:off x="7064348" y="3717552"/>
            <a:ext cx="1582842" cy="190035"/>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45" name="Google Shape;1845;p117"/>
          <p:cNvSpPr/>
          <p:nvPr/>
        </p:nvSpPr>
        <p:spPr>
          <a:xfrm rot="10800000" flipH="1">
            <a:off x="7449780" y="4009859"/>
            <a:ext cx="1129126" cy="300100"/>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cxnSp>
        <p:nvCxnSpPr>
          <p:cNvPr id="1846" name="Google Shape;1846;p117"/>
          <p:cNvCxnSpPr>
            <a:endCxn id="1842" idx="0"/>
          </p:cNvCxnSpPr>
          <p:nvPr/>
        </p:nvCxnSpPr>
        <p:spPr>
          <a:xfrm>
            <a:off x="5554927" y="3996903"/>
            <a:ext cx="1174200" cy="228600"/>
          </a:xfrm>
          <a:prstGeom prst="curvedConnector2">
            <a:avLst/>
          </a:prstGeom>
          <a:noFill/>
          <a:ln w="9525" cap="flat" cmpd="sng">
            <a:solidFill>
              <a:schemeClr val="accent3"/>
            </a:solidFill>
            <a:prstDash val="solid"/>
            <a:round/>
            <a:headEnd type="none" w="sm" len="sm"/>
            <a:tailEnd type="none" w="sm" len="sm"/>
          </a:ln>
        </p:spPr>
      </p:cxnSp>
      <p:sp>
        <p:nvSpPr>
          <p:cNvPr id="1847" name="Google Shape;1847;p117"/>
          <p:cNvSpPr/>
          <p:nvPr/>
        </p:nvSpPr>
        <p:spPr>
          <a:xfrm rot="10800000" flipH="1">
            <a:off x="8397195" y="4100678"/>
            <a:ext cx="441273" cy="415268"/>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48" name="Google Shape;1848;p117"/>
          <p:cNvSpPr/>
          <p:nvPr/>
        </p:nvSpPr>
        <p:spPr>
          <a:xfrm rot="10800000">
            <a:off x="8968281" y="4100653"/>
            <a:ext cx="467269" cy="441234"/>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49" name="Google Shape;1849;p117"/>
          <p:cNvSpPr/>
          <p:nvPr/>
        </p:nvSpPr>
        <p:spPr>
          <a:xfrm rot="10800000" flipH="1">
            <a:off x="9057348" y="3596541"/>
            <a:ext cx="1129126" cy="300100"/>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50" name="Google Shape;1850;p117"/>
          <p:cNvSpPr/>
          <p:nvPr/>
        </p:nvSpPr>
        <p:spPr>
          <a:xfrm>
            <a:off x="9078396" y="3833761"/>
            <a:ext cx="1077989" cy="330110"/>
          </a:xfrm>
          <a:custGeom>
            <a:avLst/>
            <a:gdLst/>
            <a:ahLst/>
            <a:cxnLst/>
            <a:rect l="l" t="t" r="r" b="b"/>
            <a:pathLst>
              <a:path w="10378" h="19487" extrusionOk="0">
                <a:moveTo>
                  <a:pt x="0" y="0"/>
                </a:moveTo>
                <a:cubicBezTo>
                  <a:pt x="-83" y="18965"/>
                  <a:pt x="6212" y="9860"/>
                  <a:pt x="10378" y="19487"/>
                </a:cubicBezTo>
              </a:path>
            </a:pathLst>
          </a:custGeom>
          <a:noFill/>
          <a:ln w="9525" cap="flat" cmpd="sng">
            <a:solidFill>
              <a:schemeClr val="accent3"/>
            </a:solidFill>
            <a:prstDash val="solid"/>
            <a:round/>
            <a:headEnd type="none" w="sm" len="sm"/>
            <a:tailEnd type="none" w="sm" len="sm"/>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cxnSp>
        <p:nvCxnSpPr>
          <p:cNvPr id="1851" name="Google Shape;1851;p117"/>
          <p:cNvCxnSpPr>
            <a:stCxn id="1835" idx="3"/>
            <a:endCxn id="1838" idx="0"/>
          </p:cNvCxnSpPr>
          <p:nvPr/>
        </p:nvCxnSpPr>
        <p:spPr>
          <a:xfrm>
            <a:off x="9171342" y="3862354"/>
            <a:ext cx="1141200" cy="617700"/>
          </a:xfrm>
          <a:prstGeom prst="curvedConnector2">
            <a:avLst/>
          </a:prstGeom>
          <a:noFill/>
          <a:ln w="9525" cap="flat" cmpd="sng">
            <a:solidFill>
              <a:schemeClr val="accent3"/>
            </a:solidFill>
            <a:prstDash val="solid"/>
            <a:round/>
            <a:headEnd type="none" w="sm" len="sm"/>
            <a:tailEnd type="none" w="sm" len="sm"/>
          </a:ln>
        </p:spPr>
      </p:cxnSp>
      <p:cxnSp>
        <p:nvCxnSpPr>
          <p:cNvPr id="1852" name="Google Shape;1852;p117"/>
          <p:cNvCxnSpPr>
            <a:endCxn id="1853" idx="1"/>
          </p:cNvCxnSpPr>
          <p:nvPr/>
        </p:nvCxnSpPr>
        <p:spPr>
          <a:xfrm rot="10800000" flipH="1">
            <a:off x="5483335" y="3715285"/>
            <a:ext cx="838200" cy="108600"/>
          </a:xfrm>
          <a:prstGeom prst="curvedConnector3">
            <a:avLst>
              <a:gd name="adj1" fmla="val 50000"/>
            </a:avLst>
          </a:prstGeom>
          <a:noFill/>
          <a:ln w="9525" cap="flat" cmpd="sng">
            <a:solidFill>
              <a:schemeClr val="accent3"/>
            </a:solidFill>
            <a:prstDash val="solid"/>
            <a:round/>
            <a:headEnd type="none" w="sm" len="sm"/>
            <a:tailEnd type="none" w="sm" len="sm"/>
          </a:ln>
        </p:spPr>
      </p:cxnSp>
      <p:sp>
        <p:nvSpPr>
          <p:cNvPr id="1854" name="Google Shape;1854;p117"/>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19</a:t>
            </a:fld>
            <a:endParaRPr sz="1600" b="0" i="0" u="none" strike="noStrike" cap="none">
              <a:solidFill>
                <a:schemeClr val="lt1"/>
              </a:solidFill>
              <a:latin typeface="Source Sans Pro"/>
              <a:ea typeface="Source Sans Pro"/>
              <a:cs typeface="Source Sans Pro"/>
              <a:sym typeface="Source Sans Pro"/>
            </a:endParaRPr>
          </a:p>
        </p:txBody>
      </p:sp>
      <p:pic>
        <p:nvPicPr>
          <p:cNvPr id="1855" name="Google Shape;1855;p117"/>
          <p:cNvPicPr preferRelativeResize="0"/>
          <p:nvPr/>
        </p:nvPicPr>
        <p:blipFill rotWithShape="1">
          <a:blip r:embed="rId9">
            <a:alphaModFix/>
          </a:blip>
          <a:srcRect r="82969"/>
          <a:stretch/>
        </p:blipFill>
        <p:spPr>
          <a:xfrm>
            <a:off x="4787638" y="2089525"/>
            <a:ext cx="643802" cy="601360"/>
          </a:xfrm>
          <a:prstGeom prst="rect">
            <a:avLst/>
          </a:prstGeom>
          <a:noFill/>
          <a:ln>
            <a:noFill/>
          </a:ln>
        </p:spPr>
      </p:pic>
      <p:pic>
        <p:nvPicPr>
          <p:cNvPr id="1856" name="Google Shape;1856;p117" descr="Apaches Sparks"/>
          <p:cNvPicPr preferRelativeResize="0"/>
          <p:nvPr/>
        </p:nvPicPr>
        <p:blipFill rotWithShape="1">
          <a:blip r:embed="rId10">
            <a:alphaModFix/>
          </a:blip>
          <a:srcRect/>
          <a:stretch/>
        </p:blipFill>
        <p:spPr>
          <a:xfrm>
            <a:off x="6262444" y="3441225"/>
            <a:ext cx="933400" cy="495900"/>
          </a:xfrm>
          <a:prstGeom prst="rect">
            <a:avLst/>
          </a:prstGeom>
          <a:noFill/>
          <a:ln>
            <a:noFill/>
          </a:ln>
        </p:spPr>
      </p:pic>
      <p:pic>
        <p:nvPicPr>
          <p:cNvPr id="1857" name="Google Shape;1857;p117"/>
          <p:cNvPicPr preferRelativeResize="0"/>
          <p:nvPr/>
        </p:nvPicPr>
        <p:blipFill>
          <a:blip r:embed="rId11">
            <a:alphaModFix/>
          </a:blip>
          <a:stretch>
            <a:fillRect/>
          </a:stretch>
        </p:blipFill>
        <p:spPr>
          <a:xfrm>
            <a:off x="6544525" y="3967203"/>
            <a:ext cx="1141199" cy="228216"/>
          </a:xfrm>
          <a:prstGeom prst="rect">
            <a:avLst/>
          </a:prstGeom>
          <a:noFill/>
          <a:ln>
            <a:noFill/>
          </a:ln>
        </p:spPr>
      </p:pic>
      <p:pic>
        <p:nvPicPr>
          <p:cNvPr id="1858" name="Google Shape;1858;p117"/>
          <p:cNvPicPr preferRelativeResize="0"/>
          <p:nvPr/>
        </p:nvPicPr>
        <p:blipFill>
          <a:blip r:embed="rId12">
            <a:alphaModFix/>
          </a:blip>
          <a:stretch>
            <a:fillRect/>
          </a:stretch>
        </p:blipFill>
        <p:spPr>
          <a:xfrm>
            <a:off x="61092" y="6540496"/>
            <a:ext cx="1971599" cy="382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2" name="Freeform: Shape 71">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615" y="480299"/>
            <a:ext cx="4468224" cy="6009401"/>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466298">
              <a:buClrTx/>
              <a:defRPr/>
            </a:pPr>
            <a:endParaRPr lang="en-US" sz="1836" kern="1200">
              <a:solidFill>
                <a:prstClr val="white"/>
              </a:solidFill>
              <a:latin typeface="Calibri" panose="020F0502020204030204"/>
            </a:endParaRPr>
          </a:p>
        </p:txBody>
      </p:sp>
      <p:pic>
        <p:nvPicPr>
          <p:cNvPr id="4098" name="Picture 2" descr="Rijeka Airport - Check-in">
            <a:extLst>
              <a:ext uri="{FF2B5EF4-FFF2-40B4-BE49-F238E27FC236}">
                <a16:creationId xmlns:a16="http://schemas.microsoft.com/office/drawing/2014/main" id="{EB66FDFB-854F-44DE-BAF6-C4F575689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190" y="479254"/>
            <a:ext cx="4740734" cy="1165754"/>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11B26C7-B55A-459D-8602-ECD4E88A070D}"/>
              </a:ext>
            </a:extLst>
          </p:cNvPr>
          <p:cNvSpPr>
            <a:spLocks noGrp="1"/>
          </p:cNvSpPr>
          <p:nvPr>
            <p:ph type="title"/>
          </p:nvPr>
        </p:nvSpPr>
        <p:spPr>
          <a:xfrm>
            <a:off x="881091" y="1032150"/>
            <a:ext cx="3484165" cy="4890872"/>
          </a:xfrm>
        </p:spPr>
        <p:txBody>
          <a:bodyPr vert="horz" lIns="93260" tIns="46630" rIns="93260" bIns="46630" rtlCol="0" anchor="ctr">
            <a:normAutofit/>
          </a:bodyPr>
          <a:lstStyle/>
          <a:p>
            <a:r>
              <a:rPr lang="en-US" kern="1200">
                <a:solidFill>
                  <a:srgbClr val="FFFFFF"/>
                </a:solidFill>
                <a:latin typeface="+mj-lt"/>
                <a:ea typeface="+mj-ea"/>
                <a:cs typeface="+mj-cs"/>
              </a:rPr>
              <a:t>Check In</a:t>
            </a:r>
          </a:p>
        </p:txBody>
      </p:sp>
      <p:pic>
        <p:nvPicPr>
          <p:cNvPr id="1026" name="Picture 2" descr="Scan me!">
            <a:extLst>
              <a:ext uri="{FF2B5EF4-FFF2-40B4-BE49-F238E27FC236}">
                <a16:creationId xmlns:a16="http://schemas.microsoft.com/office/drawing/2014/main" id="{4FDA90E4-1428-4843-9C5D-668E7AE351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48562" y="1811696"/>
            <a:ext cx="4511404" cy="4511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39980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2"/>
        <p:cNvGrpSpPr/>
        <p:nvPr/>
      </p:nvGrpSpPr>
      <p:grpSpPr>
        <a:xfrm>
          <a:off x="0" y="0"/>
          <a:ext cx="0" cy="0"/>
          <a:chOff x="0" y="0"/>
          <a:chExt cx="0" cy="0"/>
        </a:xfrm>
      </p:grpSpPr>
      <p:sp>
        <p:nvSpPr>
          <p:cNvPr id="1863" name="Google Shape;1863;p118"/>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864" name="Google Shape;1864;p118"/>
          <p:cNvSpPr/>
          <p:nvPr/>
        </p:nvSpPr>
        <p:spPr>
          <a:xfrm>
            <a:off x="4692725" y="1610397"/>
            <a:ext cx="7413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865" name="Google Shape;1865;p118"/>
          <p:cNvSpPr txBox="1">
            <a:spLocks noGrp="1"/>
          </p:cNvSpPr>
          <p:nvPr>
            <p:ph type="title"/>
          </p:nvPr>
        </p:nvSpPr>
        <p:spPr>
          <a:xfrm>
            <a:off x="491550" y="381650"/>
            <a:ext cx="11453400" cy="887400"/>
          </a:xfrm>
          <a:prstGeom prst="rect">
            <a:avLst/>
          </a:prstGeom>
          <a:noFill/>
          <a:ln>
            <a:noFill/>
          </a:ln>
        </p:spPr>
        <p:txBody>
          <a:bodyPr spcFirstLastPara="1" wrap="square" lIns="124350" tIns="62150" rIns="124350" bIns="62150" anchor="t" anchorCtr="0">
            <a:noAutofit/>
          </a:bodyPr>
          <a:lstStyle/>
          <a:p>
            <a:pPr marL="0" lvl="0" indent="0" algn="ctr" rtl="0">
              <a:lnSpc>
                <a:spcPct val="100000"/>
              </a:lnSpc>
              <a:spcBef>
                <a:spcPts val="0"/>
              </a:spcBef>
              <a:spcAft>
                <a:spcPts val="0"/>
              </a:spcAft>
              <a:buSzPts val="1900"/>
              <a:buNone/>
            </a:pPr>
            <a:r>
              <a:rPr lang="en-US" sz="4800">
                <a:solidFill>
                  <a:schemeClr val="dk1"/>
                </a:solidFill>
                <a:latin typeface="Quattrocento Sans"/>
                <a:ea typeface="Quattrocento Sans"/>
                <a:cs typeface="Quattrocento Sans"/>
                <a:sym typeface="Quattrocento Sans"/>
              </a:rPr>
              <a:t>Enable BI directly on all your source data</a:t>
            </a:r>
            <a:endParaRPr sz="4800">
              <a:solidFill>
                <a:schemeClr val="dk1"/>
              </a:solidFill>
              <a:latin typeface="Quattrocento Sans"/>
              <a:ea typeface="Quattrocento Sans"/>
              <a:cs typeface="Quattrocento Sans"/>
              <a:sym typeface="Quattrocento Sans"/>
            </a:endParaRPr>
          </a:p>
        </p:txBody>
      </p:sp>
      <p:grpSp>
        <p:nvGrpSpPr>
          <p:cNvPr id="1866" name="Google Shape;1866;p118"/>
          <p:cNvGrpSpPr/>
          <p:nvPr/>
        </p:nvGrpSpPr>
        <p:grpSpPr>
          <a:xfrm>
            <a:off x="330529" y="1459995"/>
            <a:ext cx="3731026" cy="4879618"/>
            <a:chOff x="6149975" y="1073605"/>
            <a:chExt cx="2743200" cy="3588218"/>
          </a:xfrm>
        </p:grpSpPr>
        <p:sp>
          <p:nvSpPr>
            <p:cNvPr id="1867" name="Google Shape;1867;p118"/>
            <p:cNvSpPr/>
            <p:nvPr/>
          </p:nvSpPr>
          <p:spPr>
            <a:xfrm>
              <a:off x="6149975" y="1184223"/>
              <a:ext cx="2743200" cy="34776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1868" name="Google Shape;1868;p118"/>
            <p:cNvGrpSpPr/>
            <p:nvPr/>
          </p:nvGrpSpPr>
          <p:grpSpPr>
            <a:xfrm>
              <a:off x="7105542" y="1073605"/>
              <a:ext cx="934895" cy="1075780"/>
              <a:chOff x="1147038" y="1066110"/>
              <a:chExt cx="934895" cy="1075780"/>
            </a:xfrm>
          </p:grpSpPr>
          <p:sp>
            <p:nvSpPr>
              <p:cNvPr id="1869" name="Google Shape;1869;p118"/>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70" name="Google Shape;1870;p118"/>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accent5"/>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871" name="Google Shape;1871;p118"/>
            <p:cNvSpPr/>
            <p:nvPr/>
          </p:nvSpPr>
          <p:spPr>
            <a:xfrm>
              <a:off x="7049269"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dk1"/>
                  </a:solidFill>
                  <a:latin typeface="Source Sans Pro"/>
                  <a:ea typeface="Source Sans Pro"/>
                  <a:cs typeface="Source Sans Pro"/>
                  <a:sym typeface="Source Sans Pro"/>
                </a:rPr>
                <a:t>3</a:t>
              </a:r>
              <a:endParaRPr sz="6000" b="0" i="0" u="none" strike="noStrike" cap="none">
                <a:solidFill>
                  <a:schemeClr val="dk1"/>
                </a:solidFill>
                <a:latin typeface="Source Sans Pro"/>
                <a:ea typeface="Source Sans Pro"/>
                <a:cs typeface="Source Sans Pro"/>
                <a:sym typeface="Source Sans Pro"/>
              </a:endParaRPr>
            </a:p>
          </p:txBody>
        </p:sp>
        <p:sp>
          <p:nvSpPr>
            <p:cNvPr id="1872" name="Google Shape;1872;p118"/>
            <p:cNvSpPr txBox="1"/>
            <p:nvPr/>
          </p:nvSpPr>
          <p:spPr>
            <a:xfrm>
              <a:off x="6363441" y="2293150"/>
              <a:ext cx="2301000" cy="7314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chemeClr val="dk1"/>
                </a:buClr>
                <a:buSzPts val="3000"/>
                <a:buFont typeface="Arial"/>
                <a:buNone/>
              </a:pPr>
              <a:r>
                <a:rPr lang="en-US" sz="3000" b="0" i="0" u="none" strike="noStrike" cap="none">
                  <a:solidFill>
                    <a:schemeClr val="dk1"/>
                  </a:solidFill>
                  <a:latin typeface="Source Sans Pro"/>
                  <a:ea typeface="Source Sans Pro"/>
                  <a:cs typeface="Source Sans Pro"/>
                  <a:sym typeface="Source Sans Pro"/>
                </a:rPr>
                <a:t>BI is limited to a fraction of data</a:t>
              </a:r>
              <a:endParaRPr sz="3000" b="0" i="0" u="none" strike="noStrike" cap="none">
                <a:solidFill>
                  <a:schemeClr val="dk1"/>
                </a:solidFill>
                <a:latin typeface="Source Sans Pro"/>
                <a:ea typeface="Source Sans Pro"/>
                <a:cs typeface="Source Sans Pro"/>
                <a:sym typeface="Source Sans Pro"/>
              </a:endParaRPr>
            </a:p>
          </p:txBody>
        </p:sp>
        <p:sp>
          <p:nvSpPr>
            <p:cNvPr id="1873" name="Google Shape;1873;p118"/>
            <p:cNvSpPr txBox="1"/>
            <p:nvPr/>
          </p:nvSpPr>
          <p:spPr>
            <a:xfrm>
              <a:off x="6248400" y="3181592"/>
              <a:ext cx="2546400" cy="1277400"/>
            </a:xfrm>
            <a:prstGeom prst="rect">
              <a:avLst/>
            </a:prstGeom>
            <a:no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3F3F3F"/>
                  </a:solidFill>
                  <a:latin typeface="Arial"/>
                  <a:ea typeface="Arial"/>
                  <a:cs typeface="Arial"/>
                  <a:sym typeface="Arial"/>
                </a:rPr>
                <a:t>010111000100101010000111100101010011111100</a:t>
              </a:r>
              <a:r>
                <a:rPr lang="en-US" sz="1500" b="0" i="0" u="none" strike="noStrike" cap="none">
                  <a:solidFill>
                    <a:schemeClr val="accent5"/>
                  </a:solidFill>
                  <a:latin typeface="Arial"/>
                  <a:ea typeface="Arial"/>
                  <a:cs typeface="Arial"/>
                  <a:sym typeface="Arial"/>
                </a:rPr>
                <a:t>111001</a:t>
              </a:r>
              <a:r>
                <a:rPr lang="en-US" sz="1500" b="0" i="0" u="none" strike="noStrike" cap="none">
                  <a:solidFill>
                    <a:srgbClr val="3F3F3F"/>
                  </a:solidFill>
                  <a:latin typeface="Arial"/>
                  <a:ea typeface="Arial"/>
                  <a:cs typeface="Arial"/>
                  <a:sym typeface="Arial"/>
                </a:rPr>
                <a:t>1101010001110011000110001100010001000100001011100010010101000011110010101001</a:t>
              </a:r>
              <a:r>
                <a:rPr lang="en-US" sz="1500" b="0" i="0" u="none" strike="noStrike" cap="none">
                  <a:solidFill>
                    <a:schemeClr val="accent5"/>
                  </a:solidFill>
                  <a:latin typeface="Arial"/>
                  <a:ea typeface="Arial"/>
                  <a:cs typeface="Arial"/>
                  <a:sym typeface="Arial"/>
                </a:rPr>
                <a:t>1111100111</a:t>
              </a:r>
              <a:r>
                <a:rPr lang="en-US" sz="1500" b="0" i="0" u="none" strike="noStrike" cap="none">
                  <a:solidFill>
                    <a:srgbClr val="3F3F3F"/>
                  </a:solidFill>
                  <a:latin typeface="Arial"/>
                  <a:ea typeface="Arial"/>
                  <a:cs typeface="Arial"/>
                  <a:sym typeface="Arial"/>
                </a:rPr>
                <a:t>00111010100011100110</a:t>
              </a:r>
              <a:r>
                <a:rPr lang="en-US" sz="1500" b="0" i="0" u="none" strike="noStrike" cap="none">
                  <a:solidFill>
                    <a:schemeClr val="accent5"/>
                  </a:solidFill>
                  <a:latin typeface="Arial"/>
                  <a:ea typeface="Arial"/>
                  <a:cs typeface="Arial"/>
                  <a:sym typeface="Arial"/>
                </a:rPr>
                <a:t>0011000110</a:t>
              </a:r>
              <a:r>
                <a:rPr lang="en-US" sz="1500" b="0" i="0" u="none" strike="noStrike" cap="none">
                  <a:solidFill>
                    <a:srgbClr val="3F3F3F"/>
                  </a:solidFill>
                  <a:latin typeface="Arial"/>
                  <a:ea typeface="Arial"/>
                  <a:cs typeface="Arial"/>
                  <a:sym typeface="Arial"/>
                </a:rPr>
                <a:t>001000100010</a:t>
              </a:r>
              <a:r>
                <a:rPr lang="en-US" sz="1500" b="0" i="0" u="none" strike="noStrike" cap="none">
                  <a:solidFill>
                    <a:schemeClr val="accent5"/>
                  </a:solidFill>
                  <a:latin typeface="Arial"/>
                  <a:ea typeface="Arial"/>
                  <a:cs typeface="Arial"/>
                  <a:sym typeface="Arial"/>
                </a:rPr>
                <a:t>000</a:t>
              </a:r>
              <a:r>
                <a:rPr lang="en-US" sz="1500" b="0" i="0" u="none" strike="noStrike" cap="none">
                  <a:solidFill>
                    <a:srgbClr val="3F3F3F"/>
                  </a:solidFill>
                  <a:latin typeface="Arial"/>
                  <a:ea typeface="Arial"/>
                  <a:cs typeface="Arial"/>
                  <a:sym typeface="Arial"/>
                </a:rPr>
                <a:t>1011100010010101000</a:t>
              </a:r>
              <a:r>
                <a:rPr lang="en-US" sz="1500" b="0" i="0" u="none" strike="noStrike" cap="none">
                  <a:solidFill>
                    <a:schemeClr val="accent5"/>
                  </a:solidFill>
                  <a:latin typeface="Arial"/>
                  <a:ea typeface="Arial"/>
                  <a:cs typeface="Arial"/>
                  <a:sym typeface="Arial"/>
                </a:rPr>
                <a:t>01111</a:t>
              </a:r>
              <a:r>
                <a:rPr lang="en-US" sz="1500" b="0" i="0" u="none" strike="noStrike" cap="none">
                  <a:solidFill>
                    <a:srgbClr val="3F3F3F"/>
                  </a:solidFill>
                  <a:latin typeface="Arial"/>
                  <a:ea typeface="Arial"/>
                  <a:cs typeface="Arial"/>
                  <a:sym typeface="Arial"/>
                </a:rPr>
                <a:t>0010101</a:t>
              </a:r>
              <a:endParaRPr sz="1900" b="0" i="0" u="none" strike="noStrike" cap="none">
                <a:solidFill>
                  <a:srgbClr val="000000"/>
                </a:solidFill>
                <a:latin typeface="Arial"/>
                <a:ea typeface="Arial"/>
                <a:cs typeface="Arial"/>
                <a:sym typeface="Arial"/>
              </a:endParaRPr>
            </a:p>
          </p:txBody>
        </p:sp>
      </p:grpSp>
      <p:sp>
        <p:nvSpPr>
          <p:cNvPr id="1874" name="Google Shape;1874;p118"/>
          <p:cNvSpPr txBox="1"/>
          <p:nvPr/>
        </p:nvSpPr>
        <p:spPr>
          <a:xfrm>
            <a:off x="5998959" y="1927761"/>
            <a:ext cx="6107400" cy="924900"/>
          </a:xfrm>
          <a:prstGeom prst="rect">
            <a:avLst/>
          </a:prstGeom>
          <a:noFill/>
          <a:ln>
            <a:noFill/>
          </a:ln>
        </p:spPr>
        <p:txBody>
          <a:bodyPr spcFirstLastPara="1" wrap="square" lIns="248700" tIns="0" rIns="0" bIns="0" anchor="ctr" anchorCtr="0">
            <a:noAutofit/>
          </a:bodyPr>
          <a:lstStyle/>
          <a:p>
            <a:pPr marL="0" marR="0" lvl="0" indent="0" algn="l" rtl="0">
              <a:lnSpc>
                <a:spcPct val="90000"/>
              </a:lnSpc>
              <a:spcBef>
                <a:spcPts val="400"/>
              </a:spcBef>
              <a:spcAft>
                <a:spcPts val="0"/>
              </a:spcAft>
              <a:buClr>
                <a:srgbClr val="000000"/>
              </a:buClr>
              <a:buSzPts val="3000"/>
              <a:buFont typeface="Arial"/>
              <a:buNone/>
            </a:pPr>
            <a:r>
              <a:rPr lang="en-US" sz="3000">
                <a:solidFill>
                  <a:schemeClr val="dk1"/>
                </a:solidFill>
                <a:latin typeface="Source Sans Pro"/>
                <a:ea typeface="Source Sans Pro"/>
                <a:cs typeface="Source Sans Pro"/>
                <a:sym typeface="Source Sans Pro"/>
              </a:rPr>
              <a:t>BI Integrations for data lake</a:t>
            </a:r>
            <a:endParaRPr sz="1900" b="0" i="0" u="none" strike="noStrike" cap="none">
              <a:solidFill>
                <a:schemeClr val="dk1"/>
              </a:solidFill>
              <a:latin typeface="Arial"/>
              <a:ea typeface="Arial"/>
              <a:cs typeface="Arial"/>
              <a:sym typeface="Arial"/>
            </a:endParaRPr>
          </a:p>
        </p:txBody>
      </p:sp>
      <p:sp>
        <p:nvSpPr>
          <p:cNvPr id="1875" name="Google Shape;1875;p118"/>
          <p:cNvSpPr txBox="1"/>
          <p:nvPr/>
        </p:nvSpPr>
        <p:spPr>
          <a:xfrm>
            <a:off x="4795767" y="3115738"/>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Reports</a:t>
            </a:r>
            <a:endParaRPr sz="1500" b="0" i="0" u="none" strike="noStrike" cap="none">
              <a:solidFill>
                <a:schemeClr val="dk1"/>
              </a:solidFill>
              <a:latin typeface="Source Sans Pro"/>
              <a:ea typeface="Source Sans Pro"/>
              <a:cs typeface="Source Sans Pro"/>
              <a:sym typeface="Source Sans Pro"/>
            </a:endParaRPr>
          </a:p>
        </p:txBody>
      </p:sp>
      <p:sp>
        <p:nvSpPr>
          <p:cNvPr id="1876" name="Google Shape;1876;p118"/>
          <p:cNvSpPr txBox="1"/>
          <p:nvPr/>
        </p:nvSpPr>
        <p:spPr>
          <a:xfrm>
            <a:off x="7222936" y="3115738"/>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Dashboards</a:t>
            </a:r>
            <a:endParaRPr sz="1500" b="0" i="0" u="none" strike="noStrike" cap="none">
              <a:solidFill>
                <a:schemeClr val="dk1"/>
              </a:solidFill>
              <a:latin typeface="Source Sans Pro"/>
              <a:ea typeface="Source Sans Pro"/>
              <a:cs typeface="Source Sans Pro"/>
              <a:sym typeface="Source Sans Pro"/>
            </a:endParaRPr>
          </a:p>
        </p:txBody>
      </p:sp>
      <p:sp>
        <p:nvSpPr>
          <p:cNvPr id="1877" name="Google Shape;1877;p118"/>
          <p:cNvSpPr txBox="1"/>
          <p:nvPr/>
        </p:nvSpPr>
        <p:spPr>
          <a:xfrm>
            <a:off x="9650104" y="3115738"/>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Ad hoc data science</a:t>
            </a:r>
            <a:endParaRPr sz="1500" b="0" i="0" u="none" strike="noStrike" cap="none">
              <a:solidFill>
                <a:schemeClr val="dk1"/>
              </a:solidFill>
              <a:latin typeface="Source Sans Pro"/>
              <a:ea typeface="Source Sans Pro"/>
              <a:cs typeface="Source Sans Pro"/>
              <a:sym typeface="Source Sans Pro"/>
            </a:endParaRPr>
          </a:p>
        </p:txBody>
      </p:sp>
      <p:cxnSp>
        <p:nvCxnSpPr>
          <p:cNvPr id="1878" name="Google Shape;1878;p118"/>
          <p:cNvCxnSpPr/>
          <p:nvPr/>
        </p:nvCxnSpPr>
        <p:spPr>
          <a:xfrm>
            <a:off x="7178983" y="3115738"/>
            <a:ext cx="0" cy="249000"/>
          </a:xfrm>
          <a:prstGeom prst="straightConnector1">
            <a:avLst/>
          </a:prstGeom>
          <a:noFill/>
          <a:ln w="9525" cap="flat" cmpd="sng">
            <a:solidFill>
              <a:schemeClr val="dk1">
                <a:alpha val="14510"/>
              </a:schemeClr>
            </a:solidFill>
            <a:prstDash val="solid"/>
            <a:round/>
            <a:headEnd type="none" w="sm" len="sm"/>
            <a:tailEnd type="none" w="sm" len="sm"/>
          </a:ln>
        </p:spPr>
      </p:cxnSp>
      <p:cxnSp>
        <p:nvCxnSpPr>
          <p:cNvPr id="1879" name="Google Shape;1879;p118"/>
          <p:cNvCxnSpPr/>
          <p:nvPr/>
        </p:nvCxnSpPr>
        <p:spPr>
          <a:xfrm>
            <a:off x="9606151" y="3115738"/>
            <a:ext cx="0" cy="249000"/>
          </a:xfrm>
          <a:prstGeom prst="straightConnector1">
            <a:avLst/>
          </a:prstGeom>
          <a:noFill/>
          <a:ln w="9525" cap="flat" cmpd="sng">
            <a:solidFill>
              <a:schemeClr val="dk1">
                <a:alpha val="14510"/>
              </a:schemeClr>
            </a:solidFill>
            <a:prstDash val="solid"/>
            <a:round/>
            <a:headEnd type="none" w="sm" len="sm"/>
            <a:tailEnd type="none" w="sm" len="sm"/>
          </a:ln>
        </p:spPr>
      </p:cxnSp>
      <p:cxnSp>
        <p:nvCxnSpPr>
          <p:cNvPr id="1880" name="Google Shape;1880;p118"/>
          <p:cNvCxnSpPr/>
          <p:nvPr/>
        </p:nvCxnSpPr>
        <p:spPr>
          <a:xfrm rot="10800000">
            <a:off x="4802792" y="3426654"/>
            <a:ext cx="7193400" cy="0"/>
          </a:xfrm>
          <a:prstGeom prst="straightConnector1">
            <a:avLst/>
          </a:prstGeom>
          <a:noFill/>
          <a:ln w="9525" cap="flat" cmpd="sng">
            <a:solidFill>
              <a:schemeClr val="dk1">
                <a:alpha val="14510"/>
              </a:schemeClr>
            </a:solidFill>
            <a:prstDash val="solid"/>
            <a:round/>
            <a:headEnd type="none" w="sm" len="sm"/>
            <a:tailEnd type="none" w="sm" len="sm"/>
          </a:ln>
        </p:spPr>
      </p:cxnSp>
      <p:cxnSp>
        <p:nvCxnSpPr>
          <p:cNvPr id="1881" name="Google Shape;1881;p118"/>
          <p:cNvCxnSpPr/>
          <p:nvPr/>
        </p:nvCxnSpPr>
        <p:spPr>
          <a:xfrm rot="10800000">
            <a:off x="4802792" y="4071216"/>
            <a:ext cx="7193400" cy="0"/>
          </a:xfrm>
          <a:prstGeom prst="straightConnector1">
            <a:avLst/>
          </a:prstGeom>
          <a:noFill/>
          <a:ln w="9525" cap="flat" cmpd="sng">
            <a:solidFill>
              <a:schemeClr val="lt1">
                <a:alpha val="14510"/>
              </a:schemeClr>
            </a:solidFill>
            <a:prstDash val="solid"/>
            <a:round/>
            <a:headEnd type="none" w="sm" len="sm"/>
            <a:tailEnd type="none" w="sm" len="sm"/>
          </a:ln>
        </p:spPr>
      </p:cxnSp>
      <p:cxnSp>
        <p:nvCxnSpPr>
          <p:cNvPr id="1882" name="Google Shape;1882;p118"/>
          <p:cNvCxnSpPr/>
          <p:nvPr/>
        </p:nvCxnSpPr>
        <p:spPr>
          <a:xfrm rot="10800000">
            <a:off x="4802792" y="5260733"/>
            <a:ext cx="7193400" cy="0"/>
          </a:xfrm>
          <a:prstGeom prst="straightConnector1">
            <a:avLst/>
          </a:prstGeom>
          <a:noFill/>
          <a:ln w="9525" cap="flat" cmpd="sng">
            <a:solidFill>
              <a:schemeClr val="lt1">
                <a:alpha val="14510"/>
              </a:schemeClr>
            </a:solidFill>
            <a:prstDash val="solid"/>
            <a:round/>
            <a:headEnd type="none" w="sm" len="sm"/>
            <a:tailEnd type="none" w="sm" len="sm"/>
          </a:ln>
        </p:spPr>
      </p:cxnSp>
      <p:pic>
        <p:nvPicPr>
          <p:cNvPr id="1883" name="Google Shape;1883;p118" descr="Power BI"/>
          <p:cNvPicPr preferRelativeResize="0"/>
          <p:nvPr/>
        </p:nvPicPr>
        <p:blipFill rotWithShape="1">
          <a:blip r:embed="rId3">
            <a:alphaModFix/>
          </a:blip>
          <a:srcRect/>
          <a:stretch/>
        </p:blipFill>
        <p:spPr>
          <a:xfrm>
            <a:off x="7022981" y="3516308"/>
            <a:ext cx="465298" cy="465256"/>
          </a:xfrm>
          <a:prstGeom prst="rect">
            <a:avLst/>
          </a:prstGeom>
          <a:noFill/>
          <a:ln>
            <a:noFill/>
          </a:ln>
        </p:spPr>
      </p:pic>
      <p:sp>
        <p:nvSpPr>
          <p:cNvPr id="1884" name="Google Shape;1884;p118"/>
          <p:cNvSpPr txBox="1"/>
          <p:nvPr/>
        </p:nvSpPr>
        <p:spPr>
          <a:xfrm>
            <a:off x="4795689" y="6072004"/>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Applications</a:t>
            </a:r>
            <a:endParaRPr sz="1900" b="0" i="0" u="none" strike="noStrike" cap="none">
              <a:solidFill>
                <a:schemeClr val="dk1"/>
              </a:solidFill>
              <a:latin typeface="Arial"/>
              <a:ea typeface="Arial"/>
              <a:cs typeface="Arial"/>
              <a:sym typeface="Arial"/>
            </a:endParaRPr>
          </a:p>
        </p:txBody>
      </p:sp>
      <p:sp>
        <p:nvSpPr>
          <p:cNvPr id="1885" name="Google Shape;1885;p118"/>
          <p:cNvSpPr txBox="1"/>
          <p:nvPr/>
        </p:nvSpPr>
        <p:spPr>
          <a:xfrm>
            <a:off x="9650026" y="6072004"/>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Files</a:t>
            </a:r>
            <a:endParaRPr sz="1200" b="0" i="0" u="none" strike="noStrike" cap="none">
              <a:solidFill>
                <a:schemeClr val="dk1"/>
              </a:solidFill>
              <a:latin typeface="Source Sans Pro"/>
              <a:ea typeface="Source Sans Pro"/>
              <a:cs typeface="Source Sans Pro"/>
              <a:sym typeface="Source Sans Pro"/>
            </a:endParaRPr>
          </a:p>
        </p:txBody>
      </p:sp>
      <p:grpSp>
        <p:nvGrpSpPr>
          <p:cNvPr id="1886" name="Google Shape;1886;p118"/>
          <p:cNvGrpSpPr/>
          <p:nvPr/>
        </p:nvGrpSpPr>
        <p:grpSpPr>
          <a:xfrm>
            <a:off x="4963029" y="5525228"/>
            <a:ext cx="1829933" cy="578937"/>
            <a:chOff x="3649018" y="4092577"/>
            <a:chExt cx="1345440" cy="425721"/>
          </a:xfrm>
        </p:grpSpPr>
        <p:pic>
          <p:nvPicPr>
            <p:cNvPr id="1887" name="Google Shape;1887;p118"/>
            <p:cNvPicPr preferRelativeResize="0"/>
            <p:nvPr/>
          </p:nvPicPr>
          <p:blipFill rotWithShape="1">
            <a:blip r:embed="rId4">
              <a:alphaModFix/>
            </a:blip>
            <a:srcRect/>
            <a:stretch/>
          </p:blipFill>
          <p:spPr>
            <a:xfrm>
              <a:off x="3702889" y="4092577"/>
              <a:ext cx="239610" cy="167731"/>
            </a:xfrm>
            <a:prstGeom prst="rect">
              <a:avLst/>
            </a:prstGeom>
            <a:noFill/>
            <a:ln>
              <a:noFill/>
            </a:ln>
          </p:spPr>
        </p:pic>
        <p:pic>
          <p:nvPicPr>
            <p:cNvPr id="1888" name="Google Shape;1888;p118"/>
            <p:cNvPicPr preferRelativeResize="0"/>
            <p:nvPr/>
          </p:nvPicPr>
          <p:blipFill rotWithShape="1">
            <a:blip r:embed="rId5">
              <a:alphaModFix/>
            </a:blip>
            <a:srcRect/>
            <a:stretch/>
          </p:blipFill>
          <p:spPr>
            <a:xfrm>
              <a:off x="3649018" y="4217031"/>
              <a:ext cx="455416" cy="197025"/>
            </a:xfrm>
            <a:prstGeom prst="rect">
              <a:avLst/>
            </a:prstGeom>
            <a:noFill/>
            <a:ln>
              <a:noFill/>
            </a:ln>
          </p:spPr>
        </p:pic>
        <p:pic>
          <p:nvPicPr>
            <p:cNvPr id="1889" name="Google Shape;1889;p118"/>
            <p:cNvPicPr preferRelativeResize="0"/>
            <p:nvPr/>
          </p:nvPicPr>
          <p:blipFill rotWithShape="1">
            <a:blip r:embed="rId6">
              <a:alphaModFix/>
            </a:blip>
            <a:srcRect l="7343" r="6360"/>
            <a:stretch/>
          </p:blipFill>
          <p:spPr>
            <a:xfrm>
              <a:off x="4184708" y="4216308"/>
              <a:ext cx="809750" cy="301990"/>
            </a:xfrm>
            <a:prstGeom prst="rect">
              <a:avLst/>
            </a:prstGeom>
            <a:noFill/>
            <a:ln>
              <a:noFill/>
            </a:ln>
          </p:spPr>
        </p:pic>
      </p:grpSp>
      <p:sp>
        <p:nvSpPr>
          <p:cNvPr id="1890" name="Google Shape;1890;p118"/>
          <p:cNvSpPr/>
          <p:nvPr/>
        </p:nvSpPr>
        <p:spPr>
          <a:xfrm rot="-5400000">
            <a:off x="5904840" y="5338988"/>
            <a:ext cx="132300" cy="199200"/>
          </a:xfrm>
          <a:prstGeom prst="chevron">
            <a:avLst>
              <a:gd name="adj" fmla="val 46605"/>
            </a:avLst>
          </a:prstGeom>
          <a:solidFill>
            <a:schemeClr val="dk1"/>
          </a:solidFill>
          <a:ln>
            <a:noFill/>
          </a:ln>
          <a:effectLst>
            <a:outerShdw blurRad="50800" dist="38100" dir="5400000" algn="t" rotWithShape="0">
              <a:srgbClr val="000000">
                <a:alpha val="4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91" name="Google Shape;1891;p118"/>
          <p:cNvSpPr/>
          <p:nvPr/>
        </p:nvSpPr>
        <p:spPr>
          <a:xfrm rot="-5400000">
            <a:off x="8345187" y="5338987"/>
            <a:ext cx="132300" cy="199200"/>
          </a:xfrm>
          <a:prstGeom prst="chevron">
            <a:avLst>
              <a:gd name="adj" fmla="val 46605"/>
            </a:avLst>
          </a:prstGeom>
          <a:solidFill>
            <a:schemeClr val="dk1"/>
          </a:solidFill>
          <a:ln>
            <a:noFill/>
          </a:ln>
          <a:effectLst>
            <a:outerShdw blurRad="50800" dist="38100" dir="5400000" algn="t" rotWithShape="0">
              <a:srgbClr val="000000">
                <a:alpha val="4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92" name="Google Shape;1892;p118"/>
          <p:cNvSpPr/>
          <p:nvPr/>
        </p:nvSpPr>
        <p:spPr>
          <a:xfrm rot="-5400000">
            <a:off x="10785533" y="5338988"/>
            <a:ext cx="132300" cy="199200"/>
          </a:xfrm>
          <a:prstGeom prst="chevron">
            <a:avLst>
              <a:gd name="adj" fmla="val 46605"/>
            </a:avLst>
          </a:prstGeom>
          <a:solidFill>
            <a:schemeClr val="dk1"/>
          </a:solidFill>
          <a:ln>
            <a:noFill/>
          </a:ln>
          <a:effectLst>
            <a:outerShdw blurRad="50800" dist="38100" dir="5400000" algn="t" rotWithShape="0">
              <a:srgbClr val="000000">
                <a:alpha val="40000"/>
              </a:srgbClr>
            </a:outerShdw>
          </a:effectLst>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Calibri"/>
              <a:ea typeface="Calibri"/>
              <a:cs typeface="Calibri"/>
              <a:sym typeface="Calibri"/>
            </a:endParaRPr>
          </a:p>
        </p:txBody>
      </p:sp>
      <p:sp>
        <p:nvSpPr>
          <p:cNvPr id="1893" name="Google Shape;1893;p118"/>
          <p:cNvSpPr txBox="1"/>
          <p:nvPr/>
        </p:nvSpPr>
        <p:spPr>
          <a:xfrm>
            <a:off x="4795689" y="4877556"/>
            <a:ext cx="7193400" cy="3297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1500"/>
              <a:buFont typeface="Arial"/>
              <a:buNone/>
            </a:pPr>
            <a:r>
              <a:rPr lang="en-US" sz="1500" b="0" i="0" u="none" strike="noStrike" cap="none">
                <a:solidFill>
                  <a:schemeClr val="dk1"/>
                </a:solidFill>
                <a:latin typeface="Source Sans Pro"/>
                <a:ea typeface="Source Sans Pro"/>
                <a:cs typeface="Source Sans Pro"/>
                <a:sym typeface="Source Sans Pro"/>
              </a:rPr>
              <a:t>All your data with high quality and great performance</a:t>
            </a:r>
            <a:endParaRPr sz="1500" b="0" i="0" u="none" strike="noStrike" cap="none">
              <a:solidFill>
                <a:schemeClr val="dk1"/>
              </a:solidFill>
              <a:latin typeface="Source Sans Pro"/>
              <a:ea typeface="Source Sans Pro"/>
              <a:cs typeface="Source Sans Pro"/>
              <a:sym typeface="Source Sans Pro"/>
            </a:endParaRPr>
          </a:p>
        </p:txBody>
      </p:sp>
      <p:sp>
        <p:nvSpPr>
          <p:cNvPr id="1894" name="Google Shape;1894;p118"/>
          <p:cNvSpPr/>
          <p:nvPr/>
        </p:nvSpPr>
        <p:spPr>
          <a:xfrm>
            <a:off x="4803051" y="4104209"/>
            <a:ext cx="7193400" cy="1123500"/>
          </a:xfrm>
          <a:prstGeom prst="rect">
            <a:avLst/>
          </a:prstGeom>
          <a:noFill/>
          <a:ln w="19050" cap="flat" cmpd="sng">
            <a:solidFill>
              <a:schemeClr val="dk2"/>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nvGrpSpPr>
          <p:cNvPr id="1895" name="Google Shape;1895;p118"/>
          <p:cNvGrpSpPr/>
          <p:nvPr/>
        </p:nvGrpSpPr>
        <p:grpSpPr>
          <a:xfrm rot="-5400000">
            <a:off x="4631759" y="1588942"/>
            <a:ext cx="1271364" cy="1463168"/>
            <a:chOff x="1147038" y="1066110"/>
            <a:chExt cx="934895" cy="1075780"/>
          </a:xfrm>
        </p:grpSpPr>
        <p:sp>
          <p:nvSpPr>
            <p:cNvPr id="1896" name="Google Shape;1896;p118"/>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rgbClr val="5F5F5F"/>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97" name="Google Shape;1897;p118"/>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grpSp>
        <p:nvGrpSpPr>
          <p:cNvPr id="1898" name="Google Shape;1898;p118"/>
          <p:cNvGrpSpPr/>
          <p:nvPr/>
        </p:nvGrpSpPr>
        <p:grpSpPr>
          <a:xfrm>
            <a:off x="9884614" y="5459853"/>
            <a:ext cx="1881988" cy="684562"/>
            <a:chOff x="6693860" y="3770729"/>
            <a:chExt cx="2618600" cy="952500"/>
          </a:xfrm>
        </p:grpSpPr>
        <p:pic>
          <p:nvPicPr>
            <p:cNvPr id="1899" name="Google Shape;1899;p118"/>
            <p:cNvPicPr preferRelativeResize="0"/>
            <p:nvPr/>
          </p:nvPicPr>
          <p:blipFill rotWithShape="1">
            <a:blip r:embed="rId7">
              <a:alphaModFix/>
            </a:blip>
            <a:srcRect/>
            <a:stretch/>
          </p:blipFill>
          <p:spPr>
            <a:xfrm>
              <a:off x="6693860" y="3770729"/>
              <a:ext cx="952500" cy="952500"/>
            </a:xfrm>
            <a:prstGeom prst="rect">
              <a:avLst/>
            </a:prstGeom>
            <a:noFill/>
            <a:ln>
              <a:noFill/>
            </a:ln>
          </p:spPr>
        </p:pic>
        <p:pic>
          <p:nvPicPr>
            <p:cNvPr id="1900" name="Google Shape;1900;p118"/>
            <p:cNvPicPr preferRelativeResize="0"/>
            <p:nvPr/>
          </p:nvPicPr>
          <p:blipFill rotWithShape="1">
            <a:blip r:embed="rId8">
              <a:alphaModFix/>
            </a:blip>
            <a:srcRect/>
            <a:stretch/>
          </p:blipFill>
          <p:spPr>
            <a:xfrm>
              <a:off x="7249227" y="3770729"/>
              <a:ext cx="952500" cy="952500"/>
            </a:xfrm>
            <a:prstGeom prst="rect">
              <a:avLst/>
            </a:prstGeom>
            <a:noFill/>
            <a:ln>
              <a:noFill/>
            </a:ln>
          </p:spPr>
        </p:pic>
        <p:pic>
          <p:nvPicPr>
            <p:cNvPr id="1901" name="Google Shape;1901;p118"/>
            <p:cNvPicPr preferRelativeResize="0"/>
            <p:nvPr/>
          </p:nvPicPr>
          <p:blipFill rotWithShape="1">
            <a:blip r:embed="rId9">
              <a:alphaModFix/>
            </a:blip>
            <a:srcRect/>
            <a:stretch/>
          </p:blipFill>
          <p:spPr>
            <a:xfrm>
              <a:off x="7804594" y="3770729"/>
              <a:ext cx="952500" cy="952500"/>
            </a:xfrm>
            <a:prstGeom prst="rect">
              <a:avLst/>
            </a:prstGeom>
            <a:noFill/>
            <a:ln>
              <a:noFill/>
            </a:ln>
          </p:spPr>
        </p:pic>
        <p:pic>
          <p:nvPicPr>
            <p:cNvPr id="1902" name="Google Shape;1902;p118"/>
            <p:cNvPicPr preferRelativeResize="0"/>
            <p:nvPr/>
          </p:nvPicPr>
          <p:blipFill rotWithShape="1">
            <a:blip r:embed="rId10">
              <a:alphaModFix/>
            </a:blip>
            <a:srcRect/>
            <a:stretch/>
          </p:blipFill>
          <p:spPr>
            <a:xfrm>
              <a:off x="8359960" y="3770729"/>
              <a:ext cx="952500" cy="952500"/>
            </a:xfrm>
            <a:prstGeom prst="rect">
              <a:avLst/>
            </a:prstGeom>
            <a:noFill/>
            <a:ln>
              <a:noFill/>
            </a:ln>
          </p:spPr>
        </p:pic>
      </p:grpSp>
      <p:sp>
        <p:nvSpPr>
          <p:cNvPr id="1903" name="Google Shape;1903;p118"/>
          <p:cNvSpPr txBox="1"/>
          <p:nvPr/>
        </p:nvSpPr>
        <p:spPr>
          <a:xfrm>
            <a:off x="7222858" y="6072004"/>
            <a:ext cx="2339100" cy="249000"/>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Clr>
                <a:srgbClr val="000000"/>
              </a:buClr>
              <a:buSzPts val="1200"/>
              <a:buFont typeface="Arial"/>
              <a:buNone/>
            </a:pPr>
            <a:r>
              <a:rPr lang="en-US" sz="1200" b="0" i="0" u="none" strike="noStrike" cap="none">
                <a:solidFill>
                  <a:schemeClr val="dk1"/>
                </a:solidFill>
                <a:latin typeface="Source Sans Pro"/>
                <a:ea typeface="Source Sans Pro"/>
                <a:cs typeface="Source Sans Pro"/>
                <a:sym typeface="Source Sans Pro"/>
              </a:rPr>
              <a:t>Data stores</a:t>
            </a:r>
            <a:endParaRPr sz="1200" b="0" i="0" u="none" strike="noStrike" cap="none">
              <a:solidFill>
                <a:schemeClr val="dk1"/>
              </a:solidFill>
              <a:latin typeface="Source Sans Pro"/>
              <a:ea typeface="Source Sans Pro"/>
              <a:cs typeface="Source Sans Pro"/>
              <a:sym typeface="Source Sans Pro"/>
            </a:endParaRPr>
          </a:p>
        </p:txBody>
      </p:sp>
      <p:cxnSp>
        <p:nvCxnSpPr>
          <p:cNvPr id="1904" name="Google Shape;1904;p118"/>
          <p:cNvCxnSpPr/>
          <p:nvPr/>
        </p:nvCxnSpPr>
        <p:spPr>
          <a:xfrm>
            <a:off x="7178905" y="6072004"/>
            <a:ext cx="0" cy="186300"/>
          </a:xfrm>
          <a:prstGeom prst="straightConnector1">
            <a:avLst/>
          </a:prstGeom>
          <a:noFill/>
          <a:ln w="9525" cap="flat" cmpd="sng">
            <a:solidFill>
              <a:schemeClr val="dk1">
                <a:alpha val="14510"/>
              </a:schemeClr>
            </a:solidFill>
            <a:prstDash val="solid"/>
            <a:round/>
            <a:headEnd type="none" w="sm" len="sm"/>
            <a:tailEnd type="none" w="sm" len="sm"/>
          </a:ln>
        </p:spPr>
      </p:cxnSp>
      <p:cxnSp>
        <p:nvCxnSpPr>
          <p:cNvPr id="1905" name="Google Shape;1905;p118"/>
          <p:cNvCxnSpPr/>
          <p:nvPr/>
        </p:nvCxnSpPr>
        <p:spPr>
          <a:xfrm>
            <a:off x="9606074" y="6072004"/>
            <a:ext cx="0" cy="186300"/>
          </a:xfrm>
          <a:prstGeom prst="straightConnector1">
            <a:avLst/>
          </a:prstGeom>
          <a:noFill/>
          <a:ln w="9525" cap="flat" cmpd="sng">
            <a:solidFill>
              <a:schemeClr val="dk1">
                <a:alpha val="14510"/>
              </a:schemeClr>
            </a:solidFill>
            <a:prstDash val="solid"/>
            <a:round/>
            <a:headEnd type="none" w="sm" len="sm"/>
            <a:tailEnd type="none" w="sm" len="sm"/>
          </a:ln>
        </p:spPr>
      </p:cxnSp>
      <p:grpSp>
        <p:nvGrpSpPr>
          <p:cNvPr id="1906" name="Google Shape;1906;p118"/>
          <p:cNvGrpSpPr/>
          <p:nvPr/>
        </p:nvGrpSpPr>
        <p:grpSpPr>
          <a:xfrm>
            <a:off x="7241104" y="5621930"/>
            <a:ext cx="2321230" cy="390674"/>
            <a:chOff x="5323950" y="4150138"/>
            <a:chExt cx="1706661" cy="287282"/>
          </a:xfrm>
        </p:grpSpPr>
        <p:pic>
          <p:nvPicPr>
            <p:cNvPr id="1907" name="Google Shape;1907;p118"/>
            <p:cNvPicPr preferRelativeResize="0"/>
            <p:nvPr/>
          </p:nvPicPr>
          <p:blipFill rotWithShape="1">
            <a:blip r:embed="rId11">
              <a:alphaModFix/>
            </a:blip>
            <a:srcRect/>
            <a:stretch/>
          </p:blipFill>
          <p:spPr>
            <a:xfrm>
              <a:off x="6505014" y="4170094"/>
              <a:ext cx="198447" cy="231220"/>
            </a:xfrm>
            <a:prstGeom prst="rect">
              <a:avLst/>
            </a:prstGeom>
            <a:noFill/>
            <a:ln>
              <a:noFill/>
            </a:ln>
          </p:spPr>
        </p:pic>
        <p:pic>
          <p:nvPicPr>
            <p:cNvPr id="1908" name="Google Shape;1908;p118"/>
            <p:cNvPicPr preferRelativeResize="0"/>
            <p:nvPr/>
          </p:nvPicPr>
          <p:blipFill rotWithShape="1">
            <a:blip r:embed="rId12">
              <a:alphaModFix/>
            </a:blip>
            <a:srcRect/>
            <a:stretch/>
          </p:blipFill>
          <p:spPr>
            <a:xfrm>
              <a:off x="6775702" y="4254539"/>
              <a:ext cx="254909" cy="182881"/>
            </a:xfrm>
            <a:prstGeom prst="rect">
              <a:avLst/>
            </a:prstGeom>
            <a:noFill/>
            <a:ln>
              <a:noFill/>
            </a:ln>
          </p:spPr>
        </p:pic>
        <p:pic>
          <p:nvPicPr>
            <p:cNvPr id="1909" name="Google Shape;1909;p118"/>
            <p:cNvPicPr preferRelativeResize="0"/>
            <p:nvPr/>
          </p:nvPicPr>
          <p:blipFill rotWithShape="1">
            <a:blip r:embed="rId13">
              <a:alphaModFix/>
            </a:blip>
            <a:srcRect/>
            <a:stretch/>
          </p:blipFill>
          <p:spPr>
            <a:xfrm>
              <a:off x="5831067" y="4210415"/>
              <a:ext cx="342129" cy="188892"/>
            </a:xfrm>
            <a:prstGeom prst="rect">
              <a:avLst/>
            </a:prstGeom>
            <a:noFill/>
            <a:ln>
              <a:noFill/>
            </a:ln>
          </p:spPr>
        </p:pic>
        <p:pic>
          <p:nvPicPr>
            <p:cNvPr id="1910" name="Google Shape;1910;p118"/>
            <p:cNvPicPr preferRelativeResize="0"/>
            <p:nvPr/>
          </p:nvPicPr>
          <p:blipFill rotWithShape="1">
            <a:blip r:embed="rId14">
              <a:alphaModFix/>
            </a:blip>
            <a:srcRect/>
            <a:stretch/>
          </p:blipFill>
          <p:spPr>
            <a:xfrm>
              <a:off x="6245436" y="4192787"/>
              <a:ext cx="187338" cy="200509"/>
            </a:xfrm>
            <a:prstGeom prst="rect">
              <a:avLst/>
            </a:prstGeom>
            <a:noFill/>
            <a:ln>
              <a:noFill/>
            </a:ln>
          </p:spPr>
        </p:pic>
        <p:pic>
          <p:nvPicPr>
            <p:cNvPr id="1911" name="Google Shape;1911;p118"/>
            <p:cNvPicPr preferRelativeResize="0"/>
            <p:nvPr/>
          </p:nvPicPr>
          <p:blipFill rotWithShape="1">
            <a:blip r:embed="rId15">
              <a:alphaModFix/>
            </a:blip>
            <a:srcRect t="41092" b="39382"/>
            <a:stretch/>
          </p:blipFill>
          <p:spPr>
            <a:xfrm>
              <a:off x="5323950" y="4323179"/>
              <a:ext cx="434876" cy="90877"/>
            </a:xfrm>
            <a:prstGeom prst="rect">
              <a:avLst/>
            </a:prstGeom>
            <a:noFill/>
            <a:ln>
              <a:noFill/>
            </a:ln>
          </p:spPr>
        </p:pic>
        <p:grpSp>
          <p:nvGrpSpPr>
            <p:cNvPr id="1912" name="Google Shape;1912;p118"/>
            <p:cNvGrpSpPr/>
            <p:nvPr/>
          </p:nvGrpSpPr>
          <p:grpSpPr>
            <a:xfrm>
              <a:off x="5527293" y="4150138"/>
              <a:ext cx="426536" cy="121685"/>
              <a:chOff x="6815690" y="3909710"/>
              <a:chExt cx="1632986" cy="465869"/>
            </a:xfrm>
          </p:grpSpPr>
          <p:pic>
            <p:nvPicPr>
              <p:cNvPr id="1913" name="Google Shape;1913;p118" descr="A picture containing food&#10;&#10;Description automatically generated"/>
              <p:cNvPicPr preferRelativeResize="0"/>
              <p:nvPr/>
            </p:nvPicPr>
            <p:blipFill rotWithShape="1">
              <a:blip r:embed="rId16">
                <a:alphaModFix/>
              </a:blip>
              <a:srcRect r="84914"/>
              <a:stretch/>
            </p:blipFill>
            <p:spPr>
              <a:xfrm>
                <a:off x="6815690" y="3909710"/>
                <a:ext cx="247179" cy="465869"/>
              </a:xfrm>
              <a:prstGeom prst="rect">
                <a:avLst/>
              </a:prstGeom>
              <a:noFill/>
              <a:ln>
                <a:noFill/>
              </a:ln>
            </p:spPr>
          </p:pic>
          <p:pic>
            <p:nvPicPr>
              <p:cNvPr id="1914" name="Google Shape;1914;p118" descr="A picture containing food&#10;&#10;Description automatically generated"/>
              <p:cNvPicPr preferRelativeResize="0"/>
              <p:nvPr/>
            </p:nvPicPr>
            <p:blipFill rotWithShape="1">
              <a:blip r:embed="rId17">
                <a:alphaModFix/>
              </a:blip>
              <a:srcRect l="15086" r="346"/>
              <a:stretch/>
            </p:blipFill>
            <p:spPr>
              <a:xfrm>
                <a:off x="7062928" y="3909710"/>
                <a:ext cx="1385748" cy="465869"/>
              </a:xfrm>
              <a:prstGeom prst="rect">
                <a:avLst/>
              </a:prstGeom>
              <a:noFill/>
              <a:ln>
                <a:noFill/>
              </a:ln>
            </p:spPr>
          </p:pic>
        </p:grpSp>
      </p:grpSp>
      <p:sp>
        <p:nvSpPr>
          <p:cNvPr id="1915" name="Google Shape;1915;p118"/>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20</a:t>
            </a:fld>
            <a:endParaRPr sz="1600" b="0" i="0" u="none" strike="noStrike" cap="none">
              <a:solidFill>
                <a:schemeClr val="lt1"/>
              </a:solidFill>
              <a:latin typeface="Source Sans Pro"/>
              <a:ea typeface="Source Sans Pro"/>
              <a:cs typeface="Source Sans Pro"/>
              <a:sym typeface="Source Sans Pro"/>
            </a:endParaRPr>
          </a:p>
        </p:txBody>
      </p:sp>
      <p:pic>
        <p:nvPicPr>
          <p:cNvPr id="1916" name="Google Shape;1916;p118"/>
          <p:cNvPicPr preferRelativeResize="0"/>
          <p:nvPr/>
        </p:nvPicPr>
        <p:blipFill>
          <a:blip r:embed="rId18">
            <a:alphaModFix/>
          </a:blip>
          <a:stretch>
            <a:fillRect/>
          </a:stretch>
        </p:blipFill>
        <p:spPr>
          <a:xfrm>
            <a:off x="5998959" y="5541940"/>
            <a:ext cx="807893" cy="186507"/>
          </a:xfrm>
          <a:prstGeom prst="rect">
            <a:avLst/>
          </a:prstGeom>
          <a:noFill/>
          <a:ln>
            <a:noFill/>
          </a:ln>
        </p:spPr>
      </p:pic>
      <p:pic>
        <p:nvPicPr>
          <p:cNvPr id="1917" name="Google Shape;1917;p118"/>
          <p:cNvPicPr preferRelativeResize="0"/>
          <p:nvPr/>
        </p:nvPicPr>
        <p:blipFill rotWithShape="1">
          <a:blip r:embed="rId19">
            <a:alphaModFix/>
          </a:blip>
          <a:srcRect r="82969"/>
          <a:stretch/>
        </p:blipFill>
        <p:spPr>
          <a:xfrm>
            <a:off x="4787638" y="2089525"/>
            <a:ext cx="643802" cy="601360"/>
          </a:xfrm>
          <a:prstGeom prst="rect">
            <a:avLst/>
          </a:prstGeom>
          <a:noFill/>
          <a:ln>
            <a:noFill/>
          </a:ln>
        </p:spPr>
      </p:pic>
      <p:grpSp>
        <p:nvGrpSpPr>
          <p:cNvPr id="1918" name="Google Shape;1918;p118"/>
          <p:cNvGrpSpPr/>
          <p:nvPr/>
        </p:nvGrpSpPr>
        <p:grpSpPr>
          <a:xfrm>
            <a:off x="5763575" y="4327913"/>
            <a:ext cx="2614699" cy="601349"/>
            <a:chOff x="6700325" y="3556875"/>
            <a:chExt cx="2614699" cy="601349"/>
          </a:xfrm>
        </p:grpSpPr>
        <p:pic>
          <p:nvPicPr>
            <p:cNvPr id="1919" name="Google Shape;1919;p118"/>
            <p:cNvPicPr preferRelativeResize="0"/>
            <p:nvPr/>
          </p:nvPicPr>
          <p:blipFill rotWithShape="1">
            <a:blip r:embed="rId20">
              <a:alphaModFix/>
            </a:blip>
            <a:srcRect l="23521" t="14019" r="25523" b="30390"/>
            <a:stretch/>
          </p:blipFill>
          <p:spPr>
            <a:xfrm>
              <a:off x="6700325" y="3556875"/>
              <a:ext cx="601274" cy="601349"/>
            </a:xfrm>
            <a:prstGeom prst="rect">
              <a:avLst/>
            </a:prstGeom>
            <a:noFill/>
            <a:ln>
              <a:noFill/>
            </a:ln>
          </p:spPr>
        </p:pic>
        <p:pic>
          <p:nvPicPr>
            <p:cNvPr id="1920" name="Google Shape;1920;p118"/>
            <p:cNvPicPr preferRelativeResize="0"/>
            <p:nvPr/>
          </p:nvPicPr>
          <p:blipFill rotWithShape="1">
            <a:blip r:embed="rId21">
              <a:alphaModFix/>
            </a:blip>
            <a:srcRect l="21917"/>
            <a:stretch/>
          </p:blipFill>
          <p:spPr>
            <a:xfrm>
              <a:off x="7301600" y="3616925"/>
              <a:ext cx="2013424" cy="508550"/>
            </a:xfrm>
            <a:prstGeom prst="rect">
              <a:avLst/>
            </a:prstGeom>
            <a:noFill/>
            <a:ln>
              <a:noFill/>
            </a:ln>
          </p:spPr>
        </p:pic>
      </p:grpSp>
      <p:pic>
        <p:nvPicPr>
          <p:cNvPr id="1921" name="Google Shape;1921;p118" descr="Apaches Sparks"/>
          <p:cNvPicPr preferRelativeResize="0"/>
          <p:nvPr/>
        </p:nvPicPr>
        <p:blipFill rotWithShape="1">
          <a:blip r:embed="rId22">
            <a:alphaModFix/>
          </a:blip>
          <a:srcRect/>
          <a:stretch/>
        </p:blipFill>
        <p:spPr>
          <a:xfrm>
            <a:off x="9234559" y="4339114"/>
            <a:ext cx="1089719" cy="578950"/>
          </a:xfrm>
          <a:prstGeom prst="rect">
            <a:avLst/>
          </a:prstGeom>
          <a:noFill/>
          <a:ln>
            <a:noFill/>
          </a:ln>
        </p:spPr>
      </p:pic>
      <p:pic>
        <p:nvPicPr>
          <p:cNvPr id="1922" name="Google Shape;1922;p118"/>
          <p:cNvPicPr preferRelativeResize="0"/>
          <p:nvPr/>
        </p:nvPicPr>
        <p:blipFill rotWithShape="1">
          <a:blip r:embed="rId23">
            <a:alphaModFix/>
          </a:blip>
          <a:srcRect/>
          <a:stretch/>
        </p:blipFill>
        <p:spPr>
          <a:xfrm>
            <a:off x="9234550" y="3531205"/>
            <a:ext cx="324918" cy="373558"/>
          </a:xfrm>
          <a:prstGeom prst="rect">
            <a:avLst/>
          </a:prstGeom>
          <a:noFill/>
          <a:ln>
            <a:noFill/>
          </a:ln>
        </p:spPr>
      </p:pic>
      <p:pic>
        <p:nvPicPr>
          <p:cNvPr id="1923" name="Google Shape;1923;p118"/>
          <p:cNvPicPr preferRelativeResize="0"/>
          <p:nvPr/>
        </p:nvPicPr>
        <p:blipFill>
          <a:blip r:embed="rId24">
            <a:alphaModFix/>
          </a:blip>
          <a:stretch>
            <a:fillRect/>
          </a:stretch>
        </p:blipFill>
        <p:spPr>
          <a:xfrm>
            <a:off x="61092" y="6540496"/>
            <a:ext cx="1971599" cy="3826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27"/>
        <p:cNvGrpSpPr/>
        <p:nvPr/>
      </p:nvGrpSpPr>
      <p:grpSpPr>
        <a:xfrm>
          <a:off x="0" y="0"/>
          <a:ext cx="0" cy="0"/>
          <a:chOff x="0" y="0"/>
          <a:chExt cx="0" cy="0"/>
        </a:xfrm>
      </p:grpSpPr>
      <p:sp>
        <p:nvSpPr>
          <p:cNvPr id="1928" name="Google Shape;1928;p119"/>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1929" name="Google Shape;1929;p119"/>
          <p:cNvSpPr/>
          <p:nvPr/>
        </p:nvSpPr>
        <p:spPr>
          <a:xfrm>
            <a:off x="4692725" y="1610397"/>
            <a:ext cx="74133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1930" name="Google Shape;1930;p119"/>
          <p:cNvSpPr/>
          <p:nvPr/>
        </p:nvSpPr>
        <p:spPr>
          <a:xfrm>
            <a:off x="4692725" y="4438039"/>
            <a:ext cx="1908600" cy="1010400"/>
          </a:xfrm>
          <a:prstGeom prst="rect">
            <a:avLst/>
          </a:prstGeom>
          <a:solidFill>
            <a:srgbClr val="3B3B3B"/>
          </a:solidFill>
          <a:ln>
            <a:noFill/>
          </a:ln>
          <a:effectLst>
            <a:outerShdw blurRad="50800" dist="38100" dir="2700000" algn="tl" rotWithShape="0">
              <a:srgbClr val="000000">
                <a:alpha val="40000"/>
              </a:srgbClr>
            </a:outerShdw>
          </a:effectLst>
        </p:spPr>
        <p:txBody>
          <a:bodyPr spcFirstLastPara="1" wrap="square" lIns="124350" tIns="87050" rIns="124350" bIns="124350" anchor="t" anchorCtr="0">
            <a:noAutofit/>
          </a:bodyPr>
          <a:lstStyle/>
          <a:p>
            <a:pPr marL="0" marR="0" lvl="0" indent="0" algn="ctr" rtl="0">
              <a:lnSpc>
                <a:spcPct val="90000"/>
              </a:lnSpc>
              <a:spcBef>
                <a:spcPts val="0"/>
              </a:spcBef>
              <a:spcAft>
                <a:spcPts val="0"/>
              </a:spcAft>
              <a:buNone/>
            </a:pPr>
            <a:endParaRPr sz="1500" b="0" i="0" u="none" strike="noStrike" cap="none">
              <a:solidFill>
                <a:srgbClr val="0E515A"/>
              </a:solidFill>
              <a:latin typeface="Arial"/>
              <a:ea typeface="Arial"/>
              <a:cs typeface="Arial"/>
              <a:sym typeface="Arial"/>
            </a:endParaRPr>
          </a:p>
        </p:txBody>
      </p:sp>
      <p:sp>
        <p:nvSpPr>
          <p:cNvPr id="1931" name="Google Shape;1931;p119"/>
          <p:cNvSpPr/>
          <p:nvPr/>
        </p:nvSpPr>
        <p:spPr>
          <a:xfrm>
            <a:off x="4692567" y="2804392"/>
            <a:ext cx="1901700" cy="885600"/>
          </a:xfrm>
          <a:prstGeom prst="rect">
            <a:avLst/>
          </a:prstGeom>
          <a:solidFill>
            <a:srgbClr val="3B3B3B"/>
          </a:solidFill>
          <a:ln>
            <a:noFill/>
          </a:ln>
          <a:effectLst>
            <a:outerShdw blurRad="50800" dist="38100" dir="2700000" algn="tl" rotWithShape="0">
              <a:srgbClr val="000000">
                <a:alpha val="40000"/>
              </a:srgbClr>
            </a:outerShdw>
          </a:effectLst>
        </p:spPr>
        <p:txBody>
          <a:bodyPr spcFirstLastPara="1" wrap="square" lIns="124350" tIns="87050" rIns="124350" bIns="124350" anchor="t" anchorCtr="0">
            <a:noAutofit/>
          </a:bodyPr>
          <a:lstStyle/>
          <a:p>
            <a:pPr marL="0" marR="0" lvl="0" indent="0" algn="ctr" rtl="0">
              <a:lnSpc>
                <a:spcPct val="90000"/>
              </a:lnSpc>
              <a:spcBef>
                <a:spcPts val="0"/>
              </a:spcBef>
              <a:spcAft>
                <a:spcPts val="0"/>
              </a:spcAft>
              <a:buNone/>
            </a:pPr>
            <a:endParaRPr sz="1500" b="0" i="0" u="none" strike="noStrike" cap="none">
              <a:solidFill>
                <a:srgbClr val="0E515A"/>
              </a:solidFill>
              <a:latin typeface="Arial"/>
              <a:ea typeface="Arial"/>
              <a:cs typeface="Arial"/>
              <a:sym typeface="Arial"/>
            </a:endParaRPr>
          </a:p>
        </p:txBody>
      </p:sp>
      <p:sp>
        <p:nvSpPr>
          <p:cNvPr id="1932" name="Google Shape;1932;p119"/>
          <p:cNvSpPr txBox="1">
            <a:spLocks noGrp="1"/>
          </p:cNvSpPr>
          <p:nvPr>
            <p:ph type="title"/>
          </p:nvPr>
        </p:nvSpPr>
        <p:spPr>
          <a:xfrm>
            <a:off x="325938" y="110975"/>
            <a:ext cx="11784600" cy="1585800"/>
          </a:xfrm>
          <a:prstGeom prst="rect">
            <a:avLst/>
          </a:prstGeom>
          <a:noFill/>
          <a:ln>
            <a:noFill/>
          </a:ln>
        </p:spPr>
        <p:txBody>
          <a:bodyPr spcFirstLastPara="1" wrap="square" lIns="124350" tIns="62150" rIns="124350" bIns="62150" anchor="t" anchorCtr="0">
            <a:noAutofit/>
          </a:bodyPr>
          <a:lstStyle/>
          <a:p>
            <a:pPr marL="0" lvl="0" indent="0" algn="ctr" rtl="0">
              <a:lnSpc>
                <a:spcPct val="90000"/>
              </a:lnSpc>
              <a:spcBef>
                <a:spcPts val="0"/>
              </a:spcBef>
              <a:spcAft>
                <a:spcPts val="0"/>
              </a:spcAft>
              <a:buSzPts val="1900"/>
              <a:buNone/>
            </a:pPr>
            <a:r>
              <a:rPr lang="en-US" sz="4800">
                <a:solidFill>
                  <a:schemeClr val="dk1"/>
                </a:solidFill>
                <a:latin typeface="Quattrocento Sans"/>
                <a:ea typeface="Quattrocento Sans"/>
                <a:cs typeface="Quattrocento Sans"/>
                <a:sym typeface="Quattrocento Sans"/>
              </a:rPr>
              <a:t>Leverage cloud native platform for </a:t>
            </a:r>
            <a:br>
              <a:rPr lang="en-US" sz="4800">
                <a:solidFill>
                  <a:schemeClr val="dk1"/>
                </a:solidFill>
                <a:latin typeface="Quattrocento Sans"/>
                <a:ea typeface="Quattrocento Sans"/>
                <a:cs typeface="Quattrocento Sans"/>
                <a:sym typeface="Quattrocento Sans"/>
              </a:rPr>
            </a:br>
            <a:r>
              <a:rPr lang="en-US" sz="4800">
                <a:solidFill>
                  <a:schemeClr val="dk1"/>
                </a:solidFill>
                <a:latin typeface="Quattrocento Sans"/>
                <a:ea typeface="Quattrocento Sans"/>
                <a:cs typeface="Quattrocento Sans"/>
                <a:sym typeface="Quattrocento Sans"/>
              </a:rPr>
              <a:t>enterprise grade solution</a:t>
            </a:r>
            <a:endParaRPr sz="4800">
              <a:solidFill>
                <a:schemeClr val="dk1"/>
              </a:solidFill>
              <a:latin typeface="Quattrocento Sans"/>
              <a:ea typeface="Quattrocento Sans"/>
              <a:cs typeface="Quattrocento Sans"/>
              <a:sym typeface="Quattrocento Sans"/>
            </a:endParaRPr>
          </a:p>
        </p:txBody>
      </p:sp>
      <p:sp>
        <p:nvSpPr>
          <p:cNvPr id="1933" name="Google Shape;1933;p119"/>
          <p:cNvSpPr/>
          <p:nvPr/>
        </p:nvSpPr>
        <p:spPr>
          <a:xfrm>
            <a:off x="330340" y="1610397"/>
            <a:ext cx="3730800" cy="4729200"/>
          </a:xfrm>
          <a:prstGeom prst="rect">
            <a:avLst/>
          </a:prstGeom>
          <a:solidFill>
            <a:schemeClr val="accen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grpSp>
        <p:nvGrpSpPr>
          <p:cNvPr id="1934" name="Google Shape;1934;p119"/>
          <p:cNvGrpSpPr/>
          <p:nvPr/>
        </p:nvGrpSpPr>
        <p:grpSpPr>
          <a:xfrm>
            <a:off x="1531668" y="1459995"/>
            <a:ext cx="1348088" cy="1462953"/>
            <a:chOff x="7049269" y="1073605"/>
            <a:chExt cx="991168" cy="1075780"/>
          </a:xfrm>
        </p:grpSpPr>
        <p:grpSp>
          <p:nvGrpSpPr>
            <p:cNvPr id="1935" name="Google Shape;1935;p119"/>
            <p:cNvGrpSpPr/>
            <p:nvPr/>
          </p:nvGrpSpPr>
          <p:grpSpPr>
            <a:xfrm>
              <a:off x="7105542" y="1073605"/>
              <a:ext cx="934895" cy="1075780"/>
              <a:chOff x="1147038" y="1066110"/>
              <a:chExt cx="934895" cy="1075780"/>
            </a:xfrm>
          </p:grpSpPr>
          <p:sp>
            <p:nvSpPr>
              <p:cNvPr id="1936" name="Google Shape;1936;p119"/>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37" name="Google Shape;1937;p119"/>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dk2"/>
              </a:solidFill>
              <a:ln>
                <a:noFill/>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938" name="Google Shape;1938;p119"/>
            <p:cNvSpPr/>
            <p:nvPr/>
          </p:nvSpPr>
          <p:spPr>
            <a:xfrm>
              <a:off x="7049269" y="1184223"/>
              <a:ext cx="936900" cy="9450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rgbClr val="000000"/>
                </a:buClr>
                <a:buSzPts val="6000"/>
                <a:buFont typeface="Arial"/>
                <a:buNone/>
              </a:pPr>
              <a:r>
                <a:rPr lang="en-US" sz="6000" b="0" i="0" u="none" strike="noStrike" cap="none">
                  <a:solidFill>
                    <a:schemeClr val="lt1"/>
                  </a:solidFill>
                  <a:latin typeface="Source Sans Pro"/>
                  <a:ea typeface="Source Sans Pro"/>
                  <a:cs typeface="Source Sans Pro"/>
                  <a:sym typeface="Source Sans Pro"/>
                </a:rPr>
                <a:t>4</a:t>
              </a:r>
              <a:endParaRPr sz="6000" b="0" i="0" u="none" strike="noStrike" cap="none">
                <a:solidFill>
                  <a:schemeClr val="lt1"/>
                </a:solidFill>
                <a:latin typeface="Source Sans Pro"/>
                <a:ea typeface="Source Sans Pro"/>
                <a:cs typeface="Source Sans Pro"/>
                <a:sym typeface="Source Sans Pro"/>
              </a:endParaRPr>
            </a:p>
          </p:txBody>
        </p:sp>
      </p:grpSp>
      <p:sp>
        <p:nvSpPr>
          <p:cNvPr id="1939" name="Google Shape;1939;p119"/>
          <p:cNvSpPr txBox="1"/>
          <p:nvPr/>
        </p:nvSpPr>
        <p:spPr>
          <a:xfrm>
            <a:off x="330181" y="3118401"/>
            <a:ext cx="3730800" cy="994500"/>
          </a:xfrm>
          <a:prstGeom prst="rect">
            <a:avLst/>
          </a:prstGeom>
          <a:noFill/>
          <a:ln>
            <a:noFill/>
          </a:ln>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Clr>
                <a:schemeClr val="dk1"/>
              </a:buClr>
              <a:buSzPts val="3000"/>
              <a:buFont typeface="Arial"/>
              <a:buNone/>
            </a:pPr>
            <a:r>
              <a:rPr lang="en-US" sz="3000" b="0" i="0" u="none" strike="noStrike" cap="none">
                <a:solidFill>
                  <a:schemeClr val="dk1"/>
                </a:solidFill>
                <a:latin typeface="Source Sans Pro"/>
                <a:ea typeface="Source Sans Pro"/>
                <a:cs typeface="Source Sans Pro"/>
                <a:sym typeface="Source Sans Pro"/>
              </a:rPr>
              <a:t>Lack of </a:t>
            </a:r>
            <a:br>
              <a:rPr lang="en-US" sz="3000" b="0" i="0" u="none" strike="noStrike" cap="none">
                <a:solidFill>
                  <a:schemeClr val="dk1"/>
                </a:solidFill>
                <a:latin typeface="Source Sans Pro"/>
                <a:ea typeface="Source Sans Pro"/>
                <a:cs typeface="Source Sans Pro"/>
                <a:sym typeface="Source Sans Pro"/>
              </a:rPr>
            </a:br>
            <a:r>
              <a:rPr lang="en-US" sz="3000" b="0" i="0" u="none" strike="noStrike" cap="none">
                <a:solidFill>
                  <a:schemeClr val="dk1"/>
                </a:solidFill>
                <a:latin typeface="Source Sans Pro"/>
                <a:ea typeface="Source Sans Pro"/>
                <a:cs typeface="Source Sans Pro"/>
                <a:sym typeface="Source Sans Pro"/>
              </a:rPr>
              <a:t>enterprise readiness</a:t>
            </a:r>
            <a:endParaRPr sz="3000" b="0" i="0" u="none" strike="noStrike" cap="none">
              <a:solidFill>
                <a:schemeClr val="dk1"/>
              </a:solidFill>
              <a:latin typeface="Source Sans Pro"/>
              <a:ea typeface="Source Sans Pro"/>
              <a:cs typeface="Source Sans Pro"/>
              <a:sym typeface="Source Sans Pro"/>
            </a:endParaRPr>
          </a:p>
        </p:txBody>
      </p:sp>
      <p:grpSp>
        <p:nvGrpSpPr>
          <p:cNvPr id="1940" name="Google Shape;1940;p119"/>
          <p:cNvGrpSpPr/>
          <p:nvPr/>
        </p:nvGrpSpPr>
        <p:grpSpPr>
          <a:xfrm rot="-5400000">
            <a:off x="4631759" y="1588942"/>
            <a:ext cx="1271364" cy="1463168"/>
            <a:chOff x="1147038" y="1066110"/>
            <a:chExt cx="934895" cy="1075780"/>
          </a:xfrm>
        </p:grpSpPr>
        <p:sp>
          <p:nvSpPr>
            <p:cNvPr id="1941" name="Google Shape;1941;p119"/>
            <p:cNvSpPr/>
            <p:nvPr/>
          </p:nvSpPr>
          <p:spPr>
            <a:xfrm>
              <a:off x="1788517" y="1066110"/>
              <a:ext cx="293416" cy="115388"/>
            </a:xfrm>
            <a:custGeom>
              <a:avLst/>
              <a:gdLst/>
              <a:ahLst/>
              <a:cxnLst/>
              <a:rect l="l" t="t" r="r" b="b"/>
              <a:pathLst>
                <a:path w="173" h="68" extrusionOk="0">
                  <a:moveTo>
                    <a:pt x="173" y="68"/>
                  </a:moveTo>
                  <a:cubicBezTo>
                    <a:pt x="0" y="67"/>
                    <a:pt x="0" y="67"/>
                    <a:pt x="0" y="67"/>
                  </a:cubicBezTo>
                  <a:cubicBezTo>
                    <a:pt x="0" y="3"/>
                    <a:pt x="0" y="3"/>
                    <a:pt x="0" y="3"/>
                  </a:cubicBezTo>
                  <a:cubicBezTo>
                    <a:pt x="91" y="3"/>
                    <a:pt x="91" y="3"/>
                    <a:pt x="91" y="3"/>
                  </a:cubicBezTo>
                  <a:cubicBezTo>
                    <a:pt x="91" y="3"/>
                    <a:pt x="152" y="0"/>
                    <a:pt x="173" y="68"/>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42" name="Google Shape;1942;p119"/>
            <p:cNvSpPr/>
            <p:nvPr/>
          </p:nvSpPr>
          <p:spPr>
            <a:xfrm>
              <a:off x="1147038" y="1071055"/>
              <a:ext cx="824452" cy="1070835"/>
            </a:xfrm>
            <a:custGeom>
              <a:avLst/>
              <a:gdLst/>
              <a:ahLst/>
              <a:cxnLst/>
              <a:rect l="l" t="t" r="r" b="b"/>
              <a:pathLst>
                <a:path w="573" h="816" extrusionOk="0">
                  <a:moveTo>
                    <a:pt x="0" y="499"/>
                  </a:moveTo>
                  <a:cubicBezTo>
                    <a:pt x="291" y="816"/>
                    <a:pt x="291" y="816"/>
                    <a:pt x="291" y="816"/>
                  </a:cubicBezTo>
                  <a:cubicBezTo>
                    <a:pt x="573" y="499"/>
                    <a:pt x="573" y="499"/>
                    <a:pt x="573" y="499"/>
                  </a:cubicBezTo>
                  <a:cubicBezTo>
                    <a:pt x="466" y="499"/>
                    <a:pt x="466" y="499"/>
                    <a:pt x="466" y="499"/>
                  </a:cubicBezTo>
                  <a:cubicBezTo>
                    <a:pt x="466" y="187"/>
                    <a:pt x="466" y="187"/>
                    <a:pt x="466" y="187"/>
                  </a:cubicBezTo>
                  <a:cubicBezTo>
                    <a:pt x="466" y="187"/>
                    <a:pt x="463" y="16"/>
                    <a:pt x="567" y="0"/>
                  </a:cubicBezTo>
                  <a:cubicBezTo>
                    <a:pt x="194" y="0"/>
                    <a:pt x="194" y="0"/>
                    <a:pt x="194" y="0"/>
                  </a:cubicBezTo>
                  <a:cubicBezTo>
                    <a:pt x="194" y="0"/>
                    <a:pt x="112" y="33"/>
                    <a:pt x="112" y="167"/>
                  </a:cubicBezTo>
                  <a:cubicBezTo>
                    <a:pt x="112" y="499"/>
                    <a:pt x="112" y="499"/>
                    <a:pt x="112" y="499"/>
                  </a:cubicBezTo>
                  <a:lnTo>
                    <a:pt x="0" y="499"/>
                  </a:lnTo>
                  <a:close/>
                </a:path>
              </a:pathLst>
            </a:custGeom>
            <a:solidFill>
              <a:schemeClr val="lt1"/>
            </a:solidFill>
            <a:ln w="9525" cap="flat" cmpd="sng">
              <a:solidFill>
                <a:schemeClr val="dk1"/>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grpSp>
      <p:sp>
        <p:nvSpPr>
          <p:cNvPr id="1943" name="Google Shape;1943;p119"/>
          <p:cNvSpPr txBox="1"/>
          <p:nvPr/>
        </p:nvSpPr>
        <p:spPr>
          <a:xfrm>
            <a:off x="11486468" y="6511888"/>
            <a:ext cx="692700" cy="376500"/>
          </a:xfrm>
          <a:prstGeom prst="rect">
            <a:avLst/>
          </a:prstGeom>
          <a:noFill/>
          <a:ln>
            <a:noFill/>
          </a:ln>
        </p:spPr>
        <p:txBody>
          <a:bodyPr spcFirstLastPara="1" wrap="square" lIns="124350" tIns="62150" rIns="124350" bIns="62150" anchor="t" anchorCtr="0">
            <a:noAutofit/>
          </a:bodyPr>
          <a:lstStyle/>
          <a:p>
            <a:pPr marL="0" marR="0" lvl="0" indent="0" algn="r" rtl="0">
              <a:lnSpc>
                <a:spcPct val="100000"/>
              </a:lnSpc>
              <a:spcBef>
                <a:spcPts val="0"/>
              </a:spcBef>
              <a:spcAft>
                <a:spcPts val="0"/>
              </a:spcAft>
              <a:buClr>
                <a:srgbClr val="000000"/>
              </a:buClr>
              <a:buSzPts val="1600"/>
              <a:buFont typeface="Arial"/>
              <a:buNone/>
            </a:pPr>
            <a:fld id="{00000000-1234-1234-1234-123412341234}" type="slidenum">
              <a:rPr lang="en-US" sz="1600" b="0" i="0" u="none" strike="noStrike" cap="none">
                <a:solidFill>
                  <a:schemeClr val="lt1"/>
                </a:solidFill>
                <a:latin typeface="Source Sans Pro"/>
                <a:ea typeface="Source Sans Pro"/>
                <a:cs typeface="Source Sans Pro"/>
                <a:sym typeface="Source Sans Pro"/>
              </a:rPr>
              <a:t>21</a:t>
            </a:fld>
            <a:endParaRPr sz="1600" b="0" i="0" u="none" strike="noStrike" cap="none">
              <a:solidFill>
                <a:schemeClr val="lt1"/>
              </a:solidFill>
              <a:latin typeface="Source Sans Pro"/>
              <a:ea typeface="Source Sans Pro"/>
              <a:cs typeface="Source Sans Pro"/>
              <a:sym typeface="Source Sans Pro"/>
            </a:endParaRPr>
          </a:p>
        </p:txBody>
      </p:sp>
      <p:grpSp>
        <p:nvGrpSpPr>
          <p:cNvPr id="1944" name="Google Shape;1944;p119"/>
          <p:cNvGrpSpPr/>
          <p:nvPr/>
        </p:nvGrpSpPr>
        <p:grpSpPr>
          <a:xfrm>
            <a:off x="6601673" y="5664813"/>
            <a:ext cx="5352538" cy="502211"/>
            <a:chOff x="4853814" y="4165610"/>
            <a:chExt cx="3935400" cy="369300"/>
          </a:xfrm>
        </p:grpSpPr>
        <p:sp>
          <p:nvSpPr>
            <p:cNvPr id="1945" name="Google Shape;1945;p119"/>
            <p:cNvSpPr/>
            <p:nvPr/>
          </p:nvSpPr>
          <p:spPr>
            <a:xfrm>
              <a:off x="4853814" y="4165610"/>
              <a:ext cx="3935400" cy="369300"/>
            </a:xfrm>
            <a:prstGeom prst="rect">
              <a:avLst/>
            </a:prstGeom>
            <a:solidFill>
              <a:srgbClr val="3F3F3F"/>
            </a:solidFill>
            <a:ln>
              <a:noFill/>
            </a:ln>
            <a:effectLst>
              <a:outerShdw blurRad="50800" dist="38100" dir="2700000" algn="tl" rotWithShape="0">
                <a:srgbClr val="000000">
                  <a:alpha val="40000"/>
                </a:srgbClr>
              </a:outerShdw>
            </a:effectLst>
          </p:spPr>
          <p:txBody>
            <a:bodyPr spcFirstLastPara="1" wrap="square" lIns="124350" tIns="124350" rIns="124350" bIns="124350" anchor="ctr" anchorCtr="0">
              <a:noAutofit/>
            </a:bodyPr>
            <a:lstStyle/>
            <a:p>
              <a:pPr marL="0" marR="0" lvl="0" indent="0" algn="ctr" rtl="0">
                <a:lnSpc>
                  <a:spcPct val="90000"/>
                </a:lnSpc>
                <a:spcBef>
                  <a:spcPts val="0"/>
                </a:spcBef>
                <a:spcAft>
                  <a:spcPts val="0"/>
                </a:spcAft>
                <a:buNone/>
              </a:pPr>
              <a:endParaRPr sz="1600" b="0" i="0" u="none" strike="noStrike" cap="none">
                <a:solidFill>
                  <a:schemeClr val="accent1"/>
                </a:solidFill>
                <a:latin typeface="Arial"/>
                <a:ea typeface="Arial"/>
                <a:cs typeface="Arial"/>
                <a:sym typeface="Arial"/>
              </a:endParaRPr>
            </a:p>
          </p:txBody>
        </p:sp>
        <p:grpSp>
          <p:nvGrpSpPr>
            <p:cNvPr id="1946" name="Google Shape;1946;p119"/>
            <p:cNvGrpSpPr/>
            <p:nvPr/>
          </p:nvGrpSpPr>
          <p:grpSpPr>
            <a:xfrm>
              <a:off x="5043065" y="4212082"/>
              <a:ext cx="3556775" cy="276210"/>
              <a:chOff x="5041701" y="4200924"/>
              <a:chExt cx="3556775" cy="276210"/>
            </a:xfrm>
          </p:grpSpPr>
          <p:pic>
            <p:nvPicPr>
              <p:cNvPr id="1947" name="Google Shape;1947;p119"/>
              <p:cNvPicPr preferRelativeResize="0"/>
              <p:nvPr/>
            </p:nvPicPr>
            <p:blipFill rotWithShape="1">
              <a:blip r:embed="rId3">
                <a:alphaModFix/>
              </a:blip>
              <a:srcRect/>
              <a:stretch/>
            </p:blipFill>
            <p:spPr>
              <a:xfrm>
                <a:off x="5041701" y="4207773"/>
                <a:ext cx="278168" cy="262513"/>
              </a:xfrm>
              <a:prstGeom prst="rect">
                <a:avLst/>
              </a:prstGeom>
              <a:noFill/>
              <a:ln>
                <a:noFill/>
              </a:ln>
            </p:spPr>
          </p:pic>
          <p:pic>
            <p:nvPicPr>
              <p:cNvPr id="1948" name="Google Shape;1948;p119"/>
              <p:cNvPicPr preferRelativeResize="0"/>
              <p:nvPr/>
            </p:nvPicPr>
            <p:blipFill rotWithShape="1">
              <a:blip r:embed="rId4">
                <a:alphaModFix/>
              </a:blip>
              <a:srcRect/>
              <a:stretch/>
            </p:blipFill>
            <p:spPr>
              <a:xfrm>
                <a:off x="5609797" y="4217105"/>
                <a:ext cx="427939" cy="226641"/>
              </a:xfrm>
              <a:prstGeom prst="rect">
                <a:avLst/>
              </a:prstGeom>
              <a:noFill/>
              <a:ln>
                <a:noFill/>
              </a:ln>
            </p:spPr>
          </p:pic>
          <p:pic>
            <p:nvPicPr>
              <p:cNvPr id="1949" name="Google Shape;1949;p119"/>
              <p:cNvPicPr preferRelativeResize="0"/>
              <p:nvPr/>
            </p:nvPicPr>
            <p:blipFill rotWithShape="1">
              <a:blip r:embed="rId5">
                <a:alphaModFix/>
              </a:blip>
              <a:srcRect/>
              <a:stretch/>
            </p:blipFill>
            <p:spPr>
              <a:xfrm>
                <a:off x="7722207" y="4200924"/>
                <a:ext cx="275906" cy="276210"/>
              </a:xfrm>
              <a:prstGeom prst="rect">
                <a:avLst/>
              </a:prstGeom>
              <a:noFill/>
              <a:ln>
                <a:noFill/>
              </a:ln>
            </p:spPr>
          </p:pic>
          <p:pic>
            <p:nvPicPr>
              <p:cNvPr id="1950" name="Google Shape;1950;p119"/>
              <p:cNvPicPr preferRelativeResize="0"/>
              <p:nvPr/>
            </p:nvPicPr>
            <p:blipFill rotWithShape="1">
              <a:blip r:embed="rId6">
                <a:alphaModFix/>
              </a:blip>
              <a:srcRect/>
              <a:stretch/>
            </p:blipFill>
            <p:spPr>
              <a:xfrm>
                <a:off x="6959052" y="4253890"/>
                <a:ext cx="439314" cy="170278"/>
              </a:xfrm>
              <a:prstGeom prst="rect">
                <a:avLst/>
              </a:prstGeom>
              <a:noFill/>
              <a:ln>
                <a:noFill/>
              </a:ln>
            </p:spPr>
          </p:pic>
          <p:pic>
            <p:nvPicPr>
              <p:cNvPr id="1951" name="Google Shape;1951;p119"/>
              <p:cNvPicPr preferRelativeResize="0"/>
              <p:nvPr/>
            </p:nvPicPr>
            <p:blipFill rotWithShape="1">
              <a:blip r:embed="rId7">
                <a:alphaModFix/>
              </a:blip>
              <a:srcRect/>
              <a:stretch/>
            </p:blipFill>
            <p:spPr>
              <a:xfrm>
                <a:off x="8321955" y="4225709"/>
                <a:ext cx="276522" cy="226641"/>
              </a:xfrm>
              <a:prstGeom prst="rect">
                <a:avLst/>
              </a:prstGeom>
              <a:noFill/>
              <a:ln>
                <a:noFill/>
              </a:ln>
            </p:spPr>
          </p:pic>
        </p:grpSp>
      </p:grpSp>
      <p:sp>
        <p:nvSpPr>
          <p:cNvPr id="1952" name="Google Shape;1952;p119"/>
          <p:cNvSpPr/>
          <p:nvPr/>
        </p:nvSpPr>
        <p:spPr>
          <a:xfrm>
            <a:off x="5774525" y="1922313"/>
            <a:ext cx="6308100" cy="4692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2700">
                <a:solidFill>
                  <a:schemeClr val="dk1"/>
                </a:solidFill>
                <a:latin typeface="Source Sans Pro"/>
                <a:ea typeface="Source Sans Pro"/>
                <a:cs typeface="Source Sans Pro"/>
                <a:sym typeface="Source Sans Pro"/>
              </a:rPr>
              <a:t>Azure </a:t>
            </a:r>
            <a:r>
              <a:rPr lang="en-US" sz="2700" b="0" i="0" u="none" strike="noStrike" cap="none">
                <a:solidFill>
                  <a:schemeClr val="dk1"/>
                </a:solidFill>
                <a:latin typeface="Source Sans Pro"/>
                <a:ea typeface="Source Sans Pro"/>
                <a:cs typeface="Source Sans Pro"/>
                <a:sym typeface="Source Sans Pro"/>
              </a:rPr>
              <a:t>Databricks Enterprise Cloud Service</a:t>
            </a:r>
            <a:endParaRPr sz="2700" b="0" i="0" u="none" strike="noStrike" cap="none">
              <a:solidFill>
                <a:schemeClr val="dk1"/>
              </a:solidFill>
              <a:latin typeface="Arial"/>
              <a:ea typeface="Arial"/>
              <a:cs typeface="Arial"/>
              <a:sym typeface="Arial"/>
            </a:endParaRPr>
          </a:p>
        </p:txBody>
      </p:sp>
      <p:sp>
        <p:nvSpPr>
          <p:cNvPr id="1953" name="Google Shape;1953;p119"/>
          <p:cNvSpPr/>
          <p:nvPr/>
        </p:nvSpPr>
        <p:spPr>
          <a:xfrm>
            <a:off x="6601524" y="2605374"/>
            <a:ext cx="5352300" cy="2958900"/>
          </a:xfrm>
          <a:prstGeom prst="rect">
            <a:avLst/>
          </a:prstGeom>
          <a:solidFill>
            <a:schemeClr val="lt1"/>
          </a:solidFill>
          <a:ln>
            <a:noFill/>
          </a:ln>
          <a:effectLst>
            <a:outerShdw blurRad="50800" dist="38100" dir="2700000" algn="tl" rotWithShape="0">
              <a:srgbClr val="000000">
                <a:alpha val="40000"/>
              </a:srgbClr>
            </a:outerShdw>
          </a:effectLst>
        </p:spPr>
        <p:txBody>
          <a:bodyPr spcFirstLastPara="1" wrap="square" lIns="124350" tIns="99475" rIns="124350" bIns="87050" anchor="b" anchorCtr="0">
            <a:noAutofit/>
          </a:bodyPr>
          <a:lstStyle/>
          <a:p>
            <a:pPr marL="0" marR="0" lvl="0" indent="0" algn="ctr" rtl="0">
              <a:lnSpc>
                <a:spcPct val="90000"/>
              </a:lnSpc>
              <a:spcBef>
                <a:spcPts val="0"/>
              </a:spcBef>
              <a:spcAft>
                <a:spcPts val="0"/>
              </a:spcAft>
              <a:buNone/>
            </a:pPr>
            <a:endParaRPr sz="1400" b="0" i="0" u="none" strike="noStrike" cap="none">
              <a:solidFill>
                <a:srgbClr val="949494"/>
              </a:solidFill>
              <a:latin typeface="Arial"/>
              <a:ea typeface="Arial"/>
              <a:cs typeface="Arial"/>
              <a:sym typeface="Arial"/>
            </a:endParaRPr>
          </a:p>
        </p:txBody>
      </p:sp>
      <p:sp>
        <p:nvSpPr>
          <p:cNvPr id="1954" name="Google Shape;1954;p119"/>
          <p:cNvSpPr/>
          <p:nvPr/>
        </p:nvSpPr>
        <p:spPr>
          <a:xfrm>
            <a:off x="4702251" y="4570181"/>
            <a:ext cx="950400" cy="782400"/>
          </a:xfrm>
          <a:prstGeom prst="rect">
            <a:avLst/>
          </a:prstGeom>
          <a:noFill/>
          <a:ln>
            <a:noFill/>
          </a:ln>
        </p:spPr>
        <p:txBody>
          <a:bodyPr spcFirstLastPara="1" wrap="square" lIns="124350" tIns="62150" rIns="124350" bIns="62150" anchor="ctr" anchorCtr="0">
            <a:noAutofit/>
          </a:bodyPr>
          <a:lstStyle/>
          <a:p>
            <a:pPr marL="0" marR="0" lvl="0" indent="0" algn="l"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Your </a:t>
            </a:r>
            <a:br>
              <a:rPr lang="en-US" sz="1400" b="0" i="0" u="none" strike="noStrike" cap="none">
                <a:solidFill>
                  <a:schemeClr val="lt1"/>
                </a:solidFill>
                <a:latin typeface="Arial"/>
                <a:ea typeface="Arial"/>
                <a:cs typeface="Arial"/>
                <a:sym typeface="Arial"/>
              </a:rPr>
            </a:br>
            <a:r>
              <a:rPr lang="en-US" sz="1400" b="0" i="0" u="none" strike="noStrike" cap="none">
                <a:solidFill>
                  <a:schemeClr val="lt1"/>
                </a:solidFill>
                <a:latin typeface="Arial"/>
                <a:ea typeface="Arial"/>
                <a:cs typeface="Arial"/>
                <a:sym typeface="Arial"/>
              </a:rPr>
              <a:t>cloud account</a:t>
            </a:r>
            <a:endParaRPr sz="1900"/>
          </a:p>
        </p:txBody>
      </p:sp>
      <p:pic>
        <p:nvPicPr>
          <p:cNvPr id="1955" name="Google Shape;1955;p119" descr="A picture containing object&#10;&#10;Description automatically generated"/>
          <p:cNvPicPr preferRelativeResize="0"/>
          <p:nvPr/>
        </p:nvPicPr>
        <p:blipFill rotWithShape="1">
          <a:blip r:embed="rId8">
            <a:alphaModFix/>
          </a:blip>
          <a:srcRect/>
          <a:stretch/>
        </p:blipFill>
        <p:spPr>
          <a:xfrm>
            <a:off x="5575984" y="4797627"/>
            <a:ext cx="914100" cy="264172"/>
          </a:xfrm>
          <a:prstGeom prst="rect">
            <a:avLst/>
          </a:prstGeom>
          <a:noFill/>
          <a:ln>
            <a:noFill/>
          </a:ln>
        </p:spPr>
      </p:pic>
      <p:sp>
        <p:nvSpPr>
          <p:cNvPr id="1956" name="Google Shape;1956;p119"/>
          <p:cNvSpPr/>
          <p:nvPr/>
        </p:nvSpPr>
        <p:spPr>
          <a:xfrm>
            <a:off x="4692725" y="2804389"/>
            <a:ext cx="959700" cy="885600"/>
          </a:xfrm>
          <a:prstGeom prst="rect">
            <a:avLst/>
          </a:prstGeom>
          <a:noFill/>
          <a:ln>
            <a:noFill/>
          </a:ln>
        </p:spPr>
        <p:txBody>
          <a:bodyPr spcFirstLastPara="1" wrap="square" lIns="124350" tIns="62150" rIns="124350" bIns="62150" anchor="ctr" anchorCtr="0">
            <a:noAutofit/>
          </a:bodyPr>
          <a:lstStyle/>
          <a:p>
            <a:pPr marL="0" marR="0" lvl="0" indent="0" algn="l" rtl="0">
              <a:lnSpc>
                <a:spcPct val="90000"/>
              </a:lnSpc>
              <a:spcBef>
                <a:spcPts val="0"/>
              </a:spcBef>
              <a:spcAft>
                <a:spcPts val="0"/>
              </a:spcAft>
              <a:buNone/>
            </a:pPr>
            <a:r>
              <a:rPr lang="en-US" sz="1400" b="0" i="0" u="none" strike="noStrike" cap="none">
                <a:solidFill>
                  <a:schemeClr val="lt1"/>
                </a:solidFill>
                <a:latin typeface="Arial"/>
                <a:ea typeface="Arial"/>
                <a:cs typeface="Arial"/>
                <a:sym typeface="Arial"/>
              </a:rPr>
              <a:t>Your identity provider</a:t>
            </a:r>
            <a:endParaRPr sz="1400" b="0" i="0" u="none" strike="noStrike" cap="none">
              <a:solidFill>
                <a:schemeClr val="lt1"/>
              </a:solidFill>
              <a:latin typeface="Arial"/>
              <a:ea typeface="Arial"/>
              <a:cs typeface="Arial"/>
              <a:sym typeface="Arial"/>
            </a:endParaRPr>
          </a:p>
        </p:txBody>
      </p:sp>
      <p:sp>
        <p:nvSpPr>
          <p:cNvPr id="1957" name="Google Shape;1957;p119"/>
          <p:cNvSpPr/>
          <p:nvPr/>
        </p:nvSpPr>
        <p:spPr>
          <a:xfrm>
            <a:off x="6584518" y="2804392"/>
            <a:ext cx="5369100" cy="885600"/>
          </a:xfrm>
          <a:prstGeom prst="rect">
            <a:avLst/>
          </a:prstGeom>
          <a:solidFill>
            <a:srgbClr val="7F7F7F">
              <a:alpha val="20000"/>
            </a:srgbClr>
          </a:solidFill>
          <a:ln>
            <a:noFill/>
          </a:ln>
          <a:effectLst>
            <a:outerShdw blurRad="50800" dist="38100" dir="2700000" algn="tl" rotWithShape="0">
              <a:srgbClr val="000000">
                <a:alpha val="40000"/>
              </a:srgbClr>
            </a:outerShdw>
          </a:effectLst>
        </p:spPr>
        <p:txBody>
          <a:bodyPr spcFirstLastPara="1" wrap="square" lIns="124350" tIns="87050" rIns="124350" bIns="124350" anchor="t" anchorCtr="0">
            <a:noAutofit/>
          </a:bodyPr>
          <a:lstStyle/>
          <a:p>
            <a:pPr marL="0" marR="0" lvl="0" indent="0" algn="ctr" rtl="0">
              <a:lnSpc>
                <a:spcPct val="90000"/>
              </a:lnSpc>
              <a:spcBef>
                <a:spcPts val="0"/>
              </a:spcBef>
              <a:spcAft>
                <a:spcPts val="0"/>
              </a:spcAft>
              <a:buNone/>
            </a:pPr>
            <a:endParaRPr sz="1500" b="0" i="0" u="none" strike="noStrike" cap="none">
              <a:solidFill>
                <a:srgbClr val="0E515A"/>
              </a:solidFill>
              <a:latin typeface="Arial"/>
              <a:ea typeface="Arial"/>
              <a:cs typeface="Arial"/>
              <a:sym typeface="Arial"/>
            </a:endParaRPr>
          </a:p>
        </p:txBody>
      </p:sp>
      <p:sp>
        <p:nvSpPr>
          <p:cNvPr id="1958" name="Google Shape;1958;p119"/>
          <p:cNvSpPr/>
          <p:nvPr/>
        </p:nvSpPr>
        <p:spPr>
          <a:xfrm>
            <a:off x="6584518" y="4445698"/>
            <a:ext cx="5369100" cy="1002900"/>
          </a:xfrm>
          <a:prstGeom prst="rect">
            <a:avLst/>
          </a:prstGeom>
          <a:solidFill>
            <a:srgbClr val="7F7F7F">
              <a:alpha val="20000"/>
            </a:srgbClr>
          </a:solidFill>
          <a:ln>
            <a:noFill/>
          </a:ln>
          <a:effectLst>
            <a:outerShdw blurRad="50800" dist="38100" dir="2700000" algn="tl" rotWithShape="0">
              <a:srgbClr val="000000">
                <a:alpha val="40000"/>
              </a:srgbClr>
            </a:outerShdw>
          </a:effectLst>
        </p:spPr>
        <p:txBody>
          <a:bodyPr spcFirstLastPara="1" wrap="square" lIns="124350" tIns="87050" rIns="124350" bIns="124350" anchor="t" anchorCtr="0">
            <a:noAutofit/>
          </a:bodyPr>
          <a:lstStyle/>
          <a:p>
            <a:pPr marL="0" marR="0" lvl="0" indent="0" algn="ctr" rtl="0">
              <a:lnSpc>
                <a:spcPct val="90000"/>
              </a:lnSpc>
              <a:spcBef>
                <a:spcPts val="0"/>
              </a:spcBef>
              <a:spcAft>
                <a:spcPts val="0"/>
              </a:spcAft>
              <a:buNone/>
            </a:pPr>
            <a:endParaRPr sz="1500" b="0" i="0" u="none" strike="noStrike" cap="none">
              <a:solidFill>
                <a:srgbClr val="0E515A"/>
              </a:solidFill>
              <a:latin typeface="Arial"/>
              <a:ea typeface="Arial"/>
              <a:cs typeface="Arial"/>
              <a:sym typeface="Arial"/>
            </a:endParaRPr>
          </a:p>
        </p:txBody>
      </p:sp>
      <p:sp>
        <p:nvSpPr>
          <p:cNvPr id="1959" name="Google Shape;1959;p119"/>
          <p:cNvSpPr/>
          <p:nvPr/>
        </p:nvSpPr>
        <p:spPr>
          <a:xfrm>
            <a:off x="6601524" y="2605374"/>
            <a:ext cx="5352300" cy="2958900"/>
          </a:xfrm>
          <a:prstGeom prst="rect">
            <a:avLst/>
          </a:prstGeom>
          <a:noFill/>
          <a:ln w="38100" cap="sq" cmpd="sng">
            <a:solidFill>
              <a:schemeClr val="accent6"/>
            </a:solidFill>
            <a:prstDash val="solid"/>
            <a:miter lim="800000"/>
            <a:headEnd type="none" w="sm" len="sm"/>
            <a:tailEnd type="none" w="sm" len="sm"/>
          </a:ln>
          <a:effectLst>
            <a:outerShdw blurRad="50800" dist="38100" dir="2700000" algn="tl" rotWithShape="0">
              <a:srgbClr val="000000">
                <a:alpha val="40000"/>
              </a:srgbClr>
            </a:outerShdw>
          </a:effectLst>
        </p:spPr>
        <p:txBody>
          <a:bodyPr spcFirstLastPara="1" wrap="square" lIns="124350" tIns="99475" rIns="124350" bIns="87050" anchor="b" anchorCtr="0">
            <a:noAutofit/>
          </a:bodyPr>
          <a:lstStyle/>
          <a:p>
            <a:pPr marL="0" marR="0" lvl="0" indent="0" algn="ctr" rtl="0">
              <a:lnSpc>
                <a:spcPct val="90000"/>
              </a:lnSpc>
              <a:spcBef>
                <a:spcPts val="0"/>
              </a:spcBef>
              <a:spcAft>
                <a:spcPts val="0"/>
              </a:spcAft>
              <a:buNone/>
            </a:pPr>
            <a:endParaRPr sz="1400" b="0" i="0" u="none" strike="noStrike" cap="none">
              <a:solidFill>
                <a:srgbClr val="949494"/>
              </a:solidFill>
              <a:latin typeface="Arial"/>
              <a:ea typeface="Arial"/>
              <a:cs typeface="Arial"/>
              <a:sym typeface="Arial"/>
            </a:endParaRPr>
          </a:p>
        </p:txBody>
      </p:sp>
      <p:sp>
        <p:nvSpPr>
          <p:cNvPr id="1960" name="Google Shape;1960;p119"/>
          <p:cNvSpPr txBox="1"/>
          <p:nvPr/>
        </p:nvSpPr>
        <p:spPr>
          <a:xfrm>
            <a:off x="8608132" y="3294181"/>
            <a:ext cx="1060800" cy="308100"/>
          </a:xfrm>
          <a:prstGeom prst="rect">
            <a:avLst/>
          </a:prstGeom>
          <a:noFill/>
          <a:ln>
            <a:noFill/>
          </a:ln>
        </p:spPr>
        <p:txBody>
          <a:bodyPr spcFirstLastPara="1" wrap="square" lIns="124350" tIns="248700" rIns="124350" bIns="1243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000" b="0" i="0" u="none" strike="noStrike" cap="none">
                <a:solidFill>
                  <a:srgbClr val="3F3F3F"/>
                </a:solidFill>
                <a:latin typeface="Arial"/>
                <a:ea typeface="Arial"/>
                <a:cs typeface="Arial"/>
                <a:sym typeface="Arial"/>
              </a:rPr>
              <a:t>DATA SCIENTISTS</a:t>
            </a:r>
            <a:endParaRPr sz="1000" b="0" i="0" u="none" strike="noStrike" cap="none">
              <a:solidFill>
                <a:srgbClr val="3F3F3F"/>
              </a:solidFill>
              <a:latin typeface="Arial"/>
              <a:ea typeface="Arial"/>
              <a:cs typeface="Arial"/>
              <a:sym typeface="Arial"/>
            </a:endParaRPr>
          </a:p>
        </p:txBody>
      </p:sp>
      <p:sp>
        <p:nvSpPr>
          <p:cNvPr id="1961" name="Google Shape;1961;p119"/>
          <p:cNvSpPr txBox="1"/>
          <p:nvPr/>
        </p:nvSpPr>
        <p:spPr>
          <a:xfrm>
            <a:off x="9696260" y="3294181"/>
            <a:ext cx="1060800" cy="308100"/>
          </a:xfrm>
          <a:prstGeom prst="rect">
            <a:avLst/>
          </a:prstGeom>
          <a:noFill/>
          <a:ln>
            <a:noFill/>
          </a:ln>
        </p:spPr>
        <p:txBody>
          <a:bodyPr spcFirstLastPara="1" wrap="square" lIns="124350" tIns="248700" rIns="124350" bIns="1243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000" b="0" i="0" u="none" strike="noStrike" cap="none">
                <a:solidFill>
                  <a:srgbClr val="3F3F3F"/>
                </a:solidFill>
                <a:latin typeface="Arial"/>
                <a:ea typeface="Arial"/>
                <a:cs typeface="Arial"/>
                <a:sym typeface="Arial"/>
              </a:rPr>
              <a:t>ML ENGINEERS</a:t>
            </a:r>
            <a:endParaRPr sz="1000" b="0" i="0" u="none" strike="noStrike" cap="none">
              <a:solidFill>
                <a:srgbClr val="3F3F3F"/>
              </a:solidFill>
              <a:latin typeface="Arial"/>
              <a:ea typeface="Arial"/>
              <a:cs typeface="Arial"/>
              <a:sym typeface="Arial"/>
            </a:endParaRPr>
          </a:p>
        </p:txBody>
      </p:sp>
      <p:grpSp>
        <p:nvGrpSpPr>
          <p:cNvPr id="1962" name="Google Shape;1962;p119"/>
          <p:cNvGrpSpPr/>
          <p:nvPr/>
        </p:nvGrpSpPr>
        <p:grpSpPr>
          <a:xfrm>
            <a:off x="7520159" y="3294238"/>
            <a:ext cx="4325328" cy="308019"/>
            <a:chOff x="4947910" y="2422412"/>
            <a:chExt cx="3180155" cy="226501"/>
          </a:xfrm>
        </p:grpSpPr>
        <p:sp>
          <p:nvSpPr>
            <p:cNvPr id="1963" name="Google Shape;1963;p119"/>
            <p:cNvSpPr txBox="1"/>
            <p:nvPr/>
          </p:nvSpPr>
          <p:spPr>
            <a:xfrm>
              <a:off x="7348065" y="2422412"/>
              <a:ext cx="780000" cy="226500"/>
            </a:xfrm>
            <a:prstGeom prst="rect">
              <a:avLst/>
            </a:prstGeom>
            <a:noFill/>
            <a:ln>
              <a:noFill/>
            </a:ln>
          </p:spPr>
          <p:txBody>
            <a:bodyPr spcFirstLastPara="1" wrap="square" lIns="124350" tIns="248700" rIns="124350" bIns="1243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000" b="0" i="0" u="none" strike="noStrike" cap="none">
                  <a:solidFill>
                    <a:srgbClr val="3F3F3F"/>
                  </a:solidFill>
                  <a:latin typeface="Arial"/>
                  <a:ea typeface="Arial"/>
                  <a:cs typeface="Arial"/>
                  <a:sym typeface="Arial"/>
                </a:rPr>
                <a:t>DATA ANALYSTS</a:t>
              </a:r>
              <a:endParaRPr sz="1000" b="0" i="0" u="none" strike="noStrike" cap="none">
                <a:solidFill>
                  <a:srgbClr val="3F3F3F"/>
                </a:solidFill>
                <a:latin typeface="Arial"/>
                <a:ea typeface="Arial"/>
                <a:cs typeface="Arial"/>
                <a:sym typeface="Arial"/>
              </a:endParaRPr>
            </a:p>
          </p:txBody>
        </p:sp>
        <p:sp>
          <p:nvSpPr>
            <p:cNvPr id="1964" name="Google Shape;1964;p119"/>
            <p:cNvSpPr txBox="1"/>
            <p:nvPr/>
          </p:nvSpPr>
          <p:spPr>
            <a:xfrm>
              <a:off x="4947910" y="2422413"/>
              <a:ext cx="780000" cy="226500"/>
            </a:xfrm>
            <a:prstGeom prst="rect">
              <a:avLst/>
            </a:prstGeom>
            <a:noFill/>
            <a:ln>
              <a:noFill/>
            </a:ln>
          </p:spPr>
          <p:txBody>
            <a:bodyPr spcFirstLastPara="1" wrap="square" lIns="124350" tIns="248700" rIns="124350" bIns="124350" anchor="ctr" anchorCtr="0">
              <a:noAutofit/>
            </a:bodyPr>
            <a:lstStyle/>
            <a:p>
              <a:pPr marL="0" marR="0" lvl="0" indent="0" algn="ctr" rtl="0">
                <a:lnSpc>
                  <a:spcPct val="90000"/>
                </a:lnSpc>
                <a:spcBef>
                  <a:spcPts val="0"/>
                </a:spcBef>
                <a:spcAft>
                  <a:spcPts val="0"/>
                </a:spcAft>
                <a:buClr>
                  <a:srgbClr val="000000"/>
                </a:buClr>
                <a:buSzPts val="2200"/>
                <a:buFont typeface="Arial"/>
                <a:buNone/>
              </a:pPr>
              <a:r>
                <a:rPr lang="en-US" sz="1000" b="0" i="0" u="none" strike="noStrike" cap="none">
                  <a:solidFill>
                    <a:srgbClr val="3F3F3F"/>
                  </a:solidFill>
                  <a:latin typeface="Arial"/>
                  <a:ea typeface="Arial"/>
                  <a:cs typeface="Arial"/>
                  <a:sym typeface="Arial"/>
                </a:rPr>
                <a:t>DATA ENGINEERS</a:t>
              </a:r>
              <a:endParaRPr sz="1000" b="0" i="0" u="none" strike="noStrike" cap="none">
                <a:solidFill>
                  <a:srgbClr val="3F3F3F"/>
                </a:solidFill>
                <a:latin typeface="Arial"/>
                <a:ea typeface="Arial"/>
                <a:cs typeface="Arial"/>
                <a:sym typeface="Arial"/>
              </a:endParaRPr>
            </a:p>
          </p:txBody>
        </p:sp>
      </p:grpSp>
      <p:grpSp>
        <p:nvGrpSpPr>
          <p:cNvPr id="1965" name="Google Shape;1965;p119"/>
          <p:cNvGrpSpPr/>
          <p:nvPr/>
        </p:nvGrpSpPr>
        <p:grpSpPr>
          <a:xfrm>
            <a:off x="7852883" y="2900100"/>
            <a:ext cx="394740" cy="394082"/>
            <a:chOff x="1487488" y="-1004888"/>
            <a:chExt cx="900000" cy="898500"/>
          </a:xfrm>
        </p:grpSpPr>
        <p:sp>
          <p:nvSpPr>
            <p:cNvPr id="1966" name="Google Shape;1966;p119"/>
            <p:cNvSpPr/>
            <p:nvPr/>
          </p:nvSpPr>
          <p:spPr>
            <a:xfrm>
              <a:off x="1487488" y="-1004888"/>
              <a:ext cx="900000" cy="8985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67" name="Google Shape;1967;p119"/>
            <p:cNvSpPr/>
            <p:nvPr/>
          </p:nvSpPr>
          <p:spPr>
            <a:xfrm>
              <a:off x="1778000" y="-763588"/>
              <a:ext cx="319200" cy="3207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68" name="Google Shape;1968;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grpSp>
      <p:grpSp>
        <p:nvGrpSpPr>
          <p:cNvPr id="1969" name="Google Shape;1969;p119"/>
          <p:cNvGrpSpPr/>
          <p:nvPr/>
        </p:nvGrpSpPr>
        <p:grpSpPr>
          <a:xfrm>
            <a:off x="8941007" y="2900100"/>
            <a:ext cx="394740" cy="394082"/>
            <a:chOff x="1487488" y="-1004888"/>
            <a:chExt cx="900000" cy="898500"/>
          </a:xfrm>
        </p:grpSpPr>
        <p:sp>
          <p:nvSpPr>
            <p:cNvPr id="1970" name="Google Shape;1970;p119"/>
            <p:cNvSpPr/>
            <p:nvPr/>
          </p:nvSpPr>
          <p:spPr>
            <a:xfrm>
              <a:off x="1487488" y="-1004888"/>
              <a:ext cx="900000" cy="8985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1" name="Google Shape;1971;p119"/>
            <p:cNvSpPr/>
            <p:nvPr/>
          </p:nvSpPr>
          <p:spPr>
            <a:xfrm>
              <a:off x="1778000" y="-763588"/>
              <a:ext cx="319200" cy="3207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2" name="Google Shape;1972;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grpSp>
      <p:grpSp>
        <p:nvGrpSpPr>
          <p:cNvPr id="1973" name="Google Shape;1973;p119"/>
          <p:cNvGrpSpPr/>
          <p:nvPr/>
        </p:nvGrpSpPr>
        <p:grpSpPr>
          <a:xfrm>
            <a:off x="10029135" y="2900100"/>
            <a:ext cx="394740" cy="394082"/>
            <a:chOff x="1487488" y="-1004888"/>
            <a:chExt cx="900000" cy="898500"/>
          </a:xfrm>
        </p:grpSpPr>
        <p:sp>
          <p:nvSpPr>
            <p:cNvPr id="1974" name="Google Shape;1974;p119"/>
            <p:cNvSpPr/>
            <p:nvPr/>
          </p:nvSpPr>
          <p:spPr>
            <a:xfrm>
              <a:off x="1487488" y="-1004888"/>
              <a:ext cx="900000" cy="8985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5" name="Google Shape;1975;p119"/>
            <p:cNvSpPr/>
            <p:nvPr/>
          </p:nvSpPr>
          <p:spPr>
            <a:xfrm>
              <a:off x="1778000" y="-763588"/>
              <a:ext cx="319200" cy="3207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6" name="Google Shape;1976;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grpSp>
      <p:grpSp>
        <p:nvGrpSpPr>
          <p:cNvPr id="1977" name="Google Shape;1977;p119"/>
          <p:cNvGrpSpPr/>
          <p:nvPr/>
        </p:nvGrpSpPr>
        <p:grpSpPr>
          <a:xfrm>
            <a:off x="11117260" y="2900100"/>
            <a:ext cx="394740" cy="394082"/>
            <a:chOff x="1487488" y="-1004888"/>
            <a:chExt cx="900000" cy="898500"/>
          </a:xfrm>
        </p:grpSpPr>
        <p:sp>
          <p:nvSpPr>
            <p:cNvPr id="1978" name="Google Shape;1978;p119"/>
            <p:cNvSpPr/>
            <p:nvPr/>
          </p:nvSpPr>
          <p:spPr>
            <a:xfrm>
              <a:off x="1487488" y="-1004888"/>
              <a:ext cx="900000" cy="8985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79" name="Google Shape;1979;p119"/>
            <p:cNvSpPr/>
            <p:nvPr/>
          </p:nvSpPr>
          <p:spPr>
            <a:xfrm>
              <a:off x="1778000" y="-763588"/>
              <a:ext cx="319200" cy="320700"/>
            </a:xfrm>
            <a:prstGeom prst="ellipse">
              <a:avLst/>
            </a:pr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sp>
          <p:nvSpPr>
            <p:cNvPr id="1980" name="Google Shape;1980;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3F3F3F"/>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rgbClr val="3F3F3F"/>
                </a:solidFill>
                <a:latin typeface="Calibri"/>
                <a:ea typeface="Calibri"/>
                <a:cs typeface="Calibri"/>
                <a:sym typeface="Calibri"/>
              </a:endParaRPr>
            </a:p>
          </p:txBody>
        </p:sp>
      </p:grpSp>
      <p:sp>
        <p:nvSpPr>
          <p:cNvPr id="1981" name="Google Shape;1981;p119"/>
          <p:cNvSpPr/>
          <p:nvPr/>
        </p:nvSpPr>
        <p:spPr>
          <a:xfrm>
            <a:off x="8187917" y="3769766"/>
            <a:ext cx="2075700" cy="6303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r>
              <a:rPr lang="en-US" sz="1500">
                <a:solidFill>
                  <a:srgbClr val="3F3F3F"/>
                </a:solidFill>
                <a:latin typeface="Source Sans Pro"/>
                <a:ea typeface="Source Sans Pro"/>
                <a:cs typeface="Source Sans Pro"/>
                <a:sym typeface="Source Sans Pro"/>
              </a:rPr>
              <a:t>Highly reliable</a:t>
            </a:r>
            <a:r>
              <a:rPr lang="en-US" sz="1500" b="0" i="0" u="none" strike="noStrike" cap="none">
                <a:solidFill>
                  <a:srgbClr val="3F3F3F"/>
                </a:solidFill>
                <a:latin typeface="Source Sans Pro"/>
                <a:ea typeface="Source Sans Pro"/>
                <a:cs typeface="Source Sans Pro"/>
                <a:sym typeface="Source Sans Pro"/>
              </a:rPr>
              <a:t>, secure managed service</a:t>
            </a:r>
            <a:endParaRPr sz="1900"/>
          </a:p>
        </p:txBody>
      </p:sp>
      <p:sp>
        <p:nvSpPr>
          <p:cNvPr id="1982" name="Google Shape;1982;p119"/>
          <p:cNvSpPr/>
          <p:nvPr/>
        </p:nvSpPr>
        <p:spPr>
          <a:xfrm rot="-5400000">
            <a:off x="10358563" y="3683093"/>
            <a:ext cx="154500" cy="259200"/>
          </a:xfrm>
          <a:prstGeom prst="chevron">
            <a:avLst>
              <a:gd name="adj" fmla="val 50000"/>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949494"/>
              </a:solidFill>
              <a:latin typeface="Arial"/>
              <a:ea typeface="Arial"/>
              <a:cs typeface="Arial"/>
              <a:sym typeface="Arial"/>
            </a:endParaRPr>
          </a:p>
        </p:txBody>
      </p:sp>
      <p:sp>
        <p:nvSpPr>
          <p:cNvPr id="1983" name="Google Shape;1983;p119"/>
          <p:cNvSpPr/>
          <p:nvPr/>
        </p:nvSpPr>
        <p:spPr>
          <a:xfrm rot="5400000" flipH="1">
            <a:off x="7933338" y="3683093"/>
            <a:ext cx="154500" cy="259200"/>
          </a:xfrm>
          <a:prstGeom prst="chevron">
            <a:avLst>
              <a:gd name="adj" fmla="val 50000"/>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949494"/>
              </a:solidFill>
              <a:latin typeface="Arial"/>
              <a:ea typeface="Arial"/>
              <a:cs typeface="Arial"/>
              <a:sym typeface="Arial"/>
            </a:endParaRPr>
          </a:p>
        </p:txBody>
      </p:sp>
      <p:grpSp>
        <p:nvGrpSpPr>
          <p:cNvPr id="1984" name="Google Shape;1984;p119"/>
          <p:cNvGrpSpPr/>
          <p:nvPr/>
        </p:nvGrpSpPr>
        <p:grpSpPr>
          <a:xfrm>
            <a:off x="6858660" y="3892886"/>
            <a:ext cx="461181" cy="481644"/>
            <a:chOff x="-2388767" y="3248880"/>
            <a:chExt cx="524070" cy="547447"/>
          </a:xfrm>
        </p:grpSpPr>
        <p:sp>
          <p:nvSpPr>
            <p:cNvPr id="1985" name="Google Shape;1985;p119"/>
            <p:cNvSpPr/>
            <p:nvPr/>
          </p:nvSpPr>
          <p:spPr>
            <a:xfrm>
              <a:off x="-2388767" y="3248880"/>
              <a:ext cx="524070" cy="547447"/>
            </a:xfrm>
            <a:custGeom>
              <a:avLst/>
              <a:gdLst/>
              <a:ahLst/>
              <a:cxnLst/>
              <a:rect l="l" t="t" r="r" b="b"/>
              <a:pathLst>
                <a:path w="272" h="284" extrusionOk="0">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15875" cap="rnd" cmpd="sng">
              <a:solidFill>
                <a:schemeClr val="dk2"/>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1986" name="Google Shape;1986;p119"/>
            <p:cNvGrpSpPr/>
            <p:nvPr/>
          </p:nvGrpSpPr>
          <p:grpSpPr>
            <a:xfrm>
              <a:off x="-2276673" y="3363047"/>
              <a:ext cx="290250" cy="289766"/>
              <a:chOff x="1487488" y="-1004888"/>
              <a:chExt cx="900000" cy="898500"/>
            </a:xfrm>
          </p:grpSpPr>
          <p:sp>
            <p:nvSpPr>
              <p:cNvPr id="1987" name="Google Shape;1987;p119"/>
              <p:cNvSpPr/>
              <p:nvPr/>
            </p:nvSpPr>
            <p:spPr>
              <a:xfrm>
                <a:off x="1487488" y="-1004888"/>
                <a:ext cx="900000" cy="898500"/>
              </a:xfrm>
              <a:prstGeom prst="ellipse">
                <a:avLst/>
              </a:prstGeom>
              <a:noFill/>
              <a:ln w="12700" cap="flat" cmpd="sng">
                <a:solidFill>
                  <a:schemeClr val="dk2"/>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88" name="Google Shape;1988;p119"/>
              <p:cNvSpPr/>
              <p:nvPr/>
            </p:nvSpPr>
            <p:spPr>
              <a:xfrm>
                <a:off x="1778000" y="-763588"/>
                <a:ext cx="319200" cy="320700"/>
              </a:xfrm>
              <a:prstGeom prst="ellipse">
                <a:avLst/>
              </a:prstGeom>
              <a:noFill/>
              <a:ln w="12700" cap="flat" cmpd="sng">
                <a:solidFill>
                  <a:schemeClr val="dk2"/>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1989" name="Google Shape;1989;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chemeClr val="dk2"/>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grpSp>
        <p:nvGrpSpPr>
          <p:cNvPr id="1990" name="Google Shape;1990;p119"/>
          <p:cNvGrpSpPr/>
          <p:nvPr/>
        </p:nvGrpSpPr>
        <p:grpSpPr>
          <a:xfrm>
            <a:off x="11155794" y="3847638"/>
            <a:ext cx="524164" cy="527367"/>
            <a:chOff x="11155794" y="3847638"/>
            <a:chExt cx="524164" cy="527367"/>
          </a:xfrm>
        </p:grpSpPr>
        <p:grpSp>
          <p:nvGrpSpPr>
            <p:cNvPr id="1991" name="Google Shape;1991;p119"/>
            <p:cNvGrpSpPr/>
            <p:nvPr/>
          </p:nvGrpSpPr>
          <p:grpSpPr>
            <a:xfrm>
              <a:off x="11155794" y="3916976"/>
              <a:ext cx="477527" cy="458029"/>
              <a:chOff x="7929116" y="3316208"/>
              <a:chExt cx="554362" cy="531850"/>
            </a:xfrm>
          </p:grpSpPr>
          <p:sp>
            <p:nvSpPr>
              <p:cNvPr id="1992" name="Google Shape;1992;p119"/>
              <p:cNvSpPr/>
              <p:nvPr/>
            </p:nvSpPr>
            <p:spPr>
              <a:xfrm>
                <a:off x="8114409" y="3784781"/>
                <a:ext cx="93431" cy="63277"/>
              </a:xfrm>
              <a:custGeom>
                <a:avLst/>
                <a:gdLst/>
                <a:ahLst/>
                <a:cxnLst/>
                <a:rect l="l" t="t" r="r" b="b"/>
                <a:pathLst>
                  <a:path w="98869" h="66960" extrusionOk="0">
                    <a:moveTo>
                      <a:pt x="98870" y="0"/>
                    </a:moveTo>
                    <a:lnTo>
                      <a:pt x="98870" y="66961"/>
                    </a:lnTo>
                    <a:lnTo>
                      <a:pt x="0" y="66961"/>
                    </a:lnTo>
                    <a:lnTo>
                      <a:pt x="0" y="0"/>
                    </a:lnTo>
                  </a:path>
                </a:pathLst>
              </a:custGeom>
              <a:noFill/>
              <a:ln w="15875"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chemeClr val="dk2"/>
                  </a:solidFill>
                  <a:latin typeface="Arial"/>
                  <a:ea typeface="Arial"/>
                  <a:cs typeface="Arial"/>
                  <a:sym typeface="Arial"/>
                </a:endParaRPr>
              </a:p>
            </p:txBody>
          </p:sp>
          <p:grpSp>
            <p:nvGrpSpPr>
              <p:cNvPr id="1993" name="Google Shape;1993;p119"/>
              <p:cNvGrpSpPr/>
              <p:nvPr/>
            </p:nvGrpSpPr>
            <p:grpSpPr>
              <a:xfrm>
                <a:off x="7929116" y="3316208"/>
                <a:ext cx="554362" cy="473174"/>
                <a:chOff x="5015551" y="2829207"/>
                <a:chExt cx="340371" cy="290522"/>
              </a:xfrm>
            </p:grpSpPr>
            <p:grpSp>
              <p:nvGrpSpPr>
                <p:cNvPr id="1994" name="Google Shape;1994;p119"/>
                <p:cNvGrpSpPr/>
                <p:nvPr/>
              </p:nvGrpSpPr>
              <p:grpSpPr>
                <a:xfrm>
                  <a:off x="5015551" y="2829207"/>
                  <a:ext cx="340371" cy="290522"/>
                  <a:chOff x="6928094" y="3344020"/>
                  <a:chExt cx="586644" cy="500728"/>
                </a:xfrm>
              </p:grpSpPr>
              <p:sp>
                <p:nvSpPr>
                  <p:cNvPr id="1995" name="Google Shape;1995;p119"/>
                  <p:cNvSpPr/>
                  <p:nvPr/>
                </p:nvSpPr>
                <p:spPr>
                  <a:xfrm>
                    <a:off x="6928094" y="3344020"/>
                    <a:ext cx="586644" cy="290512"/>
                  </a:xfrm>
                  <a:custGeom>
                    <a:avLst/>
                    <a:gdLst/>
                    <a:ahLst/>
                    <a:cxnLst/>
                    <a:rect l="l" t="t" r="r" b="b"/>
                    <a:pathLst>
                      <a:path w="586644" h="290512" extrusionOk="0">
                        <a:moveTo>
                          <a:pt x="74009" y="240221"/>
                        </a:moveTo>
                        <a:cubicBezTo>
                          <a:pt x="121825" y="240221"/>
                          <a:pt x="164116" y="260033"/>
                          <a:pt x="190881" y="290513"/>
                        </a:cubicBezTo>
                        <a:cubicBezTo>
                          <a:pt x="217646" y="260033"/>
                          <a:pt x="260033" y="240221"/>
                          <a:pt x="307753" y="240221"/>
                        </a:cubicBezTo>
                        <a:cubicBezTo>
                          <a:pt x="355568" y="240221"/>
                          <a:pt x="397859" y="260033"/>
                          <a:pt x="424625" y="290513"/>
                        </a:cubicBezTo>
                        <a:cubicBezTo>
                          <a:pt x="451390" y="260033"/>
                          <a:pt x="493776" y="240221"/>
                          <a:pt x="541496" y="240221"/>
                        </a:cubicBezTo>
                        <a:cubicBezTo>
                          <a:pt x="557213" y="240221"/>
                          <a:pt x="572357" y="242411"/>
                          <a:pt x="586645" y="246412"/>
                        </a:cubicBezTo>
                        <a:cubicBezTo>
                          <a:pt x="582644" y="109728"/>
                          <a:pt x="452914" y="0"/>
                          <a:pt x="293465" y="0"/>
                        </a:cubicBezTo>
                        <a:cubicBezTo>
                          <a:pt x="131350" y="0"/>
                          <a:pt x="0" y="113252"/>
                          <a:pt x="0" y="253079"/>
                        </a:cubicBezTo>
                        <a:cubicBezTo>
                          <a:pt x="0" y="254603"/>
                          <a:pt x="95" y="256032"/>
                          <a:pt x="95" y="257556"/>
                        </a:cubicBezTo>
                        <a:cubicBezTo>
                          <a:pt x="21812" y="246602"/>
                          <a:pt x="47054" y="240221"/>
                          <a:pt x="74009" y="240221"/>
                        </a:cubicBezTo>
                        <a:close/>
                      </a:path>
                    </a:pathLst>
                  </a:custGeom>
                  <a:noFill/>
                  <a:ln w="12700"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96" name="Google Shape;1996;p119"/>
                  <p:cNvSpPr/>
                  <p:nvPr/>
                </p:nvSpPr>
                <p:spPr>
                  <a:xfrm>
                    <a:off x="7221464" y="3580049"/>
                    <a:ext cx="95" cy="264699"/>
                  </a:xfrm>
                  <a:custGeom>
                    <a:avLst/>
                    <a:gdLst/>
                    <a:ahLst/>
                    <a:cxnLst/>
                    <a:rect l="l" t="t" r="r" b="b"/>
                    <a:pathLst>
                      <a:path w="95" h="264699" extrusionOk="0">
                        <a:moveTo>
                          <a:pt x="0" y="0"/>
                        </a:moveTo>
                        <a:lnTo>
                          <a:pt x="95" y="264700"/>
                        </a:lnTo>
                      </a:path>
                    </a:pathLst>
                  </a:custGeom>
                  <a:noFill/>
                  <a:ln w="15875"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1997" name="Google Shape;1997;p119"/>
                <p:cNvSpPr/>
                <p:nvPr/>
              </p:nvSpPr>
              <p:spPr>
                <a:xfrm>
                  <a:off x="5124302" y="2941338"/>
                  <a:ext cx="1281" cy="56405"/>
                </a:xfrm>
                <a:custGeom>
                  <a:avLst/>
                  <a:gdLst/>
                  <a:ahLst/>
                  <a:cxnLst/>
                  <a:rect l="l" t="t" r="r" b="b"/>
                  <a:pathLst>
                    <a:path w="2208" h="97250" extrusionOk="0">
                      <a:moveTo>
                        <a:pt x="494" y="97250"/>
                      </a:moveTo>
                      <a:cubicBezTo>
                        <a:pt x="1351" y="74866"/>
                        <a:pt x="-2078" y="38862"/>
                        <a:pt x="2209" y="0"/>
                      </a:cubicBezTo>
                    </a:path>
                  </a:pathLst>
                </a:custGeom>
                <a:noFill/>
                <a:ln w="12700"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98" name="Google Shape;1998;p119"/>
                <p:cNvSpPr/>
                <p:nvPr/>
              </p:nvSpPr>
              <p:spPr>
                <a:xfrm>
                  <a:off x="5186098" y="2829207"/>
                  <a:ext cx="65962" cy="74691"/>
                </a:xfrm>
                <a:custGeom>
                  <a:avLst/>
                  <a:gdLst/>
                  <a:ahLst/>
                  <a:cxnLst/>
                  <a:rect l="l" t="t" r="r" b="b"/>
                  <a:pathLst>
                    <a:path w="113728" h="128778" extrusionOk="0">
                      <a:moveTo>
                        <a:pt x="113728" y="128778"/>
                      </a:moveTo>
                      <a:cubicBezTo>
                        <a:pt x="84106" y="58103"/>
                        <a:pt x="26765" y="25432"/>
                        <a:pt x="0" y="0"/>
                      </a:cubicBezTo>
                    </a:path>
                  </a:pathLst>
                </a:custGeom>
                <a:noFill/>
                <a:ln w="12700"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1999" name="Google Shape;1999;p119"/>
                <p:cNvSpPr/>
                <p:nvPr/>
              </p:nvSpPr>
              <p:spPr>
                <a:xfrm>
                  <a:off x="5252083" y="2903924"/>
                  <a:ext cx="10450" cy="93806"/>
                </a:xfrm>
                <a:custGeom>
                  <a:avLst/>
                  <a:gdLst/>
                  <a:ahLst/>
                  <a:cxnLst/>
                  <a:rect l="l" t="t" r="r" b="b"/>
                  <a:pathLst>
                    <a:path w="18017" h="161734" extrusionOk="0">
                      <a:moveTo>
                        <a:pt x="17526" y="161735"/>
                      </a:moveTo>
                      <a:cubicBezTo>
                        <a:pt x="16288" y="127159"/>
                        <a:pt x="24955" y="59627"/>
                        <a:pt x="0" y="0"/>
                      </a:cubicBezTo>
                    </a:path>
                  </a:pathLst>
                </a:custGeom>
                <a:noFill/>
                <a:ln w="12700"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2000" name="Google Shape;2000;p119"/>
            <p:cNvGrpSpPr/>
            <p:nvPr/>
          </p:nvGrpSpPr>
          <p:grpSpPr>
            <a:xfrm>
              <a:off x="11493896" y="3847638"/>
              <a:ext cx="186062" cy="186034"/>
              <a:chOff x="7786759" y="2829354"/>
              <a:chExt cx="136800" cy="136800"/>
            </a:xfrm>
          </p:grpSpPr>
          <p:sp>
            <p:nvSpPr>
              <p:cNvPr id="2001" name="Google Shape;2001;p119"/>
              <p:cNvSpPr/>
              <p:nvPr/>
            </p:nvSpPr>
            <p:spPr>
              <a:xfrm>
                <a:off x="7786759" y="2829354"/>
                <a:ext cx="136800" cy="136800"/>
              </a:xfrm>
              <a:prstGeom prst="ellipse">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pic>
            <p:nvPicPr>
              <p:cNvPr id="2002" name="Google Shape;2002;p119" descr="Checkmark"/>
              <p:cNvPicPr preferRelativeResize="0"/>
              <p:nvPr/>
            </p:nvPicPr>
            <p:blipFill rotWithShape="1">
              <a:blip r:embed="rId9">
                <a:alphaModFix/>
              </a:blip>
              <a:srcRect/>
              <a:stretch/>
            </p:blipFill>
            <p:spPr>
              <a:xfrm>
                <a:off x="7810839" y="2853434"/>
                <a:ext cx="88640" cy="88640"/>
              </a:xfrm>
              <a:prstGeom prst="rect">
                <a:avLst/>
              </a:prstGeom>
              <a:noFill/>
              <a:ln>
                <a:noFill/>
              </a:ln>
            </p:spPr>
          </p:pic>
        </p:grpSp>
      </p:grpSp>
      <p:grpSp>
        <p:nvGrpSpPr>
          <p:cNvPr id="2003" name="Google Shape;2003;p119"/>
          <p:cNvGrpSpPr/>
          <p:nvPr/>
        </p:nvGrpSpPr>
        <p:grpSpPr>
          <a:xfrm>
            <a:off x="11619339" y="2532822"/>
            <a:ext cx="394780" cy="469122"/>
            <a:chOff x="7112216" y="1139954"/>
            <a:chExt cx="261012" cy="294323"/>
          </a:xfrm>
        </p:grpSpPr>
        <p:sp>
          <p:nvSpPr>
            <p:cNvPr id="2004" name="Google Shape;2004;p119"/>
            <p:cNvSpPr/>
            <p:nvPr/>
          </p:nvSpPr>
          <p:spPr>
            <a:xfrm>
              <a:off x="7112216" y="1139954"/>
              <a:ext cx="261012" cy="294323"/>
            </a:xfrm>
            <a:custGeom>
              <a:avLst/>
              <a:gdLst/>
              <a:ahLst/>
              <a:cxnLst/>
              <a:rect l="l" t="t" r="r" b="b"/>
              <a:pathLst>
                <a:path w="1809" h="2104" extrusionOk="0">
                  <a:moveTo>
                    <a:pt x="0" y="0"/>
                  </a:moveTo>
                  <a:lnTo>
                    <a:pt x="0" y="1456"/>
                  </a:lnTo>
                  <a:cubicBezTo>
                    <a:pt x="13" y="1502"/>
                    <a:pt x="154" y="1950"/>
                    <a:pt x="904" y="2103"/>
                  </a:cubicBezTo>
                  <a:cubicBezTo>
                    <a:pt x="1315" y="2020"/>
                    <a:pt x="1540" y="1849"/>
                    <a:pt x="1656" y="1716"/>
                  </a:cubicBezTo>
                  <a:cubicBezTo>
                    <a:pt x="1768" y="1591"/>
                    <a:pt x="1803" y="1479"/>
                    <a:pt x="1808" y="1456"/>
                  </a:cubicBezTo>
                  <a:lnTo>
                    <a:pt x="1808" y="1438"/>
                  </a:lnTo>
                  <a:lnTo>
                    <a:pt x="1808" y="0"/>
                  </a:lnTo>
                  <a:lnTo>
                    <a:pt x="0" y="0"/>
                  </a:lnTo>
                </a:path>
              </a:pathLst>
            </a:custGeom>
            <a:solidFill>
              <a:schemeClr val="lt1"/>
            </a:solidFill>
            <a:ln w="15875" cap="flat" cmpd="sng">
              <a:solidFill>
                <a:schemeClr val="dk2"/>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2005" name="Google Shape;2005;p119"/>
            <p:cNvGrpSpPr/>
            <p:nvPr/>
          </p:nvGrpSpPr>
          <p:grpSpPr>
            <a:xfrm>
              <a:off x="7172362" y="1184766"/>
              <a:ext cx="140619" cy="161886"/>
              <a:chOff x="8885635" y="5716989"/>
              <a:chExt cx="254147" cy="306661"/>
            </a:xfrm>
          </p:grpSpPr>
          <p:sp>
            <p:nvSpPr>
              <p:cNvPr id="2006" name="Google Shape;2006;p119"/>
              <p:cNvSpPr/>
              <p:nvPr/>
            </p:nvSpPr>
            <p:spPr>
              <a:xfrm>
                <a:off x="8986669" y="5864489"/>
                <a:ext cx="52105" cy="112611"/>
              </a:xfrm>
              <a:custGeom>
                <a:avLst/>
                <a:gdLst/>
                <a:ahLst/>
                <a:cxnLst/>
                <a:rect l="l" t="t" r="r" b="b"/>
                <a:pathLst>
                  <a:path w="216" h="493" extrusionOk="0">
                    <a:moveTo>
                      <a:pt x="64" y="492"/>
                    </a:moveTo>
                    <a:lnTo>
                      <a:pt x="64" y="206"/>
                    </a:lnTo>
                    <a:cubicBezTo>
                      <a:pt x="27" y="191"/>
                      <a:pt x="0" y="151"/>
                      <a:pt x="0" y="107"/>
                    </a:cubicBezTo>
                    <a:cubicBezTo>
                      <a:pt x="0" y="48"/>
                      <a:pt x="47" y="0"/>
                      <a:pt x="106" y="0"/>
                    </a:cubicBezTo>
                    <a:cubicBezTo>
                      <a:pt x="165" y="0"/>
                      <a:pt x="215" y="48"/>
                      <a:pt x="215" y="107"/>
                    </a:cubicBezTo>
                    <a:cubicBezTo>
                      <a:pt x="215" y="151"/>
                      <a:pt x="187" y="188"/>
                      <a:pt x="151" y="206"/>
                    </a:cubicBezTo>
                    <a:lnTo>
                      <a:pt x="151" y="492"/>
                    </a:lnTo>
                    <a:lnTo>
                      <a:pt x="64" y="492"/>
                    </a:lnTo>
                  </a:path>
                </a:pathLst>
              </a:custGeom>
              <a:solidFill>
                <a:schemeClr val="dk2"/>
              </a:solidFill>
              <a:ln w="9525" cap="flat" cmpd="sng">
                <a:solidFill>
                  <a:schemeClr val="dk2"/>
                </a:solidFill>
                <a:prstDash val="solid"/>
                <a:round/>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sp>
            <p:nvSpPr>
              <p:cNvPr id="2007" name="Google Shape;2007;p119"/>
              <p:cNvSpPr/>
              <p:nvPr/>
            </p:nvSpPr>
            <p:spPr>
              <a:xfrm>
                <a:off x="8885635" y="5716989"/>
                <a:ext cx="254147" cy="306661"/>
              </a:xfrm>
              <a:custGeom>
                <a:avLst/>
                <a:gdLst/>
                <a:ahLst/>
                <a:cxnLst/>
                <a:rect l="l" t="t" r="r" b="b"/>
                <a:pathLst>
                  <a:path w="1053" h="1343" extrusionOk="0">
                    <a:moveTo>
                      <a:pt x="0" y="1342"/>
                    </a:moveTo>
                    <a:lnTo>
                      <a:pt x="0" y="416"/>
                    </a:lnTo>
                    <a:lnTo>
                      <a:pt x="207" y="416"/>
                    </a:lnTo>
                    <a:lnTo>
                      <a:pt x="207" y="320"/>
                    </a:lnTo>
                    <a:cubicBezTo>
                      <a:pt x="207" y="141"/>
                      <a:pt x="348" y="0"/>
                      <a:pt x="525" y="0"/>
                    </a:cubicBezTo>
                    <a:cubicBezTo>
                      <a:pt x="703" y="0"/>
                      <a:pt x="846" y="141"/>
                      <a:pt x="846" y="320"/>
                    </a:cubicBezTo>
                    <a:lnTo>
                      <a:pt x="846" y="416"/>
                    </a:lnTo>
                    <a:lnTo>
                      <a:pt x="1052" y="416"/>
                    </a:lnTo>
                    <a:lnTo>
                      <a:pt x="1052" y="1342"/>
                    </a:lnTo>
                    <a:lnTo>
                      <a:pt x="0" y="1342"/>
                    </a:lnTo>
                    <a:close/>
                    <a:moveTo>
                      <a:pt x="966" y="1254"/>
                    </a:moveTo>
                    <a:lnTo>
                      <a:pt x="966" y="502"/>
                    </a:lnTo>
                    <a:lnTo>
                      <a:pt x="89" y="502"/>
                    </a:lnTo>
                    <a:lnTo>
                      <a:pt x="89" y="1254"/>
                    </a:lnTo>
                    <a:lnTo>
                      <a:pt x="966" y="1254"/>
                    </a:lnTo>
                    <a:close/>
                    <a:moveTo>
                      <a:pt x="759" y="414"/>
                    </a:moveTo>
                    <a:lnTo>
                      <a:pt x="759" y="316"/>
                    </a:lnTo>
                    <a:cubicBezTo>
                      <a:pt x="759" y="187"/>
                      <a:pt x="654" y="86"/>
                      <a:pt x="529" y="86"/>
                    </a:cubicBezTo>
                    <a:cubicBezTo>
                      <a:pt x="400" y="86"/>
                      <a:pt x="299" y="191"/>
                      <a:pt x="299" y="316"/>
                    </a:cubicBezTo>
                    <a:lnTo>
                      <a:pt x="299" y="414"/>
                    </a:lnTo>
                    <a:lnTo>
                      <a:pt x="759" y="414"/>
                    </a:lnTo>
                    <a:close/>
                  </a:path>
                </a:pathLst>
              </a:custGeom>
              <a:solidFill>
                <a:schemeClr val="dk2"/>
              </a:solidFill>
              <a:ln w="9525" cap="flat" cmpd="sng">
                <a:solidFill>
                  <a:schemeClr val="dk2"/>
                </a:solidFill>
                <a:prstDash val="solid"/>
                <a:round/>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grpSp>
      </p:grpSp>
      <p:grpSp>
        <p:nvGrpSpPr>
          <p:cNvPr id="2008" name="Google Shape;2008;p119"/>
          <p:cNvGrpSpPr/>
          <p:nvPr/>
        </p:nvGrpSpPr>
        <p:grpSpPr>
          <a:xfrm>
            <a:off x="7515214" y="4729340"/>
            <a:ext cx="1028554" cy="419801"/>
            <a:chOff x="5002799" y="3468144"/>
            <a:chExt cx="756234" cy="308700"/>
          </a:xfrm>
        </p:grpSpPr>
        <p:pic>
          <p:nvPicPr>
            <p:cNvPr id="2009" name="Google Shape;2009;p119"/>
            <p:cNvPicPr preferRelativeResize="0"/>
            <p:nvPr/>
          </p:nvPicPr>
          <p:blipFill rotWithShape="1">
            <a:blip r:embed="rId10">
              <a:alphaModFix/>
            </a:blip>
            <a:srcRect l="25635" r="24107"/>
            <a:stretch/>
          </p:blipFill>
          <p:spPr>
            <a:xfrm>
              <a:off x="5002799" y="3476644"/>
              <a:ext cx="279234" cy="291700"/>
            </a:xfrm>
            <a:prstGeom prst="rect">
              <a:avLst/>
            </a:prstGeom>
            <a:noFill/>
            <a:ln>
              <a:noFill/>
            </a:ln>
          </p:spPr>
        </p:pic>
        <p:sp>
          <p:nvSpPr>
            <p:cNvPr id="2010" name="Google Shape;2010;p119"/>
            <p:cNvSpPr txBox="1"/>
            <p:nvPr/>
          </p:nvSpPr>
          <p:spPr>
            <a:xfrm>
              <a:off x="5245733" y="3468144"/>
              <a:ext cx="513300" cy="308700"/>
            </a:xfrm>
            <a:prstGeom prst="rect">
              <a:avLst/>
            </a:prstGeom>
            <a:noFill/>
            <a:ln>
              <a:noFill/>
            </a:ln>
          </p:spPr>
          <p:txBody>
            <a:bodyPr spcFirstLastPara="1" wrap="square" lIns="62150" tIns="62150" rIns="0" bIns="62150" anchor="ctr" anchorCtr="0">
              <a:noAutofit/>
            </a:bodyPr>
            <a:lstStyle/>
            <a:p>
              <a:pPr marL="0" marR="0" lvl="0" indent="0" algn="l" rtl="0">
                <a:lnSpc>
                  <a:spcPct val="90000"/>
                </a:lnSpc>
                <a:spcBef>
                  <a:spcPts val="0"/>
                </a:spcBef>
                <a:spcAft>
                  <a:spcPts val="0"/>
                </a:spcAft>
                <a:buNone/>
              </a:pPr>
              <a:r>
                <a:rPr lang="en-US" sz="1000" b="0" i="0" u="none" strike="noStrike" cap="none">
                  <a:solidFill>
                    <a:srgbClr val="3F3F3F"/>
                  </a:solidFill>
                  <a:latin typeface="Arial"/>
                  <a:ea typeface="Arial"/>
                  <a:cs typeface="Arial"/>
                  <a:sym typeface="Arial"/>
                </a:rPr>
                <a:t>Azure </a:t>
              </a:r>
              <a:br>
                <a:rPr lang="en-US" sz="1000" b="0" i="0" u="none" strike="noStrike" cap="none">
                  <a:solidFill>
                    <a:srgbClr val="3F3F3F"/>
                  </a:solidFill>
                  <a:latin typeface="Arial"/>
                  <a:ea typeface="Arial"/>
                  <a:cs typeface="Arial"/>
                  <a:sym typeface="Arial"/>
                </a:rPr>
              </a:br>
              <a:r>
                <a:rPr lang="en-US" sz="1000" b="0" i="0" u="none" strike="noStrike" cap="none">
                  <a:solidFill>
                    <a:srgbClr val="3F3F3F"/>
                  </a:solidFill>
                  <a:latin typeface="Arial"/>
                  <a:ea typeface="Arial"/>
                  <a:cs typeface="Arial"/>
                  <a:sym typeface="Arial"/>
                </a:rPr>
                <a:t>Data Lake Storage</a:t>
              </a:r>
              <a:endParaRPr sz="1000" b="0" i="0" u="none" strike="noStrike" cap="none">
                <a:solidFill>
                  <a:srgbClr val="3F3F3F"/>
                </a:solidFill>
                <a:latin typeface="Arial"/>
                <a:ea typeface="Arial"/>
                <a:cs typeface="Arial"/>
                <a:sym typeface="Arial"/>
              </a:endParaRPr>
            </a:p>
          </p:txBody>
        </p:sp>
      </p:grpSp>
      <p:pic>
        <p:nvPicPr>
          <p:cNvPr id="2011" name="Google Shape;2011;p119"/>
          <p:cNvPicPr preferRelativeResize="0"/>
          <p:nvPr/>
        </p:nvPicPr>
        <p:blipFill rotWithShape="1">
          <a:blip r:embed="rId11">
            <a:alphaModFix/>
          </a:blip>
          <a:srcRect/>
          <a:stretch/>
        </p:blipFill>
        <p:spPr>
          <a:xfrm>
            <a:off x="11161527" y="4726027"/>
            <a:ext cx="616333" cy="442117"/>
          </a:xfrm>
          <a:prstGeom prst="rect">
            <a:avLst/>
          </a:prstGeom>
          <a:noFill/>
          <a:ln>
            <a:noFill/>
          </a:ln>
        </p:spPr>
      </p:pic>
      <p:pic>
        <p:nvPicPr>
          <p:cNvPr id="2012" name="Google Shape;2012;p119"/>
          <p:cNvPicPr preferRelativeResize="0"/>
          <p:nvPr/>
        </p:nvPicPr>
        <p:blipFill rotWithShape="1">
          <a:blip r:embed="rId12">
            <a:alphaModFix/>
          </a:blip>
          <a:srcRect/>
          <a:stretch/>
        </p:blipFill>
        <p:spPr>
          <a:xfrm>
            <a:off x="9735182" y="4627302"/>
            <a:ext cx="548990" cy="639563"/>
          </a:xfrm>
          <a:prstGeom prst="rect">
            <a:avLst/>
          </a:prstGeom>
          <a:noFill/>
          <a:ln>
            <a:noFill/>
          </a:ln>
        </p:spPr>
      </p:pic>
      <p:pic>
        <p:nvPicPr>
          <p:cNvPr id="2013" name="Google Shape;2013;p119" descr="A close up of a logo&#10;&#10;Description automatically generated"/>
          <p:cNvPicPr preferRelativeResize="0"/>
          <p:nvPr/>
        </p:nvPicPr>
        <p:blipFill rotWithShape="1">
          <a:blip r:embed="rId13">
            <a:alphaModFix/>
          </a:blip>
          <a:srcRect/>
          <a:stretch/>
        </p:blipFill>
        <p:spPr>
          <a:xfrm>
            <a:off x="10399926" y="4568700"/>
            <a:ext cx="645755" cy="756769"/>
          </a:xfrm>
          <a:prstGeom prst="rect">
            <a:avLst/>
          </a:prstGeom>
          <a:noFill/>
          <a:ln>
            <a:noFill/>
          </a:ln>
        </p:spPr>
      </p:pic>
      <p:sp>
        <p:nvSpPr>
          <p:cNvPr id="2014" name="Google Shape;2014;p119"/>
          <p:cNvSpPr/>
          <p:nvPr/>
        </p:nvSpPr>
        <p:spPr>
          <a:xfrm>
            <a:off x="930360" y="4297997"/>
            <a:ext cx="474609" cy="563967"/>
          </a:xfrm>
          <a:custGeom>
            <a:avLst/>
            <a:gdLst/>
            <a:ahLst/>
            <a:cxnLst/>
            <a:rect l="l" t="t" r="r" b="b"/>
            <a:pathLst>
              <a:path w="1809" h="2104" extrusionOk="0">
                <a:moveTo>
                  <a:pt x="0" y="0"/>
                </a:moveTo>
                <a:lnTo>
                  <a:pt x="0" y="1456"/>
                </a:lnTo>
                <a:cubicBezTo>
                  <a:pt x="13" y="1502"/>
                  <a:pt x="154" y="1950"/>
                  <a:pt x="904" y="2103"/>
                </a:cubicBezTo>
                <a:cubicBezTo>
                  <a:pt x="1315" y="2020"/>
                  <a:pt x="1540" y="1849"/>
                  <a:pt x="1656" y="1716"/>
                </a:cubicBezTo>
                <a:cubicBezTo>
                  <a:pt x="1768" y="1591"/>
                  <a:pt x="1803" y="1479"/>
                  <a:pt x="1808" y="1456"/>
                </a:cubicBezTo>
                <a:lnTo>
                  <a:pt x="1808" y="1438"/>
                </a:lnTo>
                <a:lnTo>
                  <a:pt x="1808" y="0"/>
                </a:lnTo>
                <a:lnTo>
                  <a:pt x="0" y="0"/>
                </a:lnTo>
              </a:path>
            </a:pathLst>
          </a:custGeom>
          <a:solidFill>
            <a:srgbClr val="262626"/>
          </a:solid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2015" name="Google Shape;2015;p119"/>
          <p:cNvGrpSpPr/>
          <p:nvPr/>
        </p:nvGrpSpPr>
        <p:grpSpPr>
          <a:xfrm>
            <a:off x="1040009" y="4383799"/>
            <a:ext cx="255702" cy="310192"/>
            <a:chOff x="7018138" y="3327776"/>
            <a:chExt cx="153372" cy="186089"/>
          </a:xfrm>
        </p:grpSpPr>
        <p:sp>
          <p:nvSpPr>
            <p:cNvPr id="2016" name="Google Shape;2016;p119"/>
            <p:cNvSpPr/>
            <p:nvPr/>
          </p:nvSpPr>
          <p:spPr>
            <a:xfrm>
              <a:off x="7079109" y="3417283"/>
              <a:ext cx="31444" cy="68335"/>
            </a:xfrm>
            <a:custGeom>
              <a:avLst/>
              <a:gdLst/>
              <a:ahLst/>
              <a:cxnLst/>
              <a:rect l="l" t="t" r="r" b="b"/>
              <a:pathLst>
                <a:path w="216" h="493" extrusionOk="0">
                  <a:moveTo>
                    <a:pt x="64" y="492"/>
                  </a:moveTo>
                  <a:lnTo>
                    <a:pt x="64" y="206"/>
                  </a:lnTo>
                  <a:cubicBezTo>
                    <a:pt x="27" y="191"/>
                    <a:pt x="0" y="151"/>
                    <a:pt x="0" y="107"/>
                  </a:cubicBezTo>
                  <a:cubicBezTo>
                    <a:pt x="0" y="48"/>
                    <a:pt x="47" y="0"/>
                    <a:pt x="106" y="0"/>
                  </a:cubicBezTo>
                  <a:cubicBezTo>
                    <a:pt x="165" y="0"/>
                    <a:pt x="215" y="48"/>
                    <a:pt x="215" y="107"/>
                  </a:cubicBezTo>
                  <a:cubicBezTo>
                    <a:pt x="215" y="151"/>
                    <a:pt x="187" y="188"/>
                    <a:pt x="151" y="206"/>
                  </a:cubicBezTo>
                  <a:lnTo>
                    <a:pt x="151" y="492"/>
                  </a:lnTo>
                  <a:lnTo>
                    <a:pt x="64" y="492"/>
                  </a:lnTo>
                </a:path>
              </a:pathLst>
            </a:custGeom>
            <a:solidFill>
              <a:schemeClr val="accent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sp>
          <p:nvSpPr>
            <p:cNvPr id="2017" name="Google Shape;2017;p119"/>
            <p:cNvSpPr/>
            <p:nvPr/>
          </p:nvSpPr>
          <p:spPr>
            <a:xfrm>
              <a:off x="7018138" y="3327776"/>
              <a:ext cx="153372" cy="186089"/>
            </a:xfrm>
            <a:custGeom>
              <a:avLst/>
              <a:gdLst/>
              <a:ahLst/>
              <a:cxnLst/>
              <a:rect l="l" t="t" r="r" b="b"/>
              <a:pathLst>
                <a:path w="1053" h="1343" extrusionOk="0">
                  <a:moveTo>
                    <a:pt x="0" y="1342"/>
                  </a:moveTo>
                  <a:lnTo>
                    <a:pt x="0" y="416"/>
                  </a:lnTo>
                  <a:lnTo>
                    <a:pt x="207" y="416"/>
                  </a:lnTo>
                  <a:lnTo>
                    <a:pt x="207" y="320"/>
                  </a:lnTo>
                  <a:cubicBezTo>
                    <a:pt x="207" y="141"/>
                    <a:pt x="348" y="0"/>
                    <a:pt x="525" y="0"/>
                  </a:cubicBezTo>
                  <a:cubicBezTo>
                    <a:pt x="703" y="0"/>
                    <a:pt x="846" y="141"/>
                    <a:pt x="846" y="320"/>
                  </a:cubicBezTo>
                  <a:lnTo>
                    <a:pt x="846" y="416"/>
                  </a:lnTo>
                  <a:lnTo>
                    <a:pt x="1052" y="416"/>
                  </a:lnTo>
                  <a:lnTo>
                    <a:pt x="1052" y="1342"/>
                  </a:lnTo>
                  <a:lnTo>
                    <a:pt x="0" y="1342"/>
                  </a:lnTo>
                  <a:close/>
                  <a:moveTo>
                    <a:pt x="966" y="1254"/>
                  </a:moveTo>
                  <a:lnTo>
                    <a:pt x="966" y="502"/>
                  </a:lnTo>
                  <a:lnTo>
                    <a:pt x="89" y="502"/>
                  </a:lnTo>
                  <a:lnTo>
                    <a:pt x="89" y="1254"/>
                  </a:lnTo>
                  <a:lnTo>
                    <a:pt x="966" y="1254"/>
                  </a:lnTo>
                  <a:close/>
                  <a:moveTo>
                    <a:pt x="759" y="414"/>
                  </a:moveTo>
                  <a:lnTo>
                    <a:pt x="759" y="316"/>
                  </a:lnTo>
                  <a:cubicBezTo>
                    <a:pt x="759" y="187"/>
                    <a:pt x="654" y="86"/>
                    <a:pt x="529" y="86"/>
                  </a:cubicBezTo>
                  <a:cubicBezTo>
                    <a:pt x="400" y="86"/>
                    <a:pt x="299" y="191"/>
                    <a:pt x="299" y="316"/>
                  </a:cubicBezTo>
                  <a:lnTo>
                    <a:pt x="299" y="414"/>
                  </a:lnTo>
                  <a:lnTo>
                    <a:pt x="759" y="414"/>
                  </a:lnTo>
                  <a:close/>
                </a:path>
              </a:pathLst>
            </a:custGeom>
            <a:solidFill>
              <a:schemeClr val="accent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highlight>
                  <a:srgbClr val="000000"/>
                </a:highlight>
                <a:latin typeface="Calibri"/>
                <a:ea typeface="Calibri"/>
                <a:cs typeface="Calibri"/>
                <a:sym typeface="Calibri"/>
              </a:endParaRPr>
            </a:p>
          </p:txBody>
        </p:sp>
      </p:grpSp>
      <p:sp>
        <p:nvSpPr>
          <p:cNvPr id="2018" name="Google Shape;2018;p119"/>
          <p:cNvSpPr/>
          <p:nvPr/>
        </p:nvSpPr>
        <p:spPr>
          <a:xfrm>
            <a:off x="1482897" y="4237027"/>
            <a:ext cx="2468100" cy="685800"/>
          </a:xfrm>
          <a:prstGeom prst="rect">
            <a:avLst/>
          </a:prstGeom>
          <a:noFill/>
          <a:ln>
            <a:noFill/>
          </a:ln>
        </p:spPr>
        <p:txBody>
          <a:bodyPr spcFirstLastPara="1" wrap="square" lIns="149225" tIns="0" rIns="0" bIns="0" anchor="ctr" anchorCtr="0">
            <a:noAutofit/>
          </a:bodyPr>
          <a:lstStyle/>
          <a:p>
            <a:pPr marL="0" marR="0" lvl="0" indent="0" algn="l"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Fragmented security </a:t>
            </a:r>
            <a:endParaRPr sz="1900">
              <a:solidFill>
                <a:schemeClr val="dk1"/>
              </a:solidFill>
            </a:endParaRPr>
          </a:p>
        </p:txBody>
      </p:sp>
      <p:grpSp>
        <p:nvGrpSpPr>
          <p:cNvPr id="2019" name="Google Shape;2019;p119"/>
          <p:cNvGrpSpPr/>
          <p:nvPr/>
        </p:nvGrpSpPr>
        <p:grpSpPr>
          <a:xfrm>
            <a:off x="1248386" y="4123362"/>
            <a:ext cx="386433" cy="385349"/>
            <a:chOff x="7403081" y="3188827"/>
            <a:chExt cx="274182" cy="273452"/>
          </a:xfrm>
        </p:grpSpPr>
        <p:sp>
          <p:nvSpPr>
            <p:cNvPr id="2020" name="Google Shape;2020;p119"/>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2021" name="Google Shape;2021;p119"/>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2022" name="Google Shape;2022;p119"/>
          <p:cNvSpPr/>
          <p:nvPr/>
        </p:nvSpPr>
        <p:spPr>
          <a:xfrm>
            <a:off x="493730" y="4942161"/>
            <a:ext cx="2469900" cy="516900"/>
          </a:xfrm>
          <a:prstGeom prst="rect">
            <a:avLst/>
          </a:prstGeom>
          <a:noFill/>
          <a:ln>
            <a:noFill/>
          </a:ln>
        </p:spPr>
        <p:txBody>
          <a:bodyPr spcFirstLastPara="1" wrap="square" lIns="0" tIns="0" rIns="149225" bIns="0" anchor="ctr" anchorCtr="0">
            <a:noAutofit/>
          </a:bodyPr>
          <a:lstStyle/>
          <a:p>
            <a:pPr marL="0" marR="0" lvl="0" indent="0" algn="r"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Poor reliability</a:t>
            </a:r>
            <a:endParaRPr sz="1900">
              <a:solidFill>
                <a:schemeClr val="dk1"/>
              </a:solidFill>
            </a:endParaRPr>
          </a:p>
        </p:txBody>
      </p:sp>
      <p:grpSp>
        <p:nvGrpSpPr>
          <p:cNvPr id="2023" name="Google Shape;2023;p119"/>
          <p:cNvGrpSpPr/>
          <p:nvPr/>
        </p:nvGrpSpPr>
        <p:grpSpPr>
          <a:xfrm>
            <a:off x="2967926" y="4778987"/>
            <a:ext cx="756243" cy="787965"/>
            <a:chOff x="8174506" y="3574801"/>
            <a:chExt cx="453601" cy="472713"/>
          </a:xfrm>
        </p:grpSpPr>
        <p:grpSp>
          <p:nvGrpSpPr>
            <p:cNvPr id="2024" name="Google Shape;2024;p119"/>
            <p:cNvGrpSpPr/>
            <p:nvPr/>
          </p:nvGrpSpPr>
          <p:grpSpPr>
            <a:xfrm>
              <a:off x="8174506" y="3709257"/>
              <a:ext cx="352574" cy="338257"/>
              <a:chOff x="7929116" y="3316208"/>
              <a:chExt cx="554362" cy="531850"/>
            </a:xfrm>
          </p:grpSpPr>
          <p:sp>
            <p:nvSpPr>
              <p:cNvPr id="2025" name="Google Shape;2025;p119"/>
              <p:cNvSpPr/>
              <p:nvPr/>
            </p:nvSpPr>
            <p:spPr>
              <a:xfrm>
                <a:off x="8114409" y="3784781"/>
                <a:ext cx="93431" cy="63277"/>
              </a:xfrm>
              <a:custGeom>
                <a:avLst/>
                <a:gdLst/>
                <a:ahLst/>
                <a:cxnLst/>
                <a:rect l="l" t="t" r="r" b="b"/>
                <a:pathLst>
                  <a:path w="98869" h="66960" extrusionOk="0">
                    <a:moveTo>
                      <a:pt x="98870" y="0"/>
                    </a:moveTo>
                    <a:lnTo>
                      <a:pt x="98870" y="66961"/>
                    </a:lnTo>
                    <a:lnTo>
                      <a:pt x="0" y="66961"/>
                    </a:lnTo>
                    <a:lnTo>
                      <a:pt x="0" y="0"/>
                    </a:lnTo>
                  </a:path>
                </a:pathLst>
              </a:custGeom>
              <a:no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chemeClr val="dk2"/>
                  </a:solidFill>
                  <a:latin typeface="Arial"/>
                  <a:ea typeface="Arial"/>
                  <a:cs typeface="Arial"/>
                  <a:sym typeface="Arial"/>
                </a:endParaRPr>
              </a:p>
            </p:txBody>
          </p:sp>
          <p:grpSp>
            <p:nvGrpSpPr>
              <p:cNvPr id="2026" name="Google Shape;2026;p119"/>
              <p:cNvGrpSpPr/>
              <p:nvPr/>
            </p:nvGrpSpPr>
            <p:grpSpPr>
              <a:xfrm>
                <a:off x="7929116" y="3316208"/>
                <a:ext cx="554362" cy="473174"/>
                <a:chOff x="5015551" y="2829207"/>
                <a:chExt cx="340371" cy="290522"/>
              </a:xfrm>
            </p:grpSpPr>
            <p:grpSp>
              <p:nvGrpSpPr>
                <p:cNvPr id="2027" name="Google Shape;2027;p119"/>
                <p:cNvGrpSpPr/>
                <p:nvPr/>
              </p:nvGrpSpPr>
              <p:grpSpPr>
                <a:xfrm>
                  <a:off x="5015551" y="2829207"/>
                  <a:ext cx="340371" cy="290522"/>
                  <a:chOff x="6928094" y="3344020"/>
                  <a:chExt cx="586644" cy="500728"/>
                </a:xfrm>
              </p:grpSpPr>
              <p:sp>
                <p:nvSpPr>
                  <p:cNvPr id="2028" name="Google Shape;2028;p119"/>
                  <p:cNvSpPr/>
                  <p:nvPr/>
                </p:nvSpPr>
                <p:spPr>
                  <a:xfrm>
                    <a:off x="6928094" y="3344020"/>
                    <a:ext cx="586644" cy="290512"/>
                  </a:xfrm>
                  <a:custGeom>
                    <a:avLst/>
                    <a:gdLst/>
                    <a:ahLst/>
                    <a:cxnLst/>
                    <a:rect l="l" t="t" r="r" b="b"/>
                    <a:pathLst>
                      <a:path w="586644" h="290512" extrusionOk="0">
                        <a:moveTo>
                          <a:pt x="74009" y="240221"/>
                        </a:moveTo>
                        <a:cubicBezTo>
                          <a:pt x="121825" y="240221"/>
                          <a:pt x="164116" y="260033"/>
                          <a:pt x="190881" y="290513"/>
                        </a:cubicBezTo>
                        <a:cubicBezTo>
                          <a:pt x="217646" y="260033"/>
                          <a:pt x="260033" y="240221"/>
                          <a:pt x="307753" y="240221"/>
                        </a:cubicBezTo>
                        <a:cubicBezTo>
                          <a:pt x="355568" y="240221"/>
                          <a:pt x="397859" y="260033"/>
                          <a:pt x="424625" y="290513"/>
                        </a:cubicBezTo>
                        <a:cubicBezTo>
                          <a:pt x="451390" y="260033"/>
                          <a:pt x="493776" y="240221"/>
                          <a:pt x="541496" y="240221"/>
                        </a:cubicBezTo>
                        <a:cubicBezTo>
                          <a:pt x="557213" y="240221"/>
                          <a:pt x="572357" y="242411"/>
                          <a:pt x="586645" y="246412"/>
                        </a:cubicBezTo>
                        <a:cubicBezTo>
                          <a:pt x="582644" y="109728"/>
                          <a:pt x="452914" y="0"/>
                          <a:pt x="293465" y="0"/>
                        </a:cubicBezTo>
                        <a:cubicBezTo>
                          <a:pt x="131350" y="0"/>
                          <a:pt x="0" y="113252"/>
                          <a:pt x="0" y="253079"/>
                        </a:cubicBezTo>
                        <a:cubicBezTo>
                          <a:pt x="0" y="254603"/>
                          <a:pt x="95" y="256032"/>
                          <a:pt x="95" y="257556"/>
                        </a:cubicBezTo>
                        <a:cubicBezTo>
                          <a:pt x="21812" y="246602"/>
                          <a:pt x="47054" y="240221"/>
                          <a:pt x="74009" y="240221"/>
                        </a:cubicBezTo>
                        <a:close/>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29" name="Google Shape;2029;p119"/>
                  <p:cNvSpPr/>
                  <p:nvPr/>
                </p:nvSpPr>
                <p:spPr>
                  <a:xfrm>
                    <a:off x="7221464" y="3580049"/>
                    <a:ext cx="95" cy="264699"/>
                  </a:xfrm>
                  <a:custGeom>
                    <a:avLst/>
                    <a:gdLst/>
                    <a:ahLst/>
                    <a:cxnLst/>
                    <a:rect l="l" t="t" r="r" b="b"/>
                    <a:pathLst>
                      <a:path w="95" h="264699" extrusionOk="0">
                        <a:moveTo>
                          <a:pt x="0" y="0"/>
                        </a:moveTo>
                        <a:lnTo>
                          <a:pt x="95" y="264700"/>
                        </a:lnTo>
                      </a:path>
                    </a:pathLst>
                  </a:custGeom>
                  <a:noFill/>
                  <a:ln w="15875"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2030" name="Google Shape;2030;p119"/>
                <p:cNvSpPr/>
                <p:nvPr/>
              </p:nvSpPr>
              <p:spPr>
                <a:xfrm>
                  <a:off x="5124302" y="2941338"/>
                  <a:ext cx="1281" cy="56405"/>
                </a:xfrm>
                <a:custGeom>
                  <a:avLst/>
                  <a:gdLst/>
                  <a:ahLst/>
                  <a:cxnLst/>
                  <a:rect l="l" t="t" r="r" b="b"/>
                  <a:pathLst>
                    <a:path w="2208" h="97250" extrusionOk="0">
                      <a:moveTo>
                        <a:pt x="494" y="97250"/>
                      </a:moveTo>
                      <a:cubicBezTo>
                        <a:pt x="1351" y="74866"/>
                        <a:pt x="-2078" y="38862"/>
                        <a:pt x="2209"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31" name="Google Shape;2031;p119"/>
                <p:cNvSpPr/>
                <p:nvPr/>
              </p:nvSpPr>
              <p:spPr>
                <a:xfrm>
                  <a:off x="5186098" y="2829207"/>
                  <a:ext cx="65962" cy="74691"/>
                </a:xfrm>
                <a:custGeom>
                  <a:avLst/>
                  <a:gdLst/>
                  <a:ahLst/>
                  <a:cxnLst/>
                  <a:rect l="l" t="t" r="r" b="b"/>
                  <a:pathLst>
                    <a:path w="113728" h="128778" extrusionOk="0">
                      <a:moveTo>
                        <a:pt x="113728" y="128778"/>
                      </a:moveTo>
                      <a:cubicBezTo>
                        <a:pt x="84106" y="58103"/>
                        <a:pt x="26765" y="25432"/>
                        <a:pt x="0"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32" name="Google Shape;2032;p119"/>
                <p:cNvSpPr/>
                <p:nvPr/>
              </p:nvSpPr>
              <p:spPr>
                <a:xfrm>
                  <a:off x="5252083" y="2903924"/>
                  <a:ext cx="10450" cy="93806"/>
                </a:xfrm>
                <a:custGeom>
                  <a:avLst/>
                  <a:gdLst/>
                  <a:ahLst/>
                  <a:cxnLst/>
                  <a:rect l="l" t="t" r="r" b="b"/>
                  <a:pathLst>
                    <a:path w="18017" h="161734" extrusionOk="0">
                      <a:moveTo>
                        <a:pt x="17526" y="161735"/>
                      </a:moveTo>
                      <a:cubicBezTo>
                        <a:pt x="16288" y="127159"/>
                        <a:pt x="24955" y="59627"/>
                        <a:pt x="0" y="0"/>
                      </a:cubicBezTo>
                    </a:path>
                  </a:pathLst>
                </a:custGeom>
                <a:noFill/>
                <a:ln w="12700" cap="flat" cmpd="sng">
                  <a:solidFill>
                    <a:srgbClr val="4B4B4B"/>
                  </a:solidFill>
                  <a:prstDash val="solid"/>
                  <a:miter lim="8000"/>
                  <a:headEnd type="none" w="sm" len="sm"/>
                  <a:tailEnd type="none" w="sm" len="sm"/>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2033" name="Google Shape;2033;p119"/>
            <p:cNvGrpSpPr/>
            <p:nvPr/>
          </p:nvGrpSpPr>
          <p:grpSpPr>
            <a:xfrm>
              <a:off x="8396313" y="3574801"/>
              <a:ext cx="231794" cy="231177"/>
              <a:chOff x="7403081" y="3188827"/>
              <a:chExt cx="274182" cy="273452"/>
            </a:xfrm>
          </p:grpSpPr>
          <p:sp>
            <p:nvSpPr>
              <p:cNvPr id="2034" name="Google Shape;2034;p119"/>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2035" name="Google Shape;2035;p119"/>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grpSp>
      <p:grpSp>
        <p:nvGrpSpPr>
          <p:cNvPr id="2036" name="Google Shape;2036;p119"/>
          <p:cNvGrpSpPr/>
          <p:nvPr/>
        </p:nvGrpSpPr>
        <p:grpSpPr>
          <a:xfrm>
            <a:off x="897727" y="5627721"/>
            <a:ext cx="539949" cy="563925"/>
            <a:chOff x="-2388767" y="3248880"/>
            <a:chExt cx="524070" cy="547447"/>
          </a:xfrm>
        </p:grpSpPr>
        <p:sp>
          <p:nvSpPr>
            <p:cNvPr id="2037" name="Google Shape;2037;p119"/>
            <p:cNvSpPr/>
            <p:nvPr/>
          </p:nvSpPr>
          <p:spPr>
            <a:xfrm>
              <a:off x="-2388767" y="3248880"/>
              <a:ext cx="524070" cy="547447"/>
            </a:xfrm>
            <a:custGeom>
              <a:avLst/>
              <a:gdLst/>
              <a:ahLst/>
              <a:cxnLst/>
              <a:rect l="l" t="t" r="r" b="b"/>
              <a:pathLst>
                <a:path w="272" h="284" extrusionOk="0">
                  <a:moveTo>
                    <a:pt x="257" y="46"/>
                  </a:moveTo>
                  <a:cubicBezTo>
                    <a:pt x="256" y="35"/>
                    <a:pt x="246" y="27"/>
                    <a:pt x="235" y="29"/>
                  </a:cubicBezTo>
                  <a:cubicBezTo>
                    <a:pt x="210" y="32"/>
                    <a:pt x="167" y="32"/>
                    <a:pt x="139" y="1"/>
                  </a:cubicBezTo>
                  <a:cubicBezTo>
                    <a:pt x="138" y="0"/>
                    <a:pt x="137" y="0"/>
                    <a:pt x="136" y="0"/>
                  </a:cubicBezTo>
                  <a:cubicBezTo>
                    <a:pt x="134" y="0"/>
                    <a:pt x="133" y="0"/>
                    <a:pt x="133" y="1"/>
                  </a:cubicBezTo>
                  <a:cubicBezTo>
                    <a:pt x="104" y="32"/>
                    <a:pt x="61" y="32"/>
                    <a:pt x="37" y="29"/>
                  </a:cubicBezTo>
                  <a:cubicBezTo>
                    <a:pt x="26" y="27"/>
                    <a:pt x="16" y="35"/>
                    <a:pt x="14" y="46"/>
                  </a:cubicBezTo>
                  <a:cubicBezTo>
                    <a:pt x="0" y="197"/>
                    <a:pt x="97" y="263"/>
                    <a:pt x="131" y="283"/>
                  </a:cubicBezTo>
                  <a:cubicBezTo>
                    <a:pt x="133" y="284"/>
                    <a:pt x="136" y="284"/>
                    <a:pt x="138" y="283"/>
                  </a:cubicBezTo>
                  <a:cubicBezTo>
                    <a:pt x="172" y="263"/>
                    <a:pt x="272" y="197"/>
                    <a:pt x="257" y="46"/>
                  </a:cubicBezTo>
                  <a:close/>
                </a:path>
              </a:pathLst>
            </a:custGeom>
            <a:noFill/>
            <a:ln w="15875" cap="rnd" cmpd="sng">
              <a:solidFill>
                <a:srgbClr val="4B4B4B"/>
              </a:solidFill>
              <a:prstDash val="solid"/>
              <a:round/>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nvGrpSpPr>
            <p:cNvPr id="2038" name="Google Shape;2038;p119"/>
            <p:cNvGrpSpPr/>
            <p:nvPr/>
          </p:nvGrpSpPr>
          <p:grpSpPr>
            <a:xfrm>
              <a:off x="-2276673" y="3363047"/>
              <a:ext cx="290250" cy="289766"/>
              <a:chOff x="1487488" y="-1004888"/>
              <a:chExt cx="900000" cy="898500"/>
            </a:xfrm>
          </p:grpSpPr>
          <p:sp>
            <p:nvSpPr>
              <p:cNvPr id="2039" name="Google Shape;2039;p119"/>
              <p:cNvSpPr/>
              <p:nvPr/>
            </p:nvSpPr>
            <p:spPr>
              <a:xfrm>
                <a:off x="1487488" y="-1004888"/>
                <a:ext cx="900000" cy="898500"/>
              </a:xfrm>
              <a:prstGeom prst="ellipse">
                <a:avLst/>
              </a:pr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2040" name="Google Shape;2040;p119"/>
              <p:cNvSpPr/>
              <p:nvPr/>
            </p:nvSpPr>
            <p:spPr>
              <a:xfrm>
                <a:off x="1778000" y="-763588"/>
                <a:ext cx="319200" cy="320700"/>
              </a:xfrm>
              <a:prstGeom prst="ellipse">
                <a:avLst/>
              </a:pr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sp>
            <p:nvSpPr>
              <p:cNvPr id="2041" name="Google Shape;2041;p119"/>
              <p:cNvSpPr/>
              <p:nvPr/>
            </p:nvSpPr>
            <p:spPr>
              <a:xfrm>
                <a:off x="1695450" y="-425451"/>
                <a:ext cx="484187" cy="242888"/>
              </a:xfrm>
              <a:custGeom>
                <a:avLst/>
                <a:gdLst/>
                <a:ahLst/>
                <a:cxnLst/>
                <a:rect l="l" t="t" r="r" b="b"/>
                <a:pathLst>
                  <a:path w="147" h="74" extrusionOk="0">
                    <a:moveTo>
                      <a:pt x="147" y="74"/>
                    </a:moveTo>
                    <a:cubicBezTo>
                      <a:pt x="147" y="33"/>
                      <a:pt x="114" y="0"/>
                      <a:pt x="74" y="0"/>
                    </a:cubicBezTo>
                    <a:cubicBezTo>
                      <a:pt x="74" y="0"/>
                      <a:pt x="74" y="0"/>
                      <a:pt x="74" y="0"/>
                    </a:cubicBezTo>
                    <a:cubicBezTo>
                      <a:pt x="33" y="0"/>
                      <a:pt x="0" y="33"/>
                      <a:pt x="0" y="74"/>
                    </a:cubicBezTo>
                  </a:path>
                </a:pathLst>
              </a:custGeom>
              <a:noFill/>
              <a:ln w="12700" cap="flat" cmpd="sng">
                <a:solidFill>
                  <a:srgbClr val="4B4B4B"/>
                </a:solidFill>
                <a:prstDash val="solid"/>
                <a:miter lim="800000"/>
                <a:headEnd type="none" w="sm" len="sm"/>
                <a:tailEnd type="none" w="sm" len="sm"/>
              </a:ln>
            </p:spPr>
            <p:txBody>
              <a:bodyPr spcFirstLastPara="1" wrap="square" lIns="124350" tIns="62150" rIns="124350" bIns="62150" anchor="t" anchorCtr="0">
                <a:noAutofit/>
              </a:bodyPr>
              <a:lstStyle/>
              <a:p>
                <a:pPr marL="0" marR="0" lvl="0" indent="0" algn="l" rtl="0">
                  <a:lnSpc>
                    <a:spcPct val="100000"/>
                  </a:lnSpc>
                  <a:spcBef>
                    <a:spcPts val="0"/>
                  </a:spcBef>
                  <a:spcAft>
                    <a:spcPts val="0"/>
                  </a:spcAft>
                  <a:buClr>
                    <a:srgbClr val="000000"/>
                  </a:buClr>
                  <a:buSzPts val="1600"/>
                  <a:buFont typeface="Arial"/>
                  <a:buNone/>
                </a:pPr>
                <a:endParaRPr sz="1600" b="0" i="0" u="none" strike="noStrike" cap="none">
                  <a:solidFill>
                    <a:schemeClr val="dk1"/>
                  </a:solidFill>
                  <a:latin typeface="Calibri"/>
                  <a:ea typeface="Calibri"/>
                  <a:cs typeface="Calibri"/>
                  <a:sym typeface="Calibri"/>
                </a:endParaRPr>
              </a:p>
            </p:txBody>
          </p:sp>
        </p:grpSp>
      </p:grpSp>
      <p:sp>
        <p:nvSpPr>
          <p:cNvPr id="2042" name="Google Shape;2042;p119"/>
          <p:cNvSpPr/>
          <p:nvPr/>
        </p:nvSpPr>
        <p:spPr>
          <a:xfrm>
            <a:off x="1481156" y="5566982"/>
            <a:ext cx="2470200" cy="685800"/>
          </a:xfrm>
          <a:prstGeom prst="rect">
            <a:avLst/>
          </a:prstGeom>
          <a:noFill/>
          <a:ln>
            <a:noFill/>
          </a:ln>
        </p:spPr>
        <p:txBody>
          <a:bodyPr spcFirstLastPara="1" wrap="square" lIns="149225" tIns="0" rIns="0" bIns="0" anchor="ctr" anchorCtr="0">
            <a:noAutofit/>
          </a:bodyPr>
          <a:lstStyle/>
          <a:p>
            <a:pPr marL="0" marR="0" lvl="0" indent="0" algn="l" rtl="0">
              <a:lnSpc>
                <a:spcPct val="90000"/>
              </a:lnSpc>
              <a:spcBef>
                <a:spcPts val="0"/>
              </a:spcBef>
              <a:spcAft>
                <a:spcPts val="0"/>
              </a:spcAft>
              <a:buNone/>
            </a:pPr>
            <a:r>
              <a:rPr lang="en-US" sz="1500" b="0" i="0" u="none" strike="noStrike" cap="none">
                <a:solidFill>
                  <a:schemeClr val="dk1"/>
                </a:solidFill>
                <a:latin typeface="Source Sans Pro SemiBold"/>
                <a:ea typeface="Source Sans Pro SemiBold"/>
                <a:cs typeface="Source Sans Pro SemiBold"/>
                <a:sym typeface="Source Sans Pro SemiBold"/>
              </a:rPr>
              <a:t>Disjointed governance</a:t>
            </a:r>
            <a:endParaRPr sz="1900">
              <a:solidFill>
                <a:schemeClr val="dk1"/>
              </a:solidFill>
            </a:endParaRPr>
          </a:p>
        </p:txBody>
      </p:sp>
      <p:grpSp>
        <p:nvGrpSpPr>
          <p:cNvPr id="2043" name="Google Shape;2043;p119"/>
          <p:cNvGrpSpPr/>
          <p:nvPr/>
        </p:nvGrpSpPr>
        <p:grpSpPr>
          <a:xfrm>
            <a:off x="1248386" y="5484136"/>
            <a:ext cx="386433" cy="385349"/>
            <a:chOff x="7403081" y="3188827"/>
            <a:chExt cx="274182" cy="273452"/>
          </a:xfrm>
        </p:grpSpPr>
        <p:sp>
          <p:nvSpPr>
            <p:cNvPr id="2044" name="Google Shape;2044;p119"/>
            <p:cNvSpPr/>
            <p:nvPr/>
          </p:nvSpPr>
          <p:spPr>
            <a:xfrm>
              <a:off x="7502001" y="3233465"/>
              <a:ext cx="77400" cy="185100"/>
            </a:xfrm>
            <a:prstGeom prst="ellipse">
              <a:avLst/>
            </a:prstGeom>
            <a:solidFill>
              <a:schemeClr val="lt1"/>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sp>
          <p:nvSpPr>
            <p:cNvPr id="2045" name="Google Shape;2045;p119"/>
            <p:cNvSpPr/>
            <p:nvPr/>
          </p:nvSpPr>
          <p:spPr>
            <a:xfrm>
              <a:off x="7403081" y="3188827"/>
              <a:ext cx="274182" cy="273452"/>
            </a:xfrm>
            <a:custGeom>
              <a:avLst/>
              <a:gdLst/>
              <a:ahLst/>
              <a:cxnLst/>
              <a:rect l="l" t="t" r="r" b="b"/>
              <a:pathLst>
                <a:path w="1443065" h="1439223" extrusionOk="0">
                  <a:moveTo>
                    <a:pt x="1403505" y="621900"/>
                  </a:moveTo>
                  <a:cubicBezTo>
                    <a:pt x="1456252" y="674498"/>
                    <a:pt x="1456252" y="760929"/>
                    <a:pt x="1403505" y="813527"/>
                  </a:cubicBezTo>
                  <a:cubicBezTo>
                    <a:pt x="819494" y="1399775"/>
                    <a:pt x="819494" y="1399775"/>
                    <a:pt x="819494" y="1399775"/>
                  </a:cubicBezTo>
                  <a:cubicBezTo>
                    <a:pt x="766777" y="1452373"/>
                    <a:pt x="680107" y="1452373"/>
                    <a:pt x="627330" y="1399775"/>
                  </a:cubicBezTo>
                  <a:cubicBezTo>
                    <a:pt x="39561" y="813557"/>
                    <a:pt x="39561" y="813557"/>
                    <a:pt x="39561" y="813557"/>
                  </a:cubicBezTo>
                  <a:cubicBezTo>
                    <a:pt x="-13187" y="760959"/>
                    <a:pt x="-13187" y="674528"/>
                    <a:pt x="39561" y="621930"/>
                  </a:cubicBezTo>
                  <a:cubicBezTo>
                    <a:pt x="627330" y="39471"/>
                    <a:pt x="627330" y="39471"/>
                    <a:pt x="627330" y="39471"/>
                  </a:cubicBezTo>
                  <a:cubicBezTo>
                    <a:pt x="680078" y="-13157"/>
                    <a:pt x="766747" y="-13157"/>
                    <a:pt x="819494" y="39471"/>
                  </a:cubicBezTo>
                  <a:lnTo>
                    <a:pt x="1403505" y="621900"/>
                  </a:lnTo>
                  <a:lnTo>
                    <a:pt x="1403505" y="621900"/>
                  </a:lnTo>
                  <a:lnTo>
                    <a:pt x="1403505" y="621900"/>
                  </a:lnTo>
                  <a:close/>
                  <a:moveTo>
                    <a:pt x="762988" y="693294"/>
                  </a:moveTo>
                  <a:cubicBezTo>
                    <a:pt x="796880" y="569272"/>
                    <a:pt x="796880" y="569272"/>
                    <a:pt x="796880" y="569272"/>
                  </a:cubicBezTo>
                  <a:cubicBezTo>
                    <a:pt x="815705" y="486601"/>
                    <a:pt x="823253" y="434003"/>
                    <a:pt x="823253" y="403929"/>
                  </a:cubicBezTo>
                  <a:cubicBezTo>
                    <a:pt x="823253" y="373886"/>
                    <a:pt x="815705" y="351331"/>
                    <a:pt x="796880" y="332535"/>
                  </a:cubicBezTo>
                  <a:cubicBezTo>
                    <a:pt x="778054" y="313740"/>
                    <a:pt x="755440" y="306251"/>
                    <a:pt x="725277" y="306251"/>
                  </a:cubicBezTo>
                  <a:cubicBezTo>
                    <a:pt x="698903" y="306251"/>
                    <a:pt x="672529" y="313769"/>
                    <a:pt x="657463" y="332535"/>
                  </a:cubicBezTo>
                  <a:cubicBezTo>
                    <a:pt x="638608" y="351331"/>
                    <a:pt x="631089" y="373886"/>
                    <a:pt x="631089" y="403929"/>
                  </a:cubicBezTo>
                  <a:cubicBezTo>
                    <a:pt x="631089" y="437762"/>
                    <a:pt x="638608" y="494119"/>
                    <a:pt x="657463" y="569272"/>
                  </a:cubicBezTo>
                  <a:cubicBezTo>
                    <a:pt x="687596" y="693294"/>
                    <a:pt x="687596" y="693294"/>
                    <a:pt x="687596" y="693294"/>
                  </a:cubicBezTo>
                  <a:cubicBezTo>
                    <a:pt x="702662" y="757170"/>
                    <a:pt x="710210" y="809798"/>
                    <a:pt x="713970" y="854878"/>
                  </a:cubicBezTo>
                  <a:cubicBezTo>
                    <a:pt x="740343" y="854878"/>
                    <a:pt x="740343" y="854878"/>
                    <a:pt x="740343" y="854878"/>
                  </a:cubicBezTo>
                  <a:cubicBezTo>
                    <a:pt x="744162" y="794761"/>
                    <a:pt x="751680" y="738404"/>
                    <a:pt x="762988" y="693294"/>
                  </a:cubicBezTo>
                  <a:lnTo>
                    <a:pt x="762988" y="693294"/>
                  </a:lnTo>
                  <a:close/>
                  <a:moveTo>
                    <a:pt x="661252" y="967622"/>
                  </a:moveTo>
                  <a:cubicBezTo>
                    <a:pt x="642426" y="986388"/>
                    <a:pt x="634878" y="1008943"/>
                    <a:pt x="634878" y="1035257"/>
                  </a:cubicBezTo>
                  <a:cubicBezTo>
                    <a:pt x="634878" y="1061571"/>
                    <a:pt x="642426" y="1084126"/>
                    <a:pt x="661252" y="1102922"/>
                  </a:cubicBezTo>
                  <a:cubicBezTo>
                    <a:pt x="680107" y="1121688"/>
                    <a:pt x="702722" y="1129206"/>
                    <a:pt x="729066" y="1129206"/>
                  </a:cubicBezTo>
                  <a:cubicBezTo>
                    <a:pt x="755440" y="1129206"/>
                    <a:pt x="778054" y="1121688"/>
                    <a:pt x="796880" y="1102922"/>
                  </a:cubicBezTo>
                  <a:cubicBezTo>
                    <a:pt x="811976" y="1084126"/>
                    <a:pt x="823253" y="1061571"/>
                    <a:pt x="823253" y="1035257"/>
                  </a:cubicBezTo>
                  <a:cubicBezTo>
                    <a:pt x="823253" y="1008943"/>
                    <a:pt x="811976" y="986388"/>
                    <a:pt x="796880" y="967622"/>
                  </a:cubicBezTo>
                  <a:cubicBezTo>
                    <a:pt x="778054" y="948827"/>
                    <a:pt x="755440" y="941308"/>
                    <a:pt x="729066" y="941308"/>
                  </a:cubicBezTo>
                  <a:cubicBezTo>
                    <a:pt x="702692" y="941308"/>
                    <a:pt x="680107" y="948827"/>
                    <a:pt x="661252" y="967622"/>
                  </a:cubicBezTo>
                  <a:lnTo>
                    <a:pt x="661252" y="967622"/>
                  </a:lnTo>
                  <a:close/>
                </a:path>
              </a:pathLst>
            </a:custGeom>
            <a:solidFill>
              <a:schemeClr val="dk2"/>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2046" name="Google Shape;2046;p119"/>
          <p:cNvSpPr/>
          <p:nvPr/>
        </p:nvSpPr>
        <p:spPr>
          <a:xfrm rot="5400000">
            <a:off x="7933338" y="4193499"/>
            <a:ext cx="154500" cy="259200"/>
          </a:xfrm>
          <a:prstGeom prst="chevron">
            <a:avLst>
              <a:gd name="adj" fmla="val 50000"/>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949494"/>
              </a:solidFill>
              <a:latin typeface="Arial"/>
              <a:ea typeface="Arial"/>
              <a:cs typeface="Arial"/>
              <a:sym typeface="Arial"/>
            </a:endParaRPr>
          </a:p>
        </p:txBody>
      </p:sp>
      <p:sp>
        <p:nvSpPr>
          <p:cNvPr id="2047" name="Google Shape;2047;p119"/>
          <p:cNvSpPr/>
          <p:nvPr/>
        </p:nvSpPr>
        <p:spPr>
          <a:xfrm rot="-5400000" flipH="1">
            <a:off x="10358563" y="4193499"/>
            <a:ext cx="154500" cy="259200"/>
          </a:xfrm>
          <a:prstGeom prst="chevron">
            <a:avLst>
              <a:gd name="adj" fmla="val 50000"/>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rgbClr val="949494"/>
              </a:solidFill>
              <a:latin typeface="Arial"/>
              <a:ea typeface="Arial"/>
              <a:cs typeface="Arial"/>
              <a:sym typeface="Arial"/>
            </a:endParaRPr>
          </a:p>
        </p:txBody>
      </p:sp>
      <p:sp>
        <p:nvSpPr>
          <p:cNvPr id="2048" name="Google Shape;2048;p119"/>
          <p:cNvSpPr/>
          <p:nvPr/>
        </p:nvSpPr>
        <p:spPr>
          <a:xfrm>
            <a:off x="11896575" y="2433168"/>
            <a:ext cx="186000" cy="186000"/>
          </a:xfrm>
          <a:prstGeom prst="ellipse">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pic>
        <p:nvPicPr>
          <p:cNvPr id="2049" name="Google Shape;2049;p119" descr="Checkmark"/>
          <p:cNvPicPr preferRelativeResize="0"/>
          <p:nvPr/>
        </p:nvPicPr>
        <p:blipFill rotWithShape="1">
          <a:blip r:embed="rId9">
            <a:alphaModFix/>
          </a:blip>
          <a:srcRect/>
          <a:stretch/>
        </p:blipFill>
        <p:spPr>
          <a:xfrm>
            <a:off x="11929326" y="2465915"/>
            <a:ext cx="120559" cy="120541"/>
          </a:xfrm>
          <a:prstGeom prst="rect">
            <a:avLst/>
          </a:prstGeom>
          <a:noFill/>
          <a:ln>
            <a:noFill/>
          </a:ln>
        </p:spPr>
      </p:pic>
      <p:sp>
        <p:nvSpPr>
          <p:cNvPr id="2050" name="Google Shape;2050;p119"/>
          <p:cNvSpPr/>
          <p:nvPr/>
        </p:nvSpPr>
        <p:spPr>
          <a:xfrm>
            <a:off x="6630624" y="4438037"/>
            <a:ext cx="914100" cy="1010400"/>
          </a:xfrm>
          <a:prstGeom prst="rect">
            <a:avLst/>
          </a:prstGeom>
          <a:noFill/>
          <a:ln>
            <a:noFill/>
          </a:ln>
        </p:spPr>
        <p:txBody>
          <a:bodyPr spcFirstLastPara="1" wrap="square" lIns="124350" tIns="62150" rIns="124350" bIns="62150" anchor="ctr" anchorCtr="0">
            <a:noAutofit/>
          </a:bodyPr>
          <a:lstStyle/>
          <a:p>
            <a:pPr marL="0" marR="0" lvl="0" indent="0" algn="ctr" rtl="0">
              <a:lnSpc>
                <a:spcPct val="90000"/>
              </a:lnSpc>
              <a:spcBef>
                <a:spcPts val="0"/>
              </a:spcBef>
              <a:spcAft>
                <a:spcPts val="0"/>
              </a:spcAft>
              <a:buNone/>
            </a:pPr>
            <a:r>
              <a:rPr lang="en-US" sz="1200" b="1" i="0" u="none" strike="noStrike" cap="none">
                <a:solidFill>
                  <a:srgbClr val="3F3F3F"/>
                </a:solidFill>
                <a:latin typeface="Arial"/>
                <a:ea typeface="Arial"/>
                <a:cs typeface="Arial"/>
                <a:sym typeface="Arial"/>
              </a:rPr>
              <a:t>All </a:t>
            </a:r>
            <a:br>
              <a:rPr lang="en-US" sz="1200" b="1" i="0" u="none" strike="noStrike" cap="none">
                <a:solidFill>
                  <a:srgbClr val="3F3F3F"/>
                </a:solidFill>
                <a:latin typeface="Arial"/>
                <a:ea typeface="Arial"/>
                <a:cs typeface="Arial"/>
                <a:sym typeface="Arial"/>
              </a:rPr>
            </a:br>
            <a:r>
              <a:rPr lang="en-US" sz="1200" b="1" i="0" u="none" strike="noStrike" cap="none">
                <a:solidFill>
                  <a:srgbClr val="3F3F3F"/>
                </a:solidFill>
                <a:latin typeface="Arial"/>
                <a:ea typeface="Arial"/>
                <a:cs typeface="Arial"/>
                <a:sym typeface="Arial"/>
              </a:rPr>
              <a:t>your </a:t>
            </a:r>
            <a:br>
              <a:rPr lang="en-US" sz="1200" b="1" i="0" u="none" strike="noStrike" cap="none">
                <a:solidFill>
                  <a:srgbClr val="3F3F3F"/>
                </a:solidFill>
                <a:latin typeface="Arial"/>
                <a:ea typeface="Arial"/>
                <a:cs typeface="Arial"/>
                <a:sym typeface="Arial"/>
              </a:rPr>
            </a:br>
            <a:r>
              <a:rPr lang="en-US" sz="1200" b="1" i="0" u="none" strike="noStrike" cap="none">
                <a:solidFill>
                  <a:srgbClr val="3F3F3F"/>
                </a:solidFill>
                <a:latin typeface="Arial"/>
                <a:ea typeface="Arial"/>
                <a:cs typeface="Arial"/>
                <a:sym typeface="Arial"/>
              </a:rPr>
              <a:t>data</a:t>
            </a:r>
            <a:endParaRPr sz="1900"/>
          </a:p>
        </p:txBody>
      </p:sp>
      <p:sp>
        <p:nvSpPr>
          <p:cNvPr id="2051" name="Google Shape;2051;p119"/>
          <p:cNvSpPr/>
          <p:nvPr/>
        </p:nvSpPr>
        <p:spPr>
          <a:xfrm>
            <a:off x="6630624" y="2804391"/>
            <a:ext cx="914100" cy="885600"/>
          </a:xfrm>
          <a:prstGeom prst="rect">
            <a:avLst/>
          </a:prstGeom>
          <a:noFill/>
          <a:ln>
            <a:noFill/>
          </a:ln>
        </p:spPr>
        <p:txBody>
          <a:bodyPr spcFirstLastPara="1" wrap="square" lIns="124350" tIns="62150" rIns="124350" bIns="62150" anchor="ctr" anchorCtr="0">
            <a:noAutofit/>
          </a:bodyPr>
          <a:lstStyle/>
          <a:p>
            <a:pPr marL="0" marR="0" lvl="0" indent="0" algn="ctr" rtl="0">
              <a:lnSpc>
                <a:spcPct val="90000"/>
              </a:lnSpc>
              <a:spcBef>
                <a:spcPts val="0"/>
              </a:spcBef>
              <a:spcAft>
                <a:spcPts val="0"/>
              </a:spcAft>
              <a:buNone/>
            </a:pPr>
            <a:r>
              <a:rPr lang="en-US" sz="1200" b="1" i="0" u="none" strike="noStrike" cap="none">
                <a:solidFill>
                  <a:srgbClr val="3F3F3F"/>
                </a:solidFill>
                <a:latin typeface="Arial"/>
                <a:ea typeface="Arial"/>
                <a:cs typeface="Arial"/>
                <a:sym typeface="Arial"/>
              </a:rPr>
              <a:t>1000’s </a:t>
            </a:r>
            <a:br>
              <a:rPr lang="en-US" sz="1200" b="1" i="0" u="none" strike="noStrike" cap="none">
                <a:solidFill>
                  <a:srgbClr val="3F3F3F"/>
                </a:solidFill>
                <a:latin typeface="Arial"/>
                <a:ea typeface="Arial"/>
                <a:cs typeface="Arial"/>
                <a:sym typeface="Arial"/>
              </a:rPr>
            </a:br>
            <a:r>
              <a:rPr lang="en-US" sz="1200" b="1" i="0" u="none" strike="noStrike" cap="none">
                <a:solidFill>
                  <a:srgbClr val="3F3F3F"/>
                </a:solidFill>
                <a:latin typeface="Arial"/>
                <a:ea typeface="Arial"/>
                <a:cs typeface="Arial"/>
                <a:sym typeface="Arial"/>
              </a:rPr>
              <a:t>of users</a:t>
            </a:r>
            <a:endParaRPr sz="1900"/>
          </a:p>
        </p:txBody>
      </p:sp>
      <p:cxnSp>
        <p:nvCxnSpPr>
          <p:cNvPr id="2052" name="Google Shape;2052;p119"/>
          <p:cNvCxnSpPr>
            <a:stCxn id="1983" idx="1"/>
            <a:endCxn id="2046" idx="1"/>
          </p:cNvCxnSpPr>
          <p:nvPr/>
        </p:nvCxnSpPr>
        <p:spPr>
          <a:xfrm>
            <a:off x="8010588" y="3812693"/>
            <a:ext cx="0" cy="510300"/>
          </a:xfrm>
          <a:prstGeom prst="straightConnector1">
            <a:avLst/>
          </a:prstGeom>
          <a:noFill/>
          <a:ln w="38100" cap="flat" cmpd="sng">
            <a:solidFill>
              <a:schemeClr val="dk2"/>
            </a:solidFill>
            <a:prstDash val="solid"/>
            <a:round/>
            <a:headEnd type="none" w="med" len="med"/>
            <a:tailEnd type="none" w="med" len="med"/>
          </a:ln>
        </p:spPr>
      </p:cxnSp>
      <p:cxnSp>
        <p:nvCxnSpPr>
          <p:cNvPr id="2053" name="Google Shape;2053;p119"/>
          <p:cNvCxnSpPr/>
          <p:nvPr/>
        </p:nvCxnSpPr>
        <p:spPr>
          <a:xfrm>
            <a:off x="10435748" y="3812736"/>
            <a:ext cx="0" cy="510300"/>
          </a:xfrm>
          <a:prstGeom prst="straightConnector1">
            <a:avLst/>
          </a:prstGeom>
          <a:noFill/>
          <a:ln w="38100" cap="flat" cmpd="sng">
            <a:solidFill>
              <a:schemeClr val="dk2"/>
            </a:solidFill>
            <a:prstDash val="solid"/>
            <a:round/>
            <a:headEnd type="none" w="med" len="med"/>
            <a:tailEnd type="none" w="med" len="med"/>
          </a:ln>
        </p:spPr>
      </p:cxnSp>
      <p:pic>
        <p:nvPicPr>
          <p:cNvPr id="2054" name="Google Shape;2054;p119"/>
          <p:cNvPicPr preferRelativeResize="0"/>
          <p:nvPr/>
        </p:nvPicPr>
        <p:blipFill rotWithShape="1">
          <a:blip r:embed="rId14">
            <a:alphaModFix/>
          </a:blip>
          <a:srcRect r="82969"/>
          <a:stretch/>
        </p:blipFill>
        <p:spPr>
          <a:xfrm>
            <a:off x="4787638" y="2089525"/>
            <a:ext cx="643802" cy="601360"/>
          </a:xfrm>
          <a:prstGeom prst="rect">
            <a:avLst/>
          </a:prstGeom>
          <a:noFill/>
          <a:ln>
            <a:noFill/>
          </a:ln>
        </p:spPr>
      </p:pic>
      <p:pic>
        <p:nvPicPr>
          <p:cNvPr id="2055" name="Google Shape;2055;p119" descr="Image result for hitrust"/>
          <p:cNvPicPr preferRelativeResize="0"/>
          <p:nvPr/>
        </p:nvPicPr>
        <p:blipFill rotWithShape="1">
          <a:blip r:embed="rId15">
            <a:alphaModFix/>
          </a:blip>
          <a:srcRect l="6254" r="2044"/>
          <a:stretch/>
        </p:blipFill>
        <p:spPr>
          <a:xfrm>
            <a:off x="8543767" y="5783977"/>
            <a:ext cx="666255" cy="270189"/>
          </a:xfrm>
          <a:prstGeom prst="rect">
            <a:avLst/>
          </a:prstGeom>
          <a:noFill/>
          <a:ln>
            <a:noFill/>
          </a:ln>
        </p:spPr>
      </p:pic>
      <p:sp>
        <p:nvSpPr>
          <p:cNvPr id="2056" name="Google Shape;2056;p119"/>
          <p:cNvSpPr txBox="1"/>
          <p:nvPr/>
        </p:nvSpPr>
        <p:spPr>
          <a:xfrm>
            <a:off x="9067325" y="4729390"/>
            <a:ext cx="555900" cy="419700"/>
          </a:xfrm>
          <a:prstGeom prst="rect">
            <a:avLst/>
          </a:prstGeom>
          <a:noFill/>
          <a:ln>
            <a:noFill/>
          </a:ln>
        </p:spPr>
        <p:txBody>
          <a:bodyPr spcFirstLastPara="1" wrap="square" lIns="0" tIns="0" rIns="0" bIns="0" anchor="ctr" anchorCtr="0">
            <a:noAutofit/>
          </a:bodyPr>
          <a:lstStyle/>
          <a:p>
            <a:pPr marL="0" marR="0" lvl="0" indent="0" algn="l" rtl="0">
              <a:lnSpc>
                <a:spcPct val="90000"/>
              </a:lnSpc>
              <a:spcBef>
                <a:spcPts val="0"/>
              </a:spcBef>
              <a:spcAft>
                <a:spcPts val="0"/>
              </a:spcAft>
              <a:buClr>
                <a:srgbClr val="000000"/>
              </a:buClr>
              <a:buSzPts val="1000"/>
              <a:buFont typeface="Arial"/>
              <a:buNone/>
            </a:pPr>
            <a:r>
              <a:rPr lang="en-US" sz="1000">
                <a:solidFill>
                  <a:srgbClr val="3F3F3F"/>
                </a:solidFill>
              </a:rPr>
              <a:t>Azure Blob </a:t>
            </a:r>
            <a:br>
              <a:rPr lang="en-US" sz="1000">
                <a:solidFill>
                  <a:srgbClr val="3F3F3F"/>
                </a:solidFill>
              </a:rPr>
            </a:br>
            <a:r>
              <a:rPr lang="en-US" sz="1000">
                <a:solidFill>
                  <a:srgbClr val="3F3F3F"/>
                </a:solidFill>
              </a:rPr>
              <a:t>Storage</a:t>
            </a:r>
            <a:endParaRPr sz="700">
              <a:solidFill>
                <a:srgbClr val="FFFFFF"/>
              </a:solidFill>
              <a:latin typeface="Source Sans Pro"/>
              <a:ea typeface="Source Sans Pro"/>
              <a:cs typeface="Source Sans Pro"/>
              <a:sym typeface="Source Sans Pro"/>
            </a:endParaRPr>
          </a:p>
        </p:txBody>
      </p:sp>
      <p:pic>
        <p:nvPicPr>
          <p:cNvPr id="2057" name="Google Shape;2057;p119"/>
          <p:cNvPicPr preferRelativeResize="0"/>
          <p:nvPr/>
        </p:nvPicPr>
        <p:blipFill>
          <a:blip r:embed="rId16">
            <a:alphaModFix/>
          </a:blip>
          <a:stretch>
            <a:fillRect/>
          </a:stretch>
        </p:blipFill>
        <p:spPr>
          <a:xfrm>
            <a:off x="8598903" y="4708640"/>
            <a:ext cx="461200" cy="461200"/>
          </a:xfrm>
          <a:prstGeom prst="rect">
            <a:avLst/>
          </a:prstGeom>
          <a:noFill/>
          <a:ln>
            <a:noFill/>
          </a:ln>
        </p:spPr>
      </p:pic>
      <p:grpSp>
        <p:nvGrpSpPr>
          <p:cNvPr id="2058" name="Google Shape;2058;p119"/>
          <p:cNvGrpSpPr/>
          <p:nvPr/>
        </p:nvGrpSpPr>
        <p:grpSpPr>
          <a:xfrm>
            <a:off x="7204388" y="3847638"/>
            <a:ext cx="186062" cy="186034"/>
            <a:chOff x="7786759" y="2829354"/>
            <a:chExt cx="136800" cy="136800"/>
          </a:xfrm>
        </p:grpSpPr>
        <p:sp>
          <p:nvSpPr>
            <p:cNvPr id="2059" name="Google Shape;2059;p119"/>
            <p:cNvSpPr/>
            <p:nvPr/>
          </p:nvSpPr>
          <p:spPr>
            <a:xfrm>
              <a:off x="7786759" y="2829354"/>
              <a:ext cx="136800" cy="136800"/>
            </a:xfrm>
            <a:prstGeom prst="ellipse">
              <a:avLst/>
            </a:prstGeom>
            <a:solidFill>
              <a:schemeClr val="dk2"/>
            </a:solidFill>
            <a:ln>
              <a:noFill/>
            </a:ln>
          </p:spPr>
          <p:txBody>
            <a:bodyPr spcFirstLastPara="1" wrap="square" lIns="124350" tIns="62150" rIns="124350" bIns="62150" anchor="ctr" anchorCtr="0">
              <a:noAutofit/>
            </a:bodyPr>
            <a:lstStyle/>
            <a:p>
              <a:pPr marL="0" marR="0" lvl="0" indent="0" algn="ctr" rtl="0">
                <a:lnSpc>
                  <a:spcPct val="100000"/>
                </a:lnSpc>
                <a:spcBef>
                  <a:spcPts val="0"/>
                </a:spcBef>
                <a:spcAft>
                  <a:spcPts val="0"/>
                </a:spcAft>
                <a:buNone/>
              </a:pPr>
              <a:endParaRPr sz="1900" b="0" i="0" u="none" strike="noStrike" cap="none">
                <a:solidFill>
                  <a:schemeClr val="lt1"/>
                </a:solidFill>
                <a:latin typeface="Arial"/>
                <a:ea typeface="Arial"/>
                <a:cs typeface="Arial"/>
                <a:sym typeface="Arial"/>
              </a:endParaRPr>
            </a:p>
          </p:txBody>
        </p:sp>
        <p:pic>
          <p:nvPicPr>
            <p:cNvPr id="2060" name="Google Shape;2060;p119" descr="Checkmark"/>
            <p:cNvPicPr preferRelativeResize="0"/>
            <p:nvPr/>
          </p:nvPicPr>
          <p:blipFill rotWithShape="1">
            <a:blip r:embed="rId9">
              <a:alphaModFix/>
            </a:blip>
            <a:srcRect/>
            <a:stretch/>
          </p:blipFill>
          <p:spPr>
            <a:xfrm>
              <a:off x="7810839" y="2853443"/>
              <a:ext cx="88640" cy="88640"/>
            </a:xfrm>
            <a:prstGeom prst="rect">
              <a:avLst/>
            </a:prstGeom>
            <a:noFill/>
            <a:ln>
              <a:noFill/>
            </a:ln>
          </p:spPr>
        </p:pic>
      </p:grpSp>
      <p:grpSp>
        <p:nvGrpSpPr>
          <p:cNvPr id="2061" name="Google Shape;2061;p119"/>
          <p:cNvGrpSpPr/>
          <p:nvPr/>
        </p:nvGrpSpPr>
        <p:grpSpPr>
          <a:xfrm>
            <a:off x="5807029" y="3065493"/>
            <a:ext cx="690741" cy="359219"/>
            <a:chOff x="4436886" y="2203331"/>
            <a:chExt cx="322867" cy="151787"/>
          </a:xfrm>
        </p:grpSpPr>
        <p:sp>
          <p:nvSpPr>
            <p:cNvPr id="2062" name="Google Shape;2062;p119"/>
            <p:cNvSpPr/>
            <p:nvPr/>
          </p:nvSpPr>
          <p:spPr>
            <a:xfrm>
              <a:off x="4436886" y="2206000"/>
              <a:ext cx="51849" cy="55571"/>
            </a:xfrm>
            <a:custGeom>
              <a:avLst/>
              <a:gdLst/>
              <a:ahLst/>
              <a:cxnLst/>
              <a:rect l="l" t="t" r="r" b="b"/>
              <a:pathLst>
                <a:path w="691324" h="740949" extrusionOk="0">
                  <a:moveTo>
                    <a:pt x="691324" y="740950"/>
                  </a:moveTo>
                  <a:lnTo>
                    <a:pt x="556450" y="740950"/>
                  </a:lnTo>
                  <a:lnTo>
                    <a:pt x="489775" y="552355"/>
                  </a:lnTo>
                  <a:lnTo>
                    <a:pt x="198406" y="552355"/>
                  </a:lnTo>
                  <a:lnTo>
                    <a:pt x="134302" y="740950"/>
                  </a:lnTo>
                  <a:lnTo>
                    <a:pt x="0" y="740950"/>
                  </a:lnTo>
                  <a:lnTo>
                    <a:pt x="277463" y="0"/>
                  </a:lnTo>
                  <a:lnTo>
                    <a:pt x="415957" y="0"/>
                  </a:lnTo>
                  <a:lnTo>
                    <a:pt x="691324" y="740950"/>
                  </a:lnTo>
                  <a:close/>
                  <a:moveTo>
                    <a:pt x="457295" y="452057"/>
                  </a:moveTo>
                  <a:lnTo>
                    <a:pt x="354521" y="156496"/>
                  </a:lnTo>
                  <a:cubicBezTo>
                    <a:pt x="351377" y="146876"/>
                    <a:pt x="348139" y="131350"/>
                    <a:pt x="344710" y="110014"/>
                  </a:cubicBezTo>
                  <a:lnTo>
                    <a:pt x="342614" y="110014"/>
                  </a:lnTo>
                  <a:cubicBezTo>
                    <a:pt x="339471" y="129635"/>
                    <a:pt x="336042" y="145161"/>
                    <a:pt x="332327" y="156496"/>
                  </a:cubicBezTo>
                  <a:lnTo>
                    <a:pt x="230505" y="452057"/>
                  </a:lnTo>
                  <a:lnTo>
                    <a:pt x="457295" y="452057"/>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3" name="Google Shape;2063;p119"/>
            <p:cNvSpPr/>
            <p:nvPr/>
          </p:nvSpPr>
          <p:spPr>
            <a:xfrm>
              <a:off x="4490196" y="2220946"/>
              <a:ext cx="30997" cy="41541"/>
            </a:xfrm>
            <a:custGeom>
              <a:avLst/>
              <a:gdLst/>
              <a:ahLst/>
              <a:cxnLst/>
              <a:rect l="l" t="t" r="r" b="b"/>
              <a:pathLst>
                <a:path w="413289" h="553878" extrusionOk="0">
                  <a:moveTo>
                    <a:pt x="412813" y="517208"/>
                  </a:moveTo>
                  <a:cubicBezTo>
                    <a:pt x="370427" y="541687"/>
                    <a:pt x="320326" y="553879"/>
                    <a:pt x="262414" y="553879"/>
                  </a:cubicBezTo>
                  <a:cubicBezTo>
                    <a:pt x="183832" y="553879"/>
                    <a:pt x="120491" y="529304"/>
                    <a:pt x="72295" y="480250"/>
                  </a:cubicBezTo>
                  <a:cubicBezTo>
                    <a:pt x="24098" y="431197"/>
                    <a:pt x="0" y="367570"/>
                    <a:pt x="0" y="289370"/>
                  </a:cubicBezTo>
                  <a:cubicBezTo>
                    <a:pt x="0" y="202216"/>
                    <a:pt x="25908" y="132207"/>
                    <a:pt x="77724" y="79343"/>
                  </a:cubicBezTo>
                  <a:cubicBezTo>
                    <a:pt x="129540" y="26479"/>
                    <a:pt x="198882" y="0"/>
                    <a:pt x="285655" y="0"/>
                  </a:cubicBezTo>
                  <a:cubicBezTo>
                    <a:pt x="333851" y="0"/>
                    <a:pt x="376428" y="8477"/>
                    <a:pt x="413290" y="25337"/>
                  </a:cubicBezTo>
                  <a:lnTo>
                    <a:pt x="413290" y="136970"/>
                  </a:lnTo>
                  <a:cubicBezTo>
                    <a:pt x="376428" y="109442"/>
                    <a:pt x="337185" y="95631"/>
                    <a:pt x="295465" y="95631"/>
                  </a:cubicBezTo>
                  <a:cubicBezTo>
                    <a:pt x="244792" y="95631"/>
                    <a:pt x="203359" y="112776"/>
                    <a:pt x="170974" y="147066"/>
                  </a:cubicBezTo>
                  <a:cubicBezTo>
                    <a:pt x="138589" y="181356"/>
                    <a:pt x="122396" y="226219"/>
                    <a:pt x="122396" y="281654"/>
                  </a:cubicBezTo>
                  <a:cubicBezTo>
                    <a:pt x="122396" y="336423"/>
                    <a:pt x="137636" y="379667"/>
                    <a:pt x="168116" y="411385"/>
                  </a:cubicBezTo>
                  <a:cubicBezTo>
                    <a:pt x="198596" y="443103"/>
                    <a:pt x="239458" y="458915"/>
                    <a:pt x="290798" y="458915"/>
                  </a:cubicBezTo>
                  <a:cubicBezTo>
                    <a:pt x="333851" y="458915"/>
                    <a:pt x="374523" y="443579"/>
                    <a:pt x="412718" y="412909"/>
                  </a:cubicBezTo>
                  <a:lnTo>
                    <a:pt x="412718" y="517208"/>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4" name="Google Shape;2064;p119"/>
            <p:cNvSpPr/>
            <p:nvPr/>
          </p:nvSpPr>
          <p:spPr>
            <a:xfrm>
              <a:off x="4525492" y="2210140"/>
              <a:ext cx="25110" cy="52314"/>
            </a:xfrm>
            <a:custGeom>
              <a:avLst/>
              <a:gdLst/>
              <a:ahLst/>
              <a:cxnLst/>
              <a:rect l="l" t="t" r="r" b="b"/>
              <a:pathLst>
                <a:path w="334803" h="697515" extrusionOk="0">
                  <a:moveTo>
                    <a:pt x="334804" y="679990"/>
                  </a:moveTo>
                  <a:cubicBezTo>
                    <a:pt x="311373" y="691705"/>
                    <a:pt x="280511" y="697516"/>
                    <a:pt x="242316" y="697516"/>
                  </a:cubicBezTo>
                  <a:cubicBezTo>
                    <a:pt x="139637" y="697516"/>
                    <a:pt x="88392" y="648272"/>
                    <a:pt x="88392" y="549783"/>
                  </a:cubicBezTo>
                  <a:lnTo>
                    <a:pt x="88392" y="250603"/>
                  </a:lnTo>
                  <a:lnTo>
                    <a:pt x="0" y="250603"/>
                  </a:lnTo>
                  <a:lnTo>
                    <a:pt x="0" y="156591"/>
                  </a:lnTo>
                  <a:lnTo>
                    <a:pt x="88392" y="156591"/>
                  </a:lnTo>
                  <a:lnTo>
                    <a:pt x="88392" y="34100"/>
                  </a:lnTo>
                  <a:lnTo>
                    <a:pt x="208217" y="0"/>
                  </a:lnTo>
                  <a:lnTo>
                    <a:pt x="208217" y="156591"/>
                  </a:lnTo>
                  <a:lnTo>
                    <a:pt x="334804" y="156591"/>
                  </a:lnTo>
                  <a:lnTo>
                    <a:pt x="334804" y="250603"/>
                  </a:lnTo>
                  <a:lnTo>
                    <a:pt x="208217" y="250603"/>
                  </a:lnTo>
                  <a:lnTo>
                    <a:pt x="208217" y="515112"/>
                  </a:lnTo>
                  <a:cubicBezTo>
                    <a:pt x="208217" y="546449"/>
                    <a:pt x="213931" y="568833"/>
                    <a:pt x="225266" y="582263"/>
                  </a:cubicBezTo>
                  <a:cubicBezTo>
                    <a:pt x="236601" y="595693"/>
                    <a:pt x="255556" y="602456"/>
                    <a:pt x="282131" y="602456"/>
                  </a:cubicBezTo>
                  <a:cubicBezTo>
                    <a:pt x="302419" y="602456"/>
                    <a:pt x="320040" y="596646"/>
                    <a:pt x="334804" y="584930"/>
                  </a:cubicBezTo>
                  <a:lnTo>
                    <a:pt x="334804" y="679990"/>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5" name="Google Shape;2065;p119"/>
            <p:cNvSpPr/>
            <p:nvPr/>
          </p:nvSpPr>
          <p:spPr>
            <a:xfrm>
              <a:off x="4555448" y="2203331"/>
              <a:ext cx="10808" cy="58243"/>
            </a:xfrm>
            <a:custGeom>
              <a:avLst/>
              <a:gdLst/>
              <a:ahLst/>
              <a:cxnLst/>
              <a:rect l="l" t="t" r="r" b="b"/>
              <a:pathLst>
                <a:path w="144113" h="776573" extrusionOk="0">
                  <a:moveTo>
                    <a:pt x="71342" y="136398"/>
                  </a:moveTo>
                  <a:cubicBezTo>
                    <a:pt x="51721" y="136398"/>
                    <a:pt x="34957" y="130016"/>
                    <a:pt x="20955" y="117253"/>
                  </a:cubicBezTo>
                  <a:cubicBezTo>
                    <a:pt x="7048" y="104489"/>
                    <a:pt x="0" y="88297"/>
                    <a:pt x="0" y="68675"/>
                  </a:cubicBezTo>
                  <a:cubicBezTo>
                    <a:pt x="0" y="49054"/>
                    <a:pt x="6953" y="32671"/>
                    <a:pt x="20955" y="19622"/>
                  </a:cubicBezTo>
                  <a:cubicBezTo>
                    <a:pt x="34861" y="6572"/>
                    <a:pt x="51721" y="0"/>
                    <a:pt x="71342" y="0"/>
                  </a:cubicBezTo>
                  <a:cubicBezTo>
                    <a:pt x="91630" y="0"/>
                    <a:pt x="108871" y="6572"/>
                    <a:pt x="122967" y="19622"/>
                  </a:cubicBezTo>
                  <a:cubicBezTo>
                    <a:pt x="137065" y="32671"/>
                    <a:pt x="144113" y="49054"/>
                    <a:pt x="144113" y="68675"/>
                  </a:cubicBezTo>
                  <a:cubicBezTo>
                    <a:pt x="144113" y="87249"/>
                    <a:pt x="137065" y="103251"/>
                    <a:pt x="122967" y="116491"/>
                  </a:cubicBezTo>
                  <a:cubicBezTo>
                    <a:pt x="108871" y="129731"/>
                    <a:pt x="91630" y="136398"/>
                    <a:pt x="71342" y="136398"/>
                  </a:cubicBezTo>
                  <a:close/>
                  <a:moveTo>
                    <a:pt x="130778" y="776573"/>
                  </a:moveTo>
                  <a:lnTo>
                    <a:pt x="10954" y="776573"/>
                  </a:lnTo>
                  <a:lnTo>
                    <a:pt x="10954" y="247460"/>
                  </a:lnTo>
                  <a:lnTo>
                    <a:pt x="130778" y="247460"/>
                  </a:lnTo>
                  <a:lnTo>
                    <a:pt x="130778" y="776573"/>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6" name="Google Shape;2066;p119"/>
            <p:cNvSpPr/>
            <p:nvPr/>
          </p:nvSpPr>
          <p:spPr>
            <a:xfrm>
              <a:off x="4570251" y="2221874"/>
              <a:ext cx="39683" cy="39683"/>
            </a:xfrm>
            <a:custGeom>
              <a:avLst/>
              <a:gdLst/>
              <a:ahLst/>
              <a:cxnLst/>
              <a:rect l="l" t="t" r="r" b="b"/>
              <a:pathLst>
                <a:path w="529113" h="529113" extrusionOk="0">
                  <a:moveTo>
                    <a:pt x="529114" y="0"/>
                  </a:moveTo>
                  <a:lnTo>
                    <a:pt x="324517" y="529114"/>
                  </a:lnTo>
                  <a:lnTo>
                    <a:pt x="194786" y="529114"/>
                  </a:lnTo>
                  <a:lnTo>
                    <a:pt x="0" y="0"/>
                  </a:lnTo>
                  <a:lnTo>
                    <a:pt x="130207" y="0"/>
                  </a:lnTo>
                  <a:lnTo>
                    <a:pt x="247460" y="369951"/>
                  </a:lnTo>
                  <a:cubicBezTo>
                    <a:pt x="256413" y="397192"/>
                    <a:pt x="261938" y="420910"/>
                    <a:pt x="264033" y="441293"/>
                  </a:cubicBezTo>
                  <a:lnTo>
                    <a:pt x="265557" y="441293"/>
                  </a:lnTo>
                  <a:cubicBezTo>
                    <a:pt x="268700" y="415766"/>
                    <a:pt x="273463" y="392716"/>
                    <a:pt x="280035" y="372046"/>
                  </a:cubicBezTo>
                  <a:lnTo>
                    <a:pt x="403003" y="0"/>
                  </a:lnTo>
                  <a:lnTo>
                    <a:pt x="529114" y="0"/>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7" name="Google Shape;2067;p119"/>
            <p:cNvSpPr/>
            <p:nvPr/>
          </p:nvSpPr>
          <p:spPr>
            <a:xfrm>
              <a:off x="4610793" y="2220939"/>
              <a:ext cx="36162" cy="41541"/>
            </a:xfrm>
            <a:custGeom>
              <a:avLst/>
              <a:gdLst/>
              <a:ahLst/>
              <a:cxnLst/>
              <a:rect l="l" t="t" r="r" b="b"/>
              <a:pathLst>
                <a:path w="482155" h="553878" extrusionOk="0">
                  <a:moveTo>
                    <a:pt x="481965" y="309563"/>
                  </a:moveTo>
                  <a:lnTo>
                    <a:pt x="121349" y="309563"/>
                  </a:lnTo>
                  <a:cubicBezTo>
                    <a:pt x="122682" y="358521"/>
                    <a:pt x="137827" y="396145"/>
                    <a:pt x="166593" y="422719"/>
                  </a:cubicBezTo>
                  <a:cubicBezTo>
                    <a:pt x="195358" y="449294"/>
                    <a:pt x="234887" y="462534"/>
                    <a:pt x="285179" y="462534"/>
                  </a:cubicBezTo>
                  <a:cubicBezTo>
                    <a:pt x="341662" y="462534"/>
                    <a:pt x="393478" y="445675"/>
                    <a:pt x="440722" y="411861"/>
                  </a:cubicBezTo>
                  <a:lnTo>
                    <a:pt x="440722" y="508444"/>
                  </a:lnTo>
                  <a:cubicBezTo>
                    <a:pt x="392525" y="538734"/>
                    <a:pt x="328803" y="553879"/>
                    <a:pt x="249555" y="553879"/>
                  </a:cubicBezTo>
                  <a:cubicBezTo>
                    <a:pt x="171736" y="553879"/>
                    <a:pt x="110680" y="529876"/>
                    <a:pt x="66390" y="481775"/>
                  </a:cubicBezTo>
                  <a:cubicBezTo>
                    <a:pt x="22098" y="433673"/>
                    <a:pt x="0" y="366141"/>
                    <a:pt x="0" y="278987"/>
                  </a:cubicBezTo>
                  <a:cubicBezTo>
                    <a:pt x="0" y="196691"/>
                    <a:pt x="24384" y="129635"/>
                    <a:pt x="73153" y="77724"/>
                  </a:cubicBezTo>
                  <a:cubicBezTo>
                    <a:pt x="121920" y="25908"/>
                    <a:pt x="182404" y="0"/>
                    <a:pt x="254794" y="0"/>
                  </a:cubicBezTo>
                  <a:cubicBezTo>
                    <a:pt x="327184" y="0"/>
                    <a:pt x="383096" y="23241"/>
                    <a:pt x="422720" y="69723"/>
                  </a:cubicBezTo>
                  <a:cubicBezTo>
                    <a:pt x="462344" y="116205"/>
                    <a:pt x="482155" y="180785"/>
                    <a:pt x="482155" y="263462"/>
                  </a:cubicBezTo>
                  <a:lnTo>
                    <a:pt x="482155" y="309563"/>
                  </a:lnTo>
                  <a:close/>
                  <a:moveTo>
                    <a:pt x="366236" y="224885"/>
                  </a:moveTo>
                  <a:cubicBezTo>
                    <a:pt x="365856" y="181832"/>
                    <a:pt x="355759" y="148304"/>
                    <a:pt x="335756" y="124397"/>
                  </a:cubicBezTo>
                  <a:cubicBezTo>
                    <a:pt x="315754" y="100489"/>
                    <a:pt x="288227" y="88487"/>
                    <a:pt x="253079" y="88487"/>
                  </a:cubicBezTo>
                  <a:cubicBezTo>
                    <a:pt x="218599" y="88487"/>
                    <a:pt x="189452" y="101060"/>
                    <a:pt x="165545" y="126206"/>
                  </a:cubicBezTo>
                  <a:cubicBezTo>
                    <a:pt x="141637" y="151352"/>
                    <a:pt x="126873" y="184214"/>
                    <a:pt x="121349" y="224885"/>
                  </a:cubicBezTo>
                  <a:lnTo>
                    <a:pt x="366236" y="224885"/>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8" name="Google Shape;2068;p119"/>
            <p:cNvSpPr/>
            <p:nvPr/>
          </p:nvSpPr>
          <p:spPr>
            <a:xfrm>
              <a:off x="4443081" y="2280887"/>
              <a:ext cx="46777" cy="55571"/>
            </a:xfrm>
            <a:custGeom>
              <a:avLst/>
              <a:gdLst/>
              <a:ahLst/>
              <a:cxnLst/>
              <a:rect l="l" t="t" r="r" b="b"/>
              <a:pathLst>
                <a:path w="623696" h="740949" extrusionOk="0">
                  <a:moveTo>
                    <a:pt x="0" y="740950"/>
                  </a:moveTo>
                  <a:lnTo>
                    <a:pt x="0" y="0"/>
                  </a:lnTo>
                  <a:lnTo>
                    <a:pt x="213931" y="0"/>
                  </a:lnTo>
                  <a:cubicBezTo>
                    <a:pt x="487108" y="0"/>
                    <a:pt x="623697" y="120396"/>
                    <a:pt x="623697" y="361188"/>
                  </a:cubicBezTo>
                  <a:cubicBezTo>
                    <a:pt x="623697" y="475583"/>
                    <a:pt x="585788" y="567404"/>
                    <a:pt x="510064" y="636842"/>
                  </a:cubicBezTo>
                  <a:cubicBezTo>
                    <a:pt x="434340" y="706279"/>
                    <a:pt x="332708" y="740950"/>
                    <a:pt x="205264" y="740950"/>
                  </a:cubicBezTo>
                  <a:lnTo>
                    <a:pt x="0" y="740950"/>
                  </a:lnTo>
                  <a:close/>
                  <a:moveTo>
                    <a:pt x="122396" y="104394"/>
                  </a:moveTo>
                  <a:lnTo>
                    <a:pt x="122396" y="637127"/>
                  </a:lnTo>
                  <a:lnTo>
                    <a:pt x="220599" y="637127"/>
                  </a:lnTo>
                  <a:cubicBezTo>
                    <a:pt x="307086" y="637127"/>
                    <a:pt x="374332" y="613315"/>
                    <a:pt x="422338" y="565785"/>
                  </a:cubicBezTo>
                  <a:cubicBezTo>
                    <a:pt x="470345" y="518255"/>
                    <a:pt x="494443" y="451104"/>
                    <a:pt x="494443" y="364236"/>
                  </a:cubicBezTo>
                  <a:cubicBezTo>
                    <a:pt x="494443" y="190976"/>
                    <a:pt x="404717" y="104394"/>
                    <a:pt x="225266" y="104394"/>
                  </a:cubicBezTo>
                  <a:lnTo>
                    <a:pt x="122396" y="104394"/>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69" name="Google Shape;2069;p119"/>
            <p:cNvSpPr/>
            <p:nvPr/>
          </p:nvSpPr>
          <p:spPr>
            <a:xfrm>
              <a:off x="4496335" y="2278218"/>
              <a:ext cx="10808" cy="58243"/>
            </a:xfrm>
            <a:custGeom>
              <a:avLst/>
              <a:gdLst/>
              <a:ahLst/>
              <a:cxnLst/>
              <a:rect l="l" t="t" r="r" b="b"/>
              <a:pathLst>
                <a:path w="144113" h="776573" extrusionOk="0">
                  <a:moveTo>
                    <a:pt x="71342" y="136398"/>
                  </a:moveTo>
                  <a:cubicBezTo>
                    <a:pt x="51721" y="136398"/>
                    <a:pt x="34957" y="130016"/>
                    <a:pt x="20955" y="117253"/>
                  </a:cubicBezTo>
                  <a:cubicBezTo>
                    <a:pt x="7049" y="104489"/>
                    <a:pt x="0" y="88297"/>
                    <a:pt x="0" y="68675"/>
                  </a:cubicBezTo>
                  <a:cubicBezTo>
                    <a:pt x="0" y="49054"/>
                    <a:pt x="6953" y="32671"/>
                    <a:pt x="20955" y="19621"/>
                  </a:cubicBezTo>
                  <a:cubicBezTo>
                    <a:pt x="34862" y="6572"/>
                    <a:pt x="51721" y="0"/>
                    <a:pt x="71342" y="0"/>
                  </a:cubicBezTo>
                  <a:cubicBezTo>
                    <a:pt x="91630" y="0"/>
                    <a:pt x="108871" y="6572"/>
                    <a:pt x="122968" y="19621"/>
                  </a:cubicBezTo>
                  <a:cubicBezTo>
                    <a:pt x="137065" y="32671"/>
                    <a:pt x="144113" y="49054"/>
                    <a:pt x="144113" y="68675"/>
                  </a:cubicBezTo>
                  <a:cubicBezTo>
                    <a:pt x="144113" y="87249"/>
                    <a:pt x="137065" y="103251"/>
                    <a:pt x="122968" y="116491"/>
                  </a:cubicBezTo>
                  <a:cubicBezTo>
                    <a:pt x="108871" y="129730"/>
                    <a:pt x="91630" y="136398"/>
                    <a:pt x="71342" y="136398"/>
                  </a:cubicBezTo>
                  <a:close/>
                  <a:moveTo>
                    <a:pt x="130683" y="776573"/>
                  </a:moveTo>
                  <a:lnTo>
                    <a:pt x="10859" y="776573"/>
                  </a:lnTo>
                  <a:lnTo>
                    <a:pt x="10859" y="247459"/>
                  </a:lnTo>
                  <a:lnTo>
                    <a:pt x="130683" y="247459"/>
                  </a:lnTo>
                  <a:lnTo>
                    <a:pt x="130683" y="776573"/>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0" name="Google Shape;2070;p119"/>
            <p:cNvSpPr/>
            <p:nvPr/>
          </p:nvSpPr>
          <p:spPr>
            <a:xfrm>
              <a:off x="4515827" y="2296069"/>
              <a:ext cx="23017" cy="40369"/>
            </a:xfrm>
            <a:custGeom>
              <a:avLst/>
              <a:gdLst/>
              <a:ahLst/>
              <a:cxnLst/>
              <a:rect l="l" t="t" r="r" b="b"/>
              <a:pathLst>
                <a:path w="306895" h="538257" extrusionOk="0">
                  <a:moveTo>
                    <a:pt x="306800" y="123444"/>
                  </a:moveTo>
                  <a:cubicBezTo>
                    <a:pt x="292322" y="112109"/>
                    <a:pt x="271463" y="106394"/>
                    <a:pt x="244316" y="106394"/>
                  </a:cubicBezTo>
                  <a:cubicBezTo>
                    <a:pt x="208883" y="106394"/>
                    <a:pt x="179261" y="122396"/>
                    <a:pt x="155448" y="154400"/>
                  </a:cubicBezTo>
                  <a:cubicBezTo>
                    <a:pt x="131636" y="186404"/>
                    <a:pt x="119825" y="230029"/>
                    <a:pt x="119825" y="285083"/>
                  </a:cubicBezTo>
                  <a:lnTo>
                    <a:pt x="119825" y="538258"/>
                  </a:lnTo>
                  <a:lnTo>
                    <a:pt x="0" y="538258"/>
                  </a:lnTo>
                  <a:lnTo>
                    <a:pt x="0" y="9239"/>
                  </a:lnTo>
                  <a:lnTo>
                    <a:pt x="119825" y="9239"/>
                  </a:lnTo>
                  <a:lnTo>
                    <a:pt x="119825" y="118300"/>
                  </a:lnTo>
                  <a:lnTo>
                    <a:pt x="121920" y="118300"/>
                  </a:lnTo>
                  <a:cubicBezTo>
                    <a:pt x="133636" y="81058"/>
                    <a:pt x="151638" y="52102"/>
                    <a:pt x="175927" y="31242"/>
                  </a:cubicBezTo>
                  <a:cubicBezTo>
                    <a:pt x="200216" y="10382"/>
                    <a:pt x="227362" y="0"/>
                    <a:pt x="257270" y="0"/>
                  </a:cubicBezTo>
                  <a:cubicBezTo>
                    <a:pt x="278987" y="0"/>
                    <a:pt x="295466" y="3238"/>
                    <a:pt x="306896" y="9811"/>
                  </a:cubicBezTo>
                  <a:lnTo>
                    <a:pt x="306896" y="123444"/>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1" name="Google Shape;2071;p119"/>
            <p:cNvSpPr/>
            <p:nvPr/>
          </p:nvSpPr>
          <p:spPr>
            <a:xfrm>
              <a:off x="4541473" y="2295826"/>
              <a:ext cx="36162" cy="41541"/>
            </a:xfrm>
            <a:custGeom>
              <a:avLst/>
              <a:gdLst/>
              <a:ahLst/>
              <a:cxnLst/>
              <a:rect l="l" t="t" r="r" b="b"/>
              <a:pathLst>
                <a:path w="482155" h="553878" extrusionOk="0">
                  <a:moveTo>
                    <a:pt x="481965" y="309563"/>
                  </a:moveTo>
                  <a:lnTo>
                    <a:pt x="121348" y="309563"/>
                  </a:lnTo>
                  <a:cubicBezTo>
                    <a:pt x="122682" y="358521"/>
                    <a:pt x="137827" y="396145"/>
                    <a:pt x="166592" y="422720"/>
                  </a:cubicBezTo>
                  <a:cubicBezTo>
                    <a:pt x="195358" y="449294"/>
                    <a:pt x="234887" y="462534"/>
                    <a:pt x="285178" y="462534"/>
                  </a:cubicBezTo>
                  <a:cubicBezTo>
                    <a:pt x="341661" y="462534"/>
                    <a:pt x="393477" y="445675"/>
                    <a:pt x="440722" y="411861"/>
                  </a:cubicBezTo>
                  <a:lnTo>
                    <a:pt x="440722" y="508445"/>
                  </a:lnTo>
                  <a:cubicBezTo>
                    <a:pt x="392525" y="538734"/>
                    <a:pt x="328803" y="553879"/>
                    <a:pt x="249555" y="553879"/>
                  </a:cubicBezTo>
                  <a:cubicBezTo>
                    <a:pt x="171736" y="553879"/>
                    <a:pt x="110680" y="529876"/>
                    <a:pt x="66389" y="481775"/>
                  </a:cubicBezTo>
                  <a:cubicBezTo>
                    <a:pt x="22098" y="433673"/>
                    <a:pt x="0" y="366141"/>
                    <a:pt x="0" y="278987"/>
                  </a:cubicBezTo>
                  <a:cubicBezTo>
                    <a:pt x="0" y="196691"/>
                    <a:pt x="24384" y="129635"/>
                    <a:pt x="73152" y="77724"/>
                  </a:cubicBezTo>
                  <a:cubicBezTo>
                    <a:pt x="121920" y="25908"/>
                    <a:pt x="182404" y="0"/>
                    <a:pt x="254793" y="0"/>
                  </a:cubicBezTo>
                  <a:cubicBezTo>
                    <a:pt x="327184" y="0"/>
                    <a:pt x="383096" y="23241"/>
                    <a:pt x="422719" y="69723"/>
                  </a:cubicBezTo>
                  <a:cubicBezTo>
                    <a:pt x="462344" y="116205"/>
                    <a:pt x="482155" y="180784"/>
                    <a:pt x="482155" y="263462"/>
                  </a:cubicBezTo>
                  <a:lnTo>
                    <a:pt x="482155" y="309563"/>
                  </a:lnTo>
                  <a:close/>
                  <a:moveTo>
                    <a:pt x="366236" y="224885"/>
                  </a:moveTo>
                  <a:cubicBezTo>
                    <a:pt x="365855" y="181832"/>
                    <a:pt x="355759" y="148304"/>
                    <a:pt x="335756" y="124396"/>
                  </a:cubicBezTo>
                  <a:cubicBezTo>
                    <a:pt x="315754" y="100489"/>
                    <a:pt x="288226" y="88487"/>
                    <a:pt x="253079" y="88487"/>
                  </a:cubicBezTo>
                  <a:cubicBezTo>
                    <a:pt x="218599" y="88487"/>
                    <a:pt x="189452" y="101060"/>
                    <a:pt x="165544" y="126206"/>
                  </a:cubicBezTo>
                  <a:cubicBezTo>
                    <a:pt x="141636" y="151352"/>
                    <a:pt x="126873" y="184213"/>
                    <a:pt x="121348" y="224885"/>
                  </a:cubicBezTo>
                  <a:lnTo>
                    <a:pt x="366236" y="224885"/>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2" name="Google Shape;2072;p119"/>
            <p:cNvSpPr/>
            <p:nvPr/>
          </p:nvSpPr>
          <p:spPr>
            <a:xfrm>
              <a:off x="4582492" y="2295834"/>
              <a:ext cx="30997" cy="41541"/>
            </a:xfrm>
            <a:custGeom>
              <a:avLst/>
              <a:gdLst/>
              <a:ahLst/>
              <a:cxnLst/>
              <a:rect l="l" t="t" r="r" b="b"/>
              <a:pathLst>
                <a:path w="413289" h="553878" extrusionOk="0">
                  <a:moveTo>
                    <a:pt x="412813" y="517208"/>
                  </a:moveTo>
                  <a:cubicBezTo>
                    <a:pt x="370427" y="541687"/>
                    <a:pt x="320326" y="553879"/>
                    <a:pt x="262414" y="553879"/>
                  </a:cubicBezTo>
                  <a:cubicBezTo>
                    <a:pt x="183832" y="553879"/>
                    <a:pt x="120491" y="529304"/>
                    <a:pt x="72294" y="480250"/>
                  </a:cubicBezTo>
                  <a:cubicBezTo>
                    <a:pt x="24098" y="431197"/>
                    <a:pt x="0" y="367570"/>
                    <a:pt x="0" y="289370"/>
                  </a:cubicBezTo>
                  <a:cubicBezTo>
                    <a:pt x="0" y="202216"/>
                    <a:pt x="25908" y="132207"/>
                    <a:pt x="77724" y="79343"/>
                  </a:cubicBezTo>
                  <a:cubicBezTo>
                    <a:pt x="129540" y="26479"/>
                    <a:pt x="198882" y="0"/>
                    <a:pt x="285655" y="0"/>
                  </a:cubicBezTo>
                  <a:cubicBezTo>
                    <a:pt x="333851" y="0"/>
                    <a:pt x="376428" y="8477"/>
                    <a:pt x="413290" y="25337"/>
                  </a:cubicBezTo>
                  <a:lnTo>
                    <a:pt x="413290" y="136970"/>
                  </a:lnTo>
                  <a:cubicBezTo>
                    <a:pt x="376428" y="109442"/>
                    <a:pt x="337185" y="95631"/>
                    <a:pt x="295465" y="95631"/>
                  </a:cubicBezTo>
                  <a:cubicBezTo>
                    <a:pt x="244793" y="95631"/>
                    <a:pt x="203359" y="112776"/>
                    <a:pt x="170974" y="147066"/>
                  </a:cubicBezTo>
                  <a:cubicBezTo>
                    <a:pt x="138589" y="181356"/>
                    <a:pt x="122396" y="226219"/>
                    <a:pt x="122396" y="281654"/>
                  </a:cubicBezTo>
                  <a:cubicBezTo>
                    <a:pt x="122396" y="336423"/>
                    <a:pt x="137636" y="379667"/>
                    <a:pt x="168116" y="411385"/>
                  </a:cubicBezTo>
                  <a:cubicBezTo>
                    <a:pt x="198596" y="443103"/>
                    <a:pt x="239459" y="458915"/>
                    <a:pt x="290798" y="458915"/>
                  </a:cubicBezTo>
                  <a:cubicBezTo>
                    <a:pt x="333851" y="458915"/>
                    <a:pt x="374523" y="443579"/>
                    <a:pt x="412718" y="412909"/>
                  </a:cubicBezTo>
                  <a:lnTo>
                    <a:pt x="412718" y="517208"/>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3" name="Google Shape;2073;p119"/>
            <p:cNvSpPr/>
            <p:nvPr/>
          </p:nvSpPr>
          <p:spPr>
            <a:xfrm>
              <a:off x="4617788" y="2285027"/>
              <a:ext cx="25110" cy="52314"/>
            </a:xfrm>
            <a:custGeom>
              <a:avLst/>
              <a:gdLst/>
              <a:ahLst/>
              <a:cxnLst/>
              <a:rect l="l" t="t" r="r" b="b"/>
              <a:pathLst>
                <a:path w="334803" h="697515" extrusionOk="0">
                  <a:moveTo>
                    <a:pt x="334803" y="679990"/>
                  </a:moveTo>
                  <a:cubicBezTo>
                    <a:pt x="311372" y="691705"/>
                    <a:pt x="280511" y="697516"/>
                    <a:pt x="242316" y="697516"/>
                  </a:cubicBezTo>
                  <a:cubicBezTo>
                    <a:pt x="139636" y="697516"/>
                    <a:pt x="88392" y="648272"/>
                    <a:pt x="88392" y="549783"/>
                  </a:cubicBezTo>
                  <a:lnTo>
                    <a:pt x="88392" y="250603"/>
                  </a:lnTo>
                  <a:lnTo>
                    <a:pt x="0" y="250603"/>
                  </a:lnTo>
                  <a:lnTo>
                    <a:pt x="0" y="156591"/>
                  </a:lnTo>
                  <a:lnTo>
                    <a:pt x="88392" y="156591"/>
                  </a:lnTo>
                  <a:lnTo>
                    <a:pt x="88392" y="34100"/>
                  </a:lnTo>
                  <a:lnTo>
                    <a:pt x="208216" y="0"/>
                  </a:lnTo>
                  <a:lnTo>
                    <a:pt x="208216" y="156591"/>
                  </a:lnTo>
                  <a:lnTo>
                    <a:pt x="334803" y="156591"/>
                  </a:lnTo>
                  <a:lnTo>
                    <a:pt x="334803" y="250603"/>
                  </a:lnTo>
                  <a:lnTo>
                    <a:pt x="208216" y="250603"/>
                  </a:lnTo>
                  <a:lnTo>
                    <a:pt x="208216" y="515112"/>
                  </a:lnTo>
                  <a:cubicBezTo>
                    <a:pt x="208216" y="546449"/>
                    <a:pt x="213931" y="568833"/>
                    <a:pt x="225266" y="582263"/>
                  </a:cubicBezTo>
                  <a:cubicBezTo>
                    <a:pt x="236601" y="595694"/>
                    <a:pt x="255555" y="602456"/>
                    <a:pt x="282130" y="602456"/>
                  </a:cubicBezTo>
                  <a:cubicBezTo>
                    <a:pt x="302419" y="602456"/>
                    <a:pt x="320040" y="596646"/>
                    <a:pt x="334803" y="584930"/>
                  </a:cubicBezTo>
                  <a:lnTo>
                    <a:pt x="334803" y="679990"/>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4" name="Google Shape;2074;p119"/>
            <p:cNvSpPr/>
            <p:nvPr/>
          </p:nvSpPr>
          <p:spPr>
            <a:xfrm>
              <a:off x="4646052" y="2295834"/>
              <a:ext cx="40805" cy="41541"/>
            </a:xfrm>
            <a:custGeom>
              <a:avLst/>
              <a:gdLst/>
              <a:ahLst/>
              <a:cxnLst/>
              <a:rect l="l" t="t" r="r" b="b"/>
              <a:pathLst>
                <a:path w="544067" h="553878" extrusionOk="0">
                  <a:moveTo>
                    <a:pt x="268700" y="553879"/>
                  </a:moveTo>
                  <a:cubicBezTo>
                    <a:pt x="187071" y="553879"/>
                    <a:pt x="121920" y="529209"/>
                    <a:pt x="73152" y="479774"/>
                  </a:cubicBezTo>
                  <a:cubicBezTo>
                    <a:pt x="24384" y="430340"/>
                    <a:pt x="0" y="364808"/>
                    <a:pt x="0" y="283178"/>
                  </a:cubicBezTo>
                  <a:cubicBezTo>
                    <a:pt x="0" y="194310"/>
                    <a:pt x="25432" y="124873"/>
                    <a:pt x="76200" y="74962"/>
                  </a:cubicBezTo>
                  <a:cubicBezTo>
                    <a:pt x="126968" y="25051"/>
                    <a:pt x="195453" y="0"/>
                    <a:pt x="281559" y="0"/>
                  </a:cubicBezTo>
                  <a:cubicBezTo>
                    <a:pt x="364236" y="0"/>
                    <a:pt x="428625" y="24289"/>
                    <a:pt x="474821" y="72866"/>
                  </a:cubicBezTo>
                  <a:cubicBezTo>
                    <a:pt x="521018" y="121444"/>
                    <a:pt x="544068" y="188786"/>
                    <a:pt x="544068" y="274892"/>
                  </a:cubicBezTo>
                  <a:cubicBezTo>
                    <a:pt x="544068" y="359283"/>
                    <a:pt x="519208" y="426911"/>
                    <a:pt x="469392" y="477679"/>
                  </a:cubicBezTo>
                  <a:cubicBezTo>
                    <a:pt x="419671" y="528447"/>
                    <a:pt x="352711" y="553879"/>
                    <a:pt x="268700" y="553879"/>
                  </a:cubicBezTo>
                  <a:close/>
                  <a:moveTo>
                    <a:pt x="274320" y="95536"/>
                  </a:moveTo>
                  <a:cubicBezTo>
                    <a:pt x="227457" y="95536"/>
                    <a:pt x="190405" y="111919"/>
                    <a:pt x="163259" y="144590"/>
                  </a:cubicBezTo>
                  <a:cubicBezTo>
                    <a:pt x="136017" y="177356"/>
                    <a:pt x="122396" y="222409"/>
                    <a:pt x="122396" y="279940"/>
                  </a:cubicBezTo>
                  <a:cubicBezTo>
                    <a:pt x="122396" y="335375"/>
                    <a:pt x="136207" y="379095"/>
                    <a:pt x="163735" y="410909"/>
                  </a:cubicBezTo>
                  <a:cubicBezTo>
                    <a:pt x="191262" y="442722"/>
                    <a:pt x="228124" y="458724"/>
                    <a:pt x="274320" y="458724"/>
                  </a:cubicBezTo>
                  <a:cubicBezTo>
                    <a:pt x="321469" y="458724"/>
                    <a:pt x="357759" y="443008"/>
                    <a:pt x="383095" y="411671"/>
                  </a:cubicBezTo>
                  <a:cubicBezTo>
                    <a:pt x="408432" y="380333"/>
                    <a:pt x="421100" y="335756"/>
                    <a:pt x="421100" y="277844"/>
                  </a:cubicBezTo>
                  <a:cubicBezTo>
                    <a:pt x="421100" y="219646"/>
                    <a:pt x="408432" y="174688"/>
                    <a:pt x="383095" y="142970"/>
                  </a:cubicBezTo>
                  <a:cubicBezTo>
                    <a:pt x="357854" y="111442"/>
                    <a:pt x="321564" y="95536"/>
                    <a:pt x="274320" y="95536"/>
                  </a:cubicBez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5" name="Google Shape;2075;p119"/>
            <p:cNvSpPr/>
            <p:nvPr/>
          </p:nvSpPr>
          <p:spPr>
            <a:xfrm>
              <a:off x="4694252" y="2296069"/>
              <a:ext cx="23017" cy="40369"/>
            </a:xfrm>
            <a:custGeom>
              <a:avLst/>
              <a:gdLst/>
              <a:ahLst/>
              <a:cxnLst/>
              <a:rect l="l" t="t" r="r" b="b"/>
              <a:pathLst>
                <a:path w="306895" h="538257" extrusionOk="0">
                  <a:moveTo>
                    <a:pt x="306800" y="123444"/>
                  </a:moveTo>
                  <a:cubicBezTo>
                    <a:pt x="292322" y="112109"/>
                    <a:pt x="271463" y="106394"/>
                    <a:pt x="244316" y="106394"/>
                  </a:cubicBezTo>
                  <a:cubicBezTo>
                    <a:pt x="208883" y="106394"/>
                    <a:pt x="179260" y="122396"/>
                    <a:pt x="155447" y="154400"/>
                  </a:cubicBezTo>
                  <a:cubicBezTo>
                    <a:pt x="131635" y="186404"/>
                    <a:pt x="119824" y="230029"/>
                    <a:pt x="119824" y="285083"/>
                  </a:cubicBezTo>
                  <a:lnTo>
                    <a:pt x="119824" y="538258"/>
                  </a:lnTo>
                  <a:lnTo>
                    <a:pt x="0" y="538258"/>
                  </a:lnTo>
                  <a:lnTo>
                    <a:pt x="0" y="9239"/>
                  </a:lnTo>
                  <a:lnTo>
                    <a:pt x="119824" y="9239"/>
                  </a:lnTo>
                  <a:lnTo>
                    <a:pt x="119824" y="118300"/>
                  </a:lnTo>
                  <a:lnTo>
                    <a:pt x="121920" y="118300"/>
                  </a:lnTo>
                  <a:cubicBezTo>
                    <a:pt x="133635" y="81058"/>
                    <a:pt x="151638" y="52102"/>
                    <a:pt x="175926" y="31242"/>
                  </a:cubicBezTo>
                  <a:cubicBezTo>
                    <a:pt x="200215" y="10382"/>
                    <a:pt x="227362" y="0"/>
                    <a:pt x="257270" y="0"/>
                  </a:cubicBezTo>
                  <a:cubicBezTo>
                    <a:pt x="278987" y="0"/>
                    <a:pt x="295465" y="3238"/>
                    <a:pt x="306895" y="9811"/>
                  </a:cubicBezTo>
                  <a:lnTo>
                    <a:pt x="306895" y="123444"/>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6" name="Google Shape;2076;p119"/>
            <p:cNvSpPr/>
            <p:nvPr/>
          </p:nvSpPr>
          <p:spPr>
            <a:xfrm>
              <a:off x="4719762" y="2296761"/>
              <a:ext cx="39991" cy="58357"/>
            </a:xfrm>
            <a:custGeom>
              <a:avLst/>
              <a:gdLst/>
              <a:ahLst/>
              <a:cxnLst/>
              <a:rect l="l" t="t" r="r" b="b"/>
              <a:pathLst>
                <a:path w="533209" h="778097" extrusionOk="0">
                  <a:moveTo>
                    <a:pt x="533209" y="0"/>
                  </a:moveTo>
                  <a:lnTo>
                    <a:pt x="294513" y="613791"/>
                  </a:lnTo>
                  <a:cubicBezTo>
                    <a:pt x="244887" y="723329"/>
                    <a:pt x="175355" y="778097"/>
                    <a:pt x="85820" y="778097"/>
                  </a:cubicBezTo>
                  <a:cubicBezTo>
                    <a:pt x="60674" y="778097"/>
                    <a:pt x="39624" y="775811"/>
                    <a:pt x="22764" y="771335"/>
                  </a:cubicBezTo>
                  <a:lnTo>
                    <a:pt x="22764" y="671608"/>
                  </a:lnTo>
                  <a:cubicBezTo>
                    <a:pt x="41720" y="677799"/>
                    <a:pt x="58960" y="680942"/>
                    <a:pt x="74390" y="680942"/>
                  </a:cubicBezTo>
                  <a:cubicBezTo>
                    <a:pt x="119158" y="680942"/>
                    <a:pt x="152590" y="658939"/>
                    <a:pt x="174593" y="614839"/>
                  </a:cubicBezTo>
                  <a:lnTo>
                    <a:pt x="210217" y="528066"/>
                  </a:lnTo>
                  <a:lnTo>
                    <a:pt x="0" y="0"/>
                  </a:lnTo>
                  <a:lnTo>
                    <a:pt x="132779" y="0"/>
                  </a:lnTo>
                  <a:lnTo>
                    <a:pt x="258889" y="384429"/>
                  </a:lnTo>
                  <a:cubicBezTo>
                    <a:pt x="260223" y="389287"/>
                    <a:pt x="263366" y="401955"/>
                    <a:pt x="268224" y="422624"/>
                  </a:cubicBezTo>
                  <a:lnTo>
                    <a:pt x="270796" y="422624"/>
                  </a:lnTo>
                  <a:cubicBezTo>
                    <a:pt x="272510" y="414718"/>
                    <a:pt x="275654" y="402336"/>
                    <a:pt x="280130" y="385382"/>
                  </a:cubicBezTo>
                  <a:lnTo>
                    <a:pt x="412337" y="0"/>
                  </a:lnTo>
                  <a:lnTo>
                    <a:pt x="533209" y="0"/>
                  </a:lnTo>
                  <a:close/>
                </a:path>
              </a:pathLst>
            </a:custGeom>
            <a:solidFill>
              <a:srgbClr val="FFFFFF"/>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grpSp>
      <p:sp>
        <p:nvSpPr>
          <p:cNvPr id="2077" name="Google Shape;2077;p119"/>
          <p:cNvSpPr/>
          <p:nvPr/>
        </p:nvSpPr>
        <p:spPr>
          <a:xfrm>
            <a:off x="5496924" y="3107682"/>
            <a:ext cx="245912" cy="277360"/>
          </a:xfrm>
          <a:custGeom>
            <a:avLst/>
            <a:gdLst/>
            <a:ahLst/>
            <a:cxnLst/>
            <a:rect l="l" t="t" r="r" b="b"/>
            <a:pathLst>
              <a:path w="3173063" h="3169824" extrusionOk="0">
                <a:moveTo>
                  <a:pt x="1594961" y="3169825"/>
                </a:moveTo>
                <a:cubicBezTo>
                  <a:pt x="1511046" y="3169825"/>
                  <a:pt x="1443895" y="3136297"/>
                  <a:pt x="1393508" y="3086005"/>
                </a:cubicBezTo>
                <a:cubicBezTo>
                  <a:pt x="100775" y="1794605"/>
                  <a:pt x="100775" y="1794605"/>
                  <a:pt x="100775" y="1794605"/>
                </a:cubicBezTo>
                <a:cubicBezTo>
                  <a:pt x="33623" y="1727454"/>
                  <a:pt x="0" y="1660398"/>
                  <a:pt x="0" y="1593342"/>
                </a:cubicBezTo>
                <a:cubicBezTo>
                  <a:pt x="0" y="1509522"/>
                  <a:pt x="33623" y="1425607"/>
                  <a:pt x="100775" y="1375315"/>
                </a:cubicBezTo>
                <a:cubicBezTo>
                  <a:pt x="1393508" y="83820"/>
                  <a:pt x="1393508" y="83820"/>
                  <a:pt x="1393508" y="83820"/>
                </a:cubicBezTo>
                <a:cubicBezTo>
                  <a:pt x="1443895" y="33528"/>
                  <a:pt x="1511046" y="0"/>
                  <a:pt x="1594961" y="0"/>
                </a:cubicBezTo>
                <a:cubicBezTo>
                  <a:pt x="1678877" y="0"/>
                  <a:pt x="1746028" y="33528"/>
                  <a:pt x="1796415" y="83820"/>
                </a:cubicBezTo>
                <a:cubicBezTo>
                  <a:pt x="3089148" y="1375220"/>
                  <a:pt x="3089148" y="1375220"/>
                  <a:pt x="3089148" y="1375220"/>
                </a:cubicBezTo>
                <a:cubicBezTo>
                  <a:pt x="3139535" y="1442276"/>
                  <a:pt x="3173063" y="1509427"/>
                  <a:pt x="3173063" y="1593247"/>
                </a:cubicBezTo>
                <a:cubicBezTo>
                  <a:pt x="3173063" y="1660303"/>
                  <a:pt x="3139440" y="1744218"/>
                  <a:pt x="3089148" y="1794510"/>
                </a:cubicBezTo>
                <a:cubicBezTo>
                  <a:pt x="1796415" y="3086005"/>
                  <a:pt x="1796415" y="3086005"/>
                  <a:pt x="1796415" y="3086005"/>
                </a:cubicBezTo>
                <a:cubicBezTo>
                  <a:pt x="1746123" y="3136297"/>
                  <a:pt x="1678877" y="3169825"/>
                  <a:pt x="1594961" y="3169825"/>
                </a:cubicBezTo>
                <a:lnTo>
                  <a:pt x="1594961" y="3169825"/>
                </a:lnTo>
                <a:close/>
              </a:path>
            </a:pathLst>
          </a:custGeom>
          <a:solidFill>
            <a:srgbClr val="BCBCBC"/>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8" name="Google Shape;2078;p119"/>
          <p:cNvSpPr/>
          <p:nvPr/>
        </p:nvSpPr>
        <p:spPr>
          <a:xfrm>
            <a:off x="5496924" y="3107682"/>
            <a:ext cx="170455" cy="220119"/>
          </a:xfrm>
          <a:custGeom>
            <a:avLst/>
            <a:gdLst/>
            <a:ahLst/>
            <a:cxnLst/>
            <a:rect l="l" t="t" r="r" b="b"/>
            <a:pathLst>
              <a:path w="2199417" h="2515647" extrusionOk="0">
                <a:moveTo>
                  <a:pt x="1796415" y="83820"/>
                </a:moveTo>
                <a:cubicBezTo>
                  <a:pt x="1746123" y="33528"/>
                  <a:pt x="1678877" y="0"/>
                  <a:pt x="1594961" y="0"/>
                </a:cubicBezTo>
                <a:cubicBezTo>
                  <a:pt x="1511046" y="0"/>
                  <a:pt x="1443895" y="33528"/>
                  <a:pt x="1393508" y="83820"/>
                </a:cubicBezTo>
                <a:cubicBezTo>
                  <a:pt x="100775" y="1375315"/>
                  <a:pt x="100775" y="1375315"/>
                  <a:pt x="100775" y="1375315"/>
                </a:cubicBezTo>
                <a:cubicBezTo>
                  <a:pt x="33623" y="1425607"/>
                  <a:pt x="0" y="1509427"/>
                  <a:pt x="0" y="1576483"/>
                </a:cubicBezTo>
                <a:cubicBezTo>
                  <a:pt x="0" y="1660303"/>
                  <a:pt x="33623" y="1727454"/>
                  <a:pt x="100775" y="1777746"/>
                </a:cubicBezTo>
                <a:cubicBezTo>
                  <a:pt x="822674" y="2515648"/>
                  <a:pt x="822674" y="2515648"/>
                  <a:pt x="822674" y="2515648"/>
                </a:cubicBezTo>
                <a:cubicBezTo>
                  <a:pt x="2199418" y="486347"/>
                  <a:pt x="2199418" y="486347"/>
                  <a:pt x="2199418" y="486347"/>
                </a:cubicBezTo>
                <a:lnTo>
                  <a:pt x="1796415" y="83820"/>
                </a:lnTo>
                <a:close/>
              </a:path>
            </a:pathLst>
          </a:custGeom>
          <a:solidFill>
            <a:srgbClr val="CDCDCD"/>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79" name="Google Shape;2079;p119"/>
          <p:cNvSpPr/>
          <p:nvPr/>
        </p:nvSpPr>
        <p:spPr>
          <a:xfrm>
            <a:off x="5539825" y="3164325"/>
            <a:ext cx="85874" cy="77988"/>
          </a:xfrm>
          <a:custGeom>
            <a:avLst/>
            <a:gdLst/>
            <a:ahLst/>
            <a:cxnLst/>
            <a:rect l="l" t="t" r="r" b="b"/>
            <a:pathLst>
              <a:path w="1040891" h="1039844" extrusionOk="0">
                <a:moveTo>
                  <a:pt x="0" y="939260"/>
                </a:moveTo>
                <a:lnTo>
                  <a:pt x="923354" y="0"/>
                </a:lnTo>
                <a:lnTo>
                  <a:pt x="1040892" y="117443"/>
                </a:lnTo>
                <a:lnTo>
                  <a:pt x="100679" y="1039844"/>
                </a:lnTo>
                <a:lnTo>
                  <a:pt x="0" y="939260"/>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80" name="Google Shape;2080;p119"/>
          <p:cNvSpPr/>
          <p:nvPr/>
        </p:nvSpPr>
        <p:spPr>
          <a:xfrm>
            <a:off x="5524500" y="3152575"/>
            <a:ext cx="182835" cy="164147"/>
          </a:xfrm>
          <a:custGeom>
            <a:avLst/>
            <a:gdLst/>
            <a:ahLst/>
            <a:cxnLst/>
            <a:rect l="l" t="t" r="r" b="b"/>
            <a:pathLst>
              <a:path w="2216181" h="2264092" extrusionOk="0">
                <a:moveTo>
                  <a:pt x="1981105" y="872109"/>
                </a:moveTo>
                <a:cubicBezTo>
                  <a:pt x="1830038" y="872109"/>
                  <a:pt x="1729264" y="972693"/>
                  <a:pt x="1729264" y="1106900"/>
                </a:cubicBezTo>
                <a:cubicBezTo>
                  <a:pt x="1729264" y="1157192"/>
                  <a:pt x="1746028" y="1207484"/>
                  <a:pt x="1762887" y="1241108"/>
                </a:cubicBezTo>
                <a:cubicBezTo>
                  <a:pt x="1275969" y="1744218"/>
                  <a:pt x="1275969" y="1744218"/>
                  <a:pt x="1275969" y="1744218"/>
                </a:cubicBezTo>
                <a:cubicBezTo>
                  <a:pt x="1259205" y="1727454"/>
                  <a:pt x="1259205" y="1727454"/>
                  <a:pt x="1242346" y="1710690"/>
                </a:cubicBezTo>
                <a:cubicBezTo>
                  <a:pt x="1242346" y="469583"/>
                  <a:pt x="1242346" y="469583"/>
                  <a:pt x="1242346" y="469583"/>
                </a:cubicBezTo>
                <a:cubicBezTo>
                  <a:pt x="1309497" y="419291"/>
                  <a:pt x="1359884" y="335375"/>
                  <a:pt x="1359884" y="251555"/>
                </a:cubicBezTo>
                <a:cubicBezTo>
                  <a:pt x="1359884" y="117348"/>
                  <a:pt x="1242346" y="0"/>
                  <a:pt x="1108043" y="0"/>
                </a:cubicBezTo>
                <a:cubicBezTo>
                  <a:pt x="973741" y="0"/>
                  <a:pt x="872966" y="117443"/>
                  <a:pt x="872966" y="251555"/>
                </a:cubicBezTo>
                <a:cubicBezTo>
                  <a:pt x="872966" y="335375"/>
                  <a:pt x="923354" y="419291"/>
                  <a:pt x="990505" y="469583"/>
                </a:cubicBezTo>
                <a:cubicBezTo>
                  <a:pt x="990505" y="1710690"/>
                  <a:pt x="990505" y="1710690"/>
                  <a:pt x="990505" y="1710690"/>
                </a:cubicBezTo>
                <a:cubicBezTo>
                  <a:pt x="973741" y="1727454"/>
                  <a:pt x="956882" y="1727454"/>
                  <a:pt x="956882" y="1744218"/>
                </a:cubicBezTo>
                <a:cubicBezTo>
                  <a:pt x="453295" y="1241108"/>
                  <a:pt x="453295" y="1241108"/>
                  <a:pt x="453295" y="1241108"/>
                </a:cubicBezTo>
                <a:cubicBezTo>
                  <a:pt x="486918" y="1207580"/>
                  <a:pt x="503682" y="1157288"/>
                  <a:pt x="503682" y="1123664"/>
                </a:cubicBezTo>
                <a:cubicBezTo>
                  <a:pt x="503682" y="972693"/>
                  <a:pt x="386144" y="872109"/>
                  <a:pt x="251841" y="872109"/>
                </a:cubicBezTo>
                <a:cubicBezTo>
                  <a:pt x="117539" y="872109"/>
                  <a:pt x="0" y="989552"/>
                  <a:pt x="0" y="1123664"/>
                </a:cubicBezTo>
                <a:cubicBezTo>
                  <a:pt x="0" y="1241108"/>
                  <a:pt x="117539" y="1358456"/>
                  <a:pt x="251841" y="1358456"/>
                </a:cubicBezTo>
                <a:cubicBezTo>
                  <a:pt x="285464" y="1358456"/>
                  <a:pt x="302228" y="1358456"/>
                  <a:pt x="335756" y="1341692"/>
                </a:cubicBezTo>
                <a:cubicBezTo>
                  <a:pt x="856202" y="1861566"/>
                  <a:pt x="856202" y="1861566"/>
                  <a:pt x="856202" y="1861566"/>
                </a:cubicBezTo>
                <a:cubicBezTo>
                  <a:pt x="839438" y="1895094"/>
                  <a:pt x="822579" y="1928622"/>
                  <a:pt x="822579" y="1979009"/>
                </a:cubicBezTo>
                <a:cubicBezTo>
                  <a:pt x="822579" y="2129981"/>
                  <a:pt x="956882" y="2264093"/>
                  <a:pt x="1108043" y="2264093"/>
                </a:cubicBezTo>
                <a:cubicBezTo>
                  <a:pt x="1275969" y="2264093"/>
                  <a:pt x="1393508" y="2129885"/>
                  <a:pt x="1393508" y="1979009"/>
                </a:cubicBezTo>
                <a:cubicBezTo>
                  <a:pt x="1393508" y="1928717"/>
                  <a:pt x="1393508" y="1895189"/>
                  <a:pt x="1376744" y="1861566"/>
                </a:cubicBezTo>
                <a:cubicBezTo>
                  <a:pt x="1897190" y="1341692"/>
                  <a:pt x="1897190" y="1341692"/>
                  <a:pt x="1897190" y="1341692"/>
                </a:cubicBezTo>
                <a:cubicBezTo>
                  <a:pt x="1913954" y="1358456"/>
                  <a:pt x="1947577" y="1358456"/>
                  <a:pt x="1981105" y="1358456"/>
                </a:cubicBezTo>
                <a:cubicBezTo>
                  <a:pt x="2115407" y="1358456"/>
                  <a:pt x="2216182" y="1241012"/>
                  <a:pt x="2216182" y="1123664"/>
                </a:cubicBezTo>
                <a:cubicBezTo>
                  <a:pt x="2216182" y="972788"/>
                  <a:pt x="2098644" y="872109"/>
                  <a:pt x="1981105" y="872109"/>
                </a:cubicBezTo>
                <a:lnTo>
                  <a:pt x="1981105" y="872109"/>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81" name="Google Shape;2081;p119"/>
          <p:cNvSpPr/>
          <p:nvPr/>
        </p:nvSpPr>
        <p:spPr>
          <a:xfrm>
            <a:off x="5611282" y="3158514"/>
            <a:ext cx="20817" cy="23486"/>
          </a:xfrm>
          <a:custGeom>
            <a:avLst/>
            <a:gdLst/>
            <a:ahLst/>
            <a:cxnLst/>
            <a:rect l="l" t="t" r="r" b="b"/>
            <a:pathLst>
              <a:path w="268604" h="268414" extrusionOk="0">
                <a:moveTo>
                  <a:pt x="268605" y="134207"/>
                </a:moveTo>
                <a:cubicBezTo>
                  <a:pt x="268605" y="218027"/>
                  <a:pt x="218218" y="268415"/>
                  <a:pt x="134302" y="268415"/>
                </a:cubicBezTo>
                <a:cubicBezTo>
                  <a:pt x="50387" y="268415"/>
                  <a:pt x="0" y="218122"/>
                  <a:pt x="0" y="134207"/>
                </a:cubicBezTo>
                <a:cubicBezTo>
                  <a:pt x="0" y="50292"/>
                  <a:pt x="50387" y="0"/>
                  <a:pt x="134302" y="0"/>
                </a:cubicBezTo>
                <a:cubicBezTo>
                  <a:pt x="218218" y="95"/>
                  <a:pt x="268605" y="50387"/>
                  <a:pt x="268605" y="134207"/>
                </a:cubicBezTo>
                <a:lnTo>
                  <a:pt x="268605" y="134207"/>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sp>
        <p:nvSpPr>
          <p:cNvPr id="2082" name="Google Shape;2082;p119"/>
          <p:cNvSpPr/>
          <p:nvPr/>
        </p:nvSpPr>
        <p:spPr>
          <a:xfrm flipH="1">
            <a:off x="5611275" y="3164388"/>
            <a:ext cx="85874" cy="77988"/>
          </a:xfrm>
          <a:custGeom>
            <a:avLst/>
            <a:gdLst/>
            <a:ahLst/>
            <a:cxnLst/>
            <a:rect l="l" t="t" r="r" b="b"/>
            <a:pathLst>
              <a:path w="1040891" h="1039844" extrusionOk="0">
                <a:moveTo>
                  <a:pt x="0" y="939260"/>
                </a:moveTo>
                <a:lnTo>
                  <a:pt x="923354" y="0"/>
                </a:lnTo>
                <a:lnTo>
                  <a:pt x="1040892" y="117443"/>
                </a:lnTo>
                <a:lnTo>
                  <a:pt x="100679" y="1039844"/>
                </a:lnTo>
                <a:lnTo>
                  <a:pt x="0" y="939260"/>
                </a:lnTo>
                <a:close/>
              </a:path>
            </a:pathLst>
          </a:custGeom>
          <a:solidFill>
            <a:schemeClr val="dk1"/>
          </a:solidFill>
          <a:ln>
            <a:noFill/>
          </a:ln>
        </p:spPr>
        <p:txBody>
          <a:bodyPr spcFirstLastPara="1" wrap="square" lIns="124350" tIns="62150" rIns="124350" bIns="62150" anchor="ctr" anchorCtr="0">
            <a:noAutofit/>
          </a:bodyPr>
          <a:lstStyle/>
          <a:p>
            <a:pPr marL="0" marR="0" lvl="0" indent="0" algn="l" rtl="0">
              <a:lnSpc>
                <a:spcPct val="100000"/>
              </a:lnSpc>
              <a:spcBef>
                <a:spcPts val="0"/>
              </a:spcBef>
              <a:spcAft>
                <a:spcPts val="0"/>
              </a:spcAft>
              <a:buNone/>
            </a:pPr>
            <a:endParaRPr sz="1900" b="0" i="0" u="none" strike="noStrike" cap="none">
              <a:solidFill>
                <a:srgbClr val="000000"/>
              </a:solidFill>
              <a:latin typeface="Arial"/>
              <a:ea typeface="Arial"/>
              <a:cs typeface="Arial"/>
              <a:sym typeface="Arial"/>
            </a:endParaRPr>
          </a:p>
        </p:txBody>
      </p:sp>
      <p:pic>
        <p:nvPicPr>
          <p:cNvPr id="2083" name="Google Shape;2083;p119"/>
          <p:cNvPicPr preferRelativeResize="0"/>
          <p:nvPr/>
        </p:nvPicPr>
        <p:blipFill>
          <a:blip r:embed="rId17">
            <a:alphaModFix/>
          </a:blip>
          <a:stretch>
            <a:fillRect/>
          </a:stretch>
        </p:blipFill>
        <p:spPr>
          <a:xfrm>
            <a:off x="61092" y="6540496"/>
            <a:ext cx="1971599" cy="3826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12"/>
          <p:cNvSpPr txBox="1">
            <a:spLocks noGrp="1"/>
          </p:cNvSpPr>
          <p:nvPr>
            <p:ph type="title"/>
          </p:nvPr>
        </p:nvSpPr>
        <p:spPr>
          <a:xfrm>
            <a:off x="465953" y="638482"/>
            <a:ext cx="11528949" cy="405459"/>
          </a:xfrm>
          <a:prstGeom prst="rect">
            <a:avLst/>
          </a:prstGeom>
          <a:noFill/>
          <a:ln>
            <a:noFill/>
          </a:ln>
        </p:spPr>
        <p:txBody>
          <a:bodyPr spcFirstLastPara="1" wrap="square" lIns="0" tIns="0" rIns="0" bIns="0" anchor="t" anchorCtr="0">
            <a:noAutofit/>
          </a:bodyPr>
          <a:lstStyle/>
          <a:p>
            <a:pPr>
              <a:lnSpc>
                <a:spcPct val="90000"/>
              </a:lnSpc>
              <a:buClr>
                <a:srgbClr val="000000"/>
              </a:buClr>
            </a:pPr>
            <a:r>
              <a:rPr lang="en-US"/>
              <a:t>Databricks accelerates data-driven innovation</a:t>
            </a:r>
            <a:endParaRPr/>
          </a:p>
        </p:txBody>
      </p:sp>
      <p:sp>
        <p:nvSpPr>
          <p:cNvPr id="978" name="Google Shape;978;p12"/>
          <p:cNvSpPr/>
          <p:nvPr/>
        </p:nvSpPr>
        <p:spPr>
          <a:xfrm>
            <a:off x="465954" y="1321287"/>
            <a:ext cx="5803380" cy="5241697"/>
          </a:xfrm>
          <a:prstGeom prst="rect">
            <a:avLst/>
          </a:prstGeom>
          <a:solidFill>
            <a:schemeClr val="accent1"/>
          </a:solidFill>
          <a:ln>
            <a:noFill/>
          </a:ln>
        </p:spPr>
        <p:txBody>
          <a:bodyPr spcFirstLastPara="1" wrap="square" lIns="93245" tIns="93245" rIns="93245" bIns="93245" anchor="t" anchorCtr="0">
            <a:noAutofit/>
          </a:bodyPr>
          <a:lstStyle/>
          <a:p>
            <a:pPr algn="ctr">
              <a:buClr>
                <a:schemeClr val="dk2"/>
              </a:buClr>
              <a:buSzPts val="1600"/>
            </a:pPr>
            <a:r>
              <a:rPr lang="en-US" sz="1632">
                <a:solidFill>
                  <a:schemeClr val="dk2"/>
                </a:solidFill>
                <a:latin typeface="Quattrocento Sans"/>
                <a:ea typeface="Quattrocento Sans"/>
                <a:cs typeface="Quattrocento Sans"/>
                <a:sym typeface="Quattrocento Sans"/>
              </a:rPr>
              <a:t>Azure Databricks</a:t>
            </a:r>
            <a:endParaRPr sz="1836">
              <a:solidFill>
                <a:schemeClr val="dk1"/>
              </a:solidFill>
              <a:latin typeface="Quattrocento Sans"/>
              <a:ea typeface="Quattrocento Sans"/>
              <a:cs typeface="Quattrocento Sans"/>
              <a:sym typeface="Quattrocento Sans"/>
            </a:endParaRPr>
          </a:p>
        </p:txBody>
      </p:sp>
      <p:sp>
        <p:nvSpPr>
          <p:cNvPr id="979" name="Google Shape;979;p12"/>
          <p:cNvSpPr/>
          <p:nvPr/>
        </p:nvSpPr>
        <p:spPr>
          <a:xfrm>
            <a:off x="3450959" y="2518912"/>
            <a:ext cx="2550326" cy="988954"/>
          </a:xfrm>
          <a:prstGeom prst="rect">
            <a:avLst/>
          </a:prstGeom>
          <a:solidFill>
            <a:srgbClr val="F2F2F2"/>
          </a:solidFill>
          <a:ln w="12700" cap="flat" cmpd="sng">
            <a:solidFill>
              <a:schemeClr val="dk2"/>
            </a:solidFill>
            <a:prstDash val="solid"/>
            <a:miter lim="800000"/>
            <a:headEnd type="none" w="sm" len="sm"/>
            <a:tailEnd type="none" w="sm" len="sm"/>
          </a:ln>
        </p:spPr>
        <p:txBody>
          <a:bodyPr spcFirstLastPara="1" wrap="square" lIns="93245" tIns="74606" rIns="93245" bIns="74606"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ML Lifecycle Management integrations</a:t>
            </a:r>
            <a:endParaRPr sz="1836">
              <a:solidFill>
                <a:schemeClr val="dk1"/>
              </a:solidFill>
              <a:latin typeface="Quattrocento Sans"/>
              <a:ea typeface="Quattrocento Sans"/>
              <a:cs typeface="Quattrocento Sans"/>
              <a:sym typeface="Quattrocento Sans"/>
            </a:endParaRPr>
          </a:p>
        </p:txBody>
      </p:sp>
      <p:sp>
        <p:nvSpPr>
          <p:cNvPr id="980" name="Google Shape;980;p12"/>
          <p:cNvSpPr/>
          <p:nvPr/>
        </p:nvSpPr>
        <p:spPr>
          <a:xfrm>
            <a:off x="727413" y="2518911"/>
            <a:ext cx="2511304" cy="2098113"/>
          </a:xfrm>
          <a:prstGeom prst="rect">
            <a:avLst/>
          </a:prstGeom>
          <a:solidFill>
            <a:srgbClr val="F2F2F2"/>
          </a:solidFill>
          <a:ln w="12700" cap="flat" cmpd="sng">
            <a:solidFill>
              <a:schemeClr val="dk2"/>
            </a:solidFill>
            <a:prstDash val="solid"/>
            <a:miter lim="800000"/>
            <a:headEnd type="none" w="sm" len="sm"/>
            <a:tailEnd type="none" w="sm" len="sm"/>
          </a:ln>
        </p:spPr>
        <p:txBody>
          <a:bodyPr spcFirstLastPara="1" wrap="square" lIns="93245" tIns="74606" rIns="93245" bIns="74606"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Azure Data Services integrations</a:t>
            </a:r>
            <a:endParaRPr sz="1836">
              <a:solidFill>
                <a:schemeClr val="dk1"/>
              </a:solidFill>
              <a:latin typeface="Quattrocento Sans"/>
              <a:ea typeface="Quattrocento Sans"/>
              <a:cs typeface="Quattrocento Sans"/>
              <a:sym typeface="Quattrocento Sans"/>
            </a:endParaRPr>
          </a:p>
        </p:txBody>
      </p:sp>
      <p:sp>
        <p:nvSpPr>
          <p:cNvPr id="981" name="Google Shape;981;p12"/>
          <p:cNvSpPr/>
          <p:nvPr/>
        </p:nvSpPr>
        <p:spPr>
          <a:xfrm>
            <a:off x="3450959" y="3628070"/>
            <a:ext cx="2550326" cy="988954"/>
          </a:xfrm>
          <a:prstGeom prst="rect">
            <a:avLst/>
          </a:prstGeom>
          <a:solidFill>
            <a:srgbClr val="F2F2F2"/>
          </a:solidFill>
          <a:ln w="12700" cap="flat" cmpd="sng">
            <a:solidFill>
              <a:schemeClr val="dk2"/>
            </a:solidFill>
            <a:prstDash val="solid"/>
            <a:miter lim="800000"/>
            <a:headEnd type="none" w="sm" len="sm"/>
            <a:tailEnd type="none" w="sm" len="sm"/>
          </a:ln>
        </p:spPr>
        <p:txBody>
          <a:bodyPr spcFirstLastPara="1" wrap="square" lIns="93245" tIns="74606" rIns="93245" bIns="74606"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ML Runtime</a:t>
            </a:r>
            <a:endParaRPr sz="1836">
              <a:solidFill>
                <a:schemeClr val="dk1"/>
              </a:solidFill>
              <a:latin typeface="Quattrocento Sans"/>
              <a:ea typeface="Quattrocento Sans"/>
              <a:cs typeface="Quattrocento Sans"/>
              <a:sym typeface="Quattrocento Sans"/>
            </a:endParaRPr>
          </a:p>
        </p:txBody>
      </p:sp>
      <p:sp>
        <p:nvSpPr>
          <p:cNvPr id="982" name="Google Shape;982;p12"/>
          <p:cNvSpPr/>
          <p:nvPr/>
        </p:nvSpPr>
        <p:spPr>
          <a:xfrm>
            <a:off x="726736" y="4739420"/>
            <a:ext cx="5274550" cy="1156515"/>
          </a:xfrm>
          <a:prstGeom prst="rect">
            <a:avLst/>
          </a:prstGeom>
          <a:solidFill>
            <a:srgbClr val="F2F2F2"/>
          </a:solidFill>
          <a:ln w="12700" cap="flat" cmpd="sng">
            <a:solidFill>
              <a:schemeClr val="dk2"/>
            </a:solidFill>
            <a:prstDash val="solid"/>
            <a:miter lim="800000"/>
            <a:headEnd type="none" w="sm" len="sm"/>
            <a:tailEnd type="none" w="sm" len="sm"/>
          </a:ln>
        </p:spPr>
        <p:txBody>
          <a:bodyPr spcFirstLastPara="1" wrap="square" lIns="93245" tIns="74606" rIns="93245" bIns="74606" anchor="t" anchorCtr="0">
            <a:noAutofit/>
          </a:bodyPr>
          <a:lstStyle/>
          <a:p>
            <a:pPr algn="ctr">
              <a:buClr>
                <a:schemeClr val="dk1"/>
              </a:buClr>
              <a:buSzPts val="2000"/>
            </a:pPr>
            <a:endParaRPr sz="2040">
              <a:solidFill>
                <a:schemeClr val="dk2"/>
              </a:solidFill>
              <a:latin typeface="Quattrocento Sans"/>
              <a:ea typeface="Quattrocento Sans"/>
              <a:cs typeface="Quattrocento Sans"/>
              <a:sym typeface="Quattrocento Sans"/>
            </a:endParaRPr>
          </a:p>
          <a:p>
            <a:pPr algn="ctr">
              <a:buClr>
                <a:schemeClr val="dk2"/>
              </a:buClr>
              <a:buSzPts val="2000"/>
            </a:pPr>
            <a:r>
              <a:rPr lang="en-US" sz="2040">
                <a:solidFill>
                  <a:schemeClr val="dk2"/>
                </a:solidFill>
                <a:latin typeface="Quattrocento Sans"/>
                <a:ea typeface="Quattrocento Sans"/>
                <a:cs typeface="Quattrocento Sans"/>
                <a:sym typeface="Quattrocento Sans"/>
              </a:rPr>
              <a:t>Databricks Runtime</a:t>
            </a:r>
            <a:endParaRPr sz="1836">
              <a:solidFill>
                <a:schemeClr val="dk1"/>
              </a:solidFill>
              <a:latin typeface="Quattrocento Sans"/>
              <a:ea typeface="Quattrocento Sans"/>
              <a:cs typeface="Quattrocento Sans"/>
              <a:sym typeface="Quattrocento Sans"/>
            </a:endParaRPr>
          </a:p>
        </p:txBody>
      </p:sp>
      <p:sp>
        <p:nvSpPr>
          <p:cNvPr id="983" name="Google Shape;983;p12"/>
          <p:cNvSpPr/>
          <p:nvPr/>
        </p:nvSpPr>
        <p:spPr>
          <a:xfrm>
            <a:off x="1035878" y="2189707"/>
            <a:ext cx="1443269" cy="266818"/>
          </a:xfrm>
          <a:prstGeom prst="rect">
            <a:avLst/>
          </a:prstGeom>
          <a:noFill/>
          <a:ln>
            <a:noFill/>
          </a:ln>
        </p:spPr>
        <p:txBody>
          <a:bodyPr spcFirstLastPara="1" wrap="square" lIns="93245" tIns="46610" rIns="93245" bIns="46610"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Data engineer</a:t>
            </a:r>
            <a:endParaRPr sz="1836">
              <a:solidFill>
                <a:schemeClr val="dk1"/>
              </a:solidFill>
              <a:latin typeface="Quattrocento Sans"/>
              <a:ea typeface="Quattrocento Sans"/>
              <a:cs typeface="Quattrocento Sans"/>
              <a:sym typeface="Quattrocento Sans"/>
            </a:endParaRPr>
          </a:p>
        </p:txBody>
      </p:sp>
      <p:sp>
        <p:nvSpPr>
          <p:cNvPr id="984" name="Google Shape;984;p12"/>
          <p:cNvSpPr/>
          <p:nvPr/>
        </p:nvSpPr>
        <p:spPr>
          <a:xfrm>
            <a:off x="4497765" y="2189707"/>
            <a:ext cx="1197349" cy="266818"/>
          </a:xfrm>
          <a:prstGeom prst="rect">
            <a:avLst/>
          </a:prstGeom>
          <a:noFill/>
          <a:ln>
            <a:noFill/>
          </a:ln>
        </p:spPr>
        <p:txBody>
          <a:bodyPr spcFirstLastPara="1" wrap="square" lIns="93245" tIns="46610" rIns="93245" bIns="46610" anchor="t" anchorCtr="0">
            <a:noAutofit/>
          </a:bodyPr>
          <a:lstStyle/>
          <a:p>
            <a:pPr algn="ctr">
              <a:buClr>
                <a:schemeClr val="dk2"/>
              </a:buClr>
              <a:buSzPts val="1050"/>
            </a:pPr>
            <a:r>
              <a:rPr lang="en-US" sz="1071">
                <a:solidFill>
                  <a:schemeClr val="dk2"/>
                </a:solidFill>
                <a:latin typeface="Quattrocento Sans"/>
                <a:ea typeface="Quattrocento Sans"/>
                <a:cs typeface="Quattrocento Sans"/>
                <a:sym typeface="Quattrocento Sans"/>
              </a:rPr>
              <a:t>Data scientist</a:t>
            </a:r>
            <a:endParaRPr sz="1836">
              <a:solidFill>
                <a:schemeClr val="dk1"/>
              </a:solidFill>
              <a:latin typeface="Quattrocento Sans"/>
              <a:ea typeface="Quattrocento Sans"/>
              <a:cs typeface="Quattrocento Sans"/>
              <a:sym typeface="Quattrocento Sans"/>
            </a:endParaRPr>
          </a:p>
        </p:txBody>
      </p:sp>
      <p:pic>
        <p:nvPicPr>
          <p:cNvPr id="985" name="Google Shape;985;p12"/>
          <p:cNvPicPr preferRelativeResize="0"/>
          <p:nvPr/>
        </p:nvPicPr>
        <p:blipFill rotWithShape="1">
          <a:blip r:embed="rId3">
            <a:alphaModFix/>
          </a:blip>
          <a:srcRect/>
          <a:stretch/>
        </p:blipFill>
        <p:spPr>
          <a:xfrm>
            <a:off x="1517521" y="6072803"/>
            <a:ext cx="312251" cy="356437"/>
          </a:xfrm>
          <a:prstGeom prst="rect">
            <a:avLst/>
          </a:prstGeom>
          <a:noFill/>
          <a:ln>
            <a:noFill/>
          </a:ln>
        </p:spPr>
      </p:pic>
      <p:pic>
        <p:nvPicPr>
          <p:cNvPr id="986" name="Google Shape;986;p12"/>
          <p:cNvPicPr preferRelativeResize="0"/>
          <p:nvPr/>
        </p:nvPicPr>
        <p:blipFill rotWithShape="1">
          <a:blip r:embed="rId4">
            <a:alphaModFix/>
          </a:blip>
          <a:srcRect/>
          <a:stretch/>
        </p:blipFill>
        <p:spPr>
          <a:xfrm>
            <a:off x="2140492" y="6104787"/>
            <a:ext cx="557410" cy="292469"/>
          </a:xfrm>
          <a:prstGeom prst="rect">
            <a:avLst/>
          </a:prstGeom>
          <a:noFill/>
          <a:ln>
            <a:noFill/>
          </a:ln>
        </p:spPr>
      </p:pic>
      <p:pic>
        <p:nvPicPr>
          <p:cNvPr id="987" name="Google Shape;987;p12"/>
          <p:cNvPicPr preferRelativeResize="0"/>
          <p:nvPr/>
        </p:nvPicPr>
        <p:blipFill rotWithShape="1">
          <a:blip r:embed="rId5">
            <a:alphaModFix/>
          </a:blip>
          <a:srcRect/>
          <a:stretch/>
        </p:blipFill>
        <p:spPr>
          <a:xfrm>
            <a:off x="4868452" y="6072803"/>
            <a:ext cx="359381" cy="356437"/>
          </a:xfrm>
          <a:prstGeom prst="rect">
            <a:avLst/>
          </a:prstGeom>
          <a:noFill/>
          <a:ln>
            <a:noFill/>
          </a:ln>
        </p:spPr>
      </p:pic>
      <p:pic>
        <p:nvPicPr>
          <p:cNvPr id="988" name="Google Shape;988;p12"/>
          <p:cNvPicPr preferRelativeResize="0"/>
          <p:nvPr/>
        </p:nvPicPr>
        <p:blipFill rotWithShape="1">
          <a:blip r:embed="rId6">
            <a:alphaModFix/>
          </a:blip>
          <a:srcRect/>
          <a:stretch/>
        </p:blipFill>
        <p:spPr>
          <a:xfrm>
            <a:off x="844473" y="6081641"/>
            <a:ext cx="362328" cy="338760"/>
          </a:xfrm>
          <a:prstGeom prst="rect">
            <a:avLst/>
          </a:prstGeom>
          <a:noFill/>
          <a:ln>
            <a:noFill/>
          </a:ln>
        </p:spPr>
      </p:pic>
      <p:pic>
        <p:nvPicPr>
          <p:cNvPr id="989" name="Google Shape;989;p12"/>
          <p:cNvPicPr preferRelativeResize="0"/>
          <p:nvPr/>
        </p:nvPicPr>
        <p:blipFill rotWithShape="1">
          <a:blip r:embed="rId7">
            <a:alphaModFix/>
          </a:blip>
          <a:srcRect/>
          <a:stretch/>
        </p:blipFill>
        <p:spPr>
          <a:xfrm>
            <a:off x="3985503" y="6141154"/>
            <a:ext cx="572229" cy="219735"/>
          </a:xfrm>
          <a:prstGeom prst="rect">
            <a:avLst/>
          </a:prstGeom>
          <a:noFill/>
          <a:ln>
            <a:noFill/>
          </a:ln>
        </p:spPr>
      </p:pic>
      <p:pic>
        <p:nvPicPr>
          <p:cNvPr id="990" name="Google Shape;990;p12"/>
          <p:cNvPicPr preferRelativeResize="0"/>
          <p:nvPr/>
        </p:nvPicPr>
        <p:blipFill rotWithShape="1">
          <a:blip r:embed="rId8">
            <a:alphaModFix/>
          </a:blip>
          <a:srcRect/>
          <a:stretch/>
        </p:blipFill>
        <p:spPr>
          <a:xfrm>
            <a:off x="5538550" y="6104787"/>
            <a:ext cx="360184" cy="292469"/>
          </a:xfrm>
          <a:prstGeom prst="rect">
            <a:avLst/>
          </a:prstGeom>
          <a:noFill/>
          <a:ln>
            <a:noFill/>
          </a:ln>
        </p:spPr>
      </p:pic>
      <p:sp>
        <p:nvSpPr>
          <p:cNvPr id="991" name="Google Shape;991;p12"/>
          <p:cNvSpPr txBox="1"/>
          <p:nvPr/>
        </p:nvSpPr>
        <p:spPr>
          <a:xfrm>
            <a:off x="4208784" y="4328509"/>
            <a:ext cx="877912"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TensorFlow</a:t>
            </a:r>
            <a:endParaRPr sz="1836">
              <a:solidFill>
                <a:schemeClr val="dk1"/>
              </a:solidFill>
              <a:latin typeface="Quattrocento Sans"/>
              <a:ea typeface="Quattrocento Sans"/>
              <a:cs typeface="Quattrocento Sans"/>
              <a:sym typeface="Quattrocento Sans"/>
            </a:endParaRPr>
          </a:p>
        </p:txBody>
      </p:sp>
      <p:sp>
        <p:nvSpPr>
          <p:cNvPr id="992" name="Google Shape;992;p12"/>
          <p:cNvSpPr txBox="1"/>
          <p:nvPr/>
        </p:nvSpPr>
        <p:spPr>
          <a:xfrm>
            <a:off x="3472586" y="4328509"/>
            <a:ext cx="695233"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PyTorch</a:t>
            </a:r>
            <a:endParaRPr sz="1836">
              <a:solidFill>
                <a:schemeClr val="dk1"/>
              </a:solidFill>
              <a:latin typeface="Quattrocento Sans"/>
              <a:ea typeface="Quattrocento Sans"/>
              <a:cs typeface="Quattrocento Sans"/>
              <a:sym typeface="Quattrocento Sans"/>
            </a:endParaRPr>
          </a:p>
        </p:txBody>
      </p:sp>
      <p:sp>
        <p:nvSpPr>
          <p:cNvPr id="993" name="Google Shape;993;p12"/>
          <p:cNvSpPr/>
          <p:nvPr/>
        </p:nvSpPr>
        <p:spPr>
          <a:xfrm>
            <a:off x="5102815" y="4328509"/>
            <a:ext cx="904789"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Scikit-Learn</a:t>
            </a:r>
            <a:endParaRPr sz="1836">
              <a:solidFill>
                <a:schemeClr val="dk1"/>
              </a:solidFill>
              <a:latin typeface="Quattrocento Sans"/>
              <a:ea typeface="Quattrocento Sans"/>
              <a:cs typeface="Quattrocento Sans"/>
              <a:sym typeface="Quattrocento Sans"/>
            </a:endParaRPr>
          </a:p>
        </p:txBody>
      </p:sp>
      <p:sp>
        <p:nvSpPr>
          <p:cNvPr id="994" name="Google Shape;994;p12"/>
          <p:cNvSpPr txBox="1"/>
          <p:nvPr/>
        </p:nvSpPr>
        <p:spPr>
          <a:xfrm>
            <a:off x="3561180" y="3133800"/>
            <a:ext cx="824553"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MLflow</a:t>
            </a:r>
            <a:endParaRPr sz="1020">
              <a:solidFill>
                <a:schemeClr val="dk1"/>
              </a:solidFill>
              <a:latin typeface="Quattrocento Sans"/>
              <a:ea typeface="Quattrocento Sans"/>
              <a:cs typeface="Quattrocento Sans"/>
              <a:sym typeface="Quattrocento Sans"/>
            </a:endParaRPr>
          </a:p>
        </p:txBody>
      </p:sp>
      <p:sp>
        <p:nvSpPr>
          <p:cNvPr id="995" name="Google Shape;995;p12"/>
          <p:cNvSpPr txBox="1"/>
          <p:nvPr/>
        </p:nvSpPr>
        <p:spPr>
          <a:xfrm>
            <a:off x="4730970" y="3133800"/>
            <a:ext cx="1262759" cy="376684"/>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Azure Machine Learning</a:t>
            </a:r>
            <a:endParaRPr sz="1836">
              <a:solidFill>
                <a:schemeClr val="dk1"/>
              </a:solidFill>
              <a:latin typeface="Quattrocento Sans"/>
              <a:ea typeface="Quattrocento Sans"/>
              <a:cs typeface="Quattrocento Sans"/>
              <a:sym typeface="Quattrocento Sans"/>
            </a:endParaRPr>
          </a:p>
        </p:txBody>
      </p:sp>
      <p:sp>
        <p:nvSpPr>
          <p:cNvPr id="996" name="Google Shape;996;p12"/>
          <p:cNvSpPr/>
          <p:nvPr/>
        </p:nvSpPr>
        <p:spPr>
          <a:xfrm>
            <a:off x="1172082" y="5389086"/>
            <a:ext cx="1127643" cy="258971"/>
          </a:xfrm>
          <a:prstGeom prst="rect">
            <a:avLst/>
          </a:prstGeom>
          <a:noFill/>
          <a:ln>
            <a:noFill/>
          </a:ln>
        </p:spPr>
        <p:txBody>
          <a:bodyPr spcFirstLastPara="1" wrap="square" lIns="93245" tIns="46610" rIns="93245" bIns="46610" anchor="t" anchorCtr="0">
            <a:noAutofit/>
          </a:bodyPr>
          <a:lstStyle/>
          <a:p>
            <a:pPr algn="ctr">
              <a:buClr>
                <a:schemeClr val="dk1"/>
              </a:buClr>
              <a:buSzPts val="1000"/>
            </a:pPr>
            <a:r>
              <a:rPr lang="en-US" sz="1020" b="1">
                <a:solidFill>
                  <a:schemeClr val="dk1"/>
                </a:solidFill>
                <a:latin typeface="Quattrocento Sans"/>
                <a:ea typeface="Quattrocento Sans"/>
                <a:cs typeface="Quattrocento Sans"/>
                <a:sym typeface="Quattrocento Sans"/>
              </a:rPr>
              <a:t>Delta Lake</a:t>
            </a:r>
            <a:endParaRPr sz="1836">
              <a:solidFill>
                <a:schemeClr val="dk1"/>
              </a:solidFill>
              <a:latin typeface="Quattrocento Sans"/>
              <a:ea typeface="Quattrocento Sans"/>
              <a:cs typeface="Quattrocento Sans"/>
              <a:sym typeface="Quattrocento Sans"/>
            </a:endParaRPr>
          </a:p>
        </p:txBody>
      </p:sp>
      <p:sp>
        <p:nvSpPr>
          <p:cNvPr id="997" name="Google Shape;997;p12"/>
          <p:cNvSpPr/>
          <p:nvPr/>
        </p:nvSpPr>
        <p:spPr>
          <a:xfrm>
            <a:off x="4542259" y="5317605"/>
            <a:ext cx="1154359" cy="408075"/>
          </a:xfrm>
          <a:prstGeom prst="rect">
            <a:avLst/>
          </a:prstGeom>
          <a:noFill/>
          <a:ln>
            <a:noFill/>
          </a:ln>
        </p:spPr>
        <p:txBody>
          <a:bodyPr spcFirstLastPara="1" wrap="square" lIns="93245" tIns="46610" rIns="93245" bIns="46610" anchor="t" anchorCtr="0">
            <a:noAutofit/>
          </a:bodyPr>
          <a:lstStyle/>
          <a:p>
            <a:pPr algn="ctr">
              <a:buClr>
                <a:schemeClr val="dk1"/>
              </a:buClr>
              <a:buSzPts val="1000"/>
            </a:pPr>
            <a:r>
              <a:rPr lang="en-US" sz="1020" b="1">
                <a:solidFill>
                  <a:schemeClr val="dk1"/>
                </a:solidFill>
                <a:latin typeface="Quattrocento Sans"/>
                <a:ea typeface="Quattrocento Sans"/>
                <a:cs typeface="Quattrocento Sans"/>
                <a:sym typeface="Quattrocento Sans"/>
              </a:rPr>
              <a:t>Optimized Apache Spark</a:t>
            </a:r>
            <a:endParaRPr sz="1836">
              <a:solidFill>
                <a:schemeClr val="dk1"/>
              </a:solidFill>
              <a:latin typeface="Quattrocento Sans"/>
              <a:ea typeface="Quattrocento Sans"/>
              <a:cs typeface="Quattrocento Sans"/>
              <a:sym typeface="Quattrocento Sans"/>
            </a:endParaRPr>
          </a:p>
        </p:txBody>
      </p:sp>
      <p:sp>
        <p:nvSpPr>
          <p:cNvPr id="998" name="Google Shape;998;p12"/>
          <p:cNvSpPr txBox="1"/>
          <p:nvPr/>
        </p:nvSpPr>
        <p:spPr>
          <a:xfrm>
            <a:off x="818809" y="3266500"/>
            <a:ext cx="1097482" cy="39081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Azure Data Factory</a:t>
            </a:r>
            <a:endParaRPr sz="1020">
              <a:solidFill>
                <a:schemeClr val="dk1"/>
              </a:solidFill>
              <a:latin typeface="Quattrocento Sans"/>
              <a:ea typeface="Quattrocento Sans"/>
              <a:cs typeface="Quattrocento Sans"/>
              <a:sym typeface="Quattrocento Sans"/>
            </a:endParaRPr>
          </a:p>
        </p:txBody>
      </p:sp>
      <p:sp>
        <p:nvSpPr>
          <p:cNvPr id="999" name="Google Shape;999;p12"/>
          <p:cNvSpPr txBox="1"/>
          <p:nvPr/>
        </p:nvSpPr>
        <p:spPr>
          <a:xfrm>
            <a:off x="2018733" y="3266500"/>
            <a:ext cx="1097482" cy="39081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Azure Synapse Analytics</a:t>
            </a:r>
            <a:endParaRPr sz="1836">
              <a:solidFill>
                <a:schemeClr val="dk1"/>
              </a:solidFill>
              <a:latin typeface="Quattrocento Sans"/>
              <a:ea typeface="Quattrocento Sans"/>
              <a:cs typeface="Quattrocento Sans"/>
              <a:sym typeface="Quattrocento Sans"/>
            </a:endParaRPr>
          </a:p>
        </p:txBody>
      </p:sp>
      <p:sp>
        <p:nvSpPr>
          <p:cNvPr id="1000" name="Google Shape;1000;p12"/>
          <p:cNvSpPr txBox="1"/>
          <p:nvPr/>
        </p:nvSpPr>
        <p:spPr>
          <a:xfrm>
            <a:off x="818809" y="4143359"/>
            <a:ext cx="1097482" cy="242490"/>
          </a:xfrm>
          <a:prstGeom prst="rect">
            <a:avLst/>
          </a:prstGeom>
          <a:noFill/>
          <a:ln>
            <a:noFill/>
          </a:ln>
        </p:spPr>
        <p:txBody>
          <a:bodyPr spcFirstLastPara="1" wrap="square" lIns="93245" tIns="46610" rIns="93245" bIns="46610" anchor="t" anchorCtr="0">
            <a:noAutofit/>
          </a:bodyPr>
          <a:lstStyle/>
          <a:p>
            <a:pPr algn="ctr">
              <a:lnSpc>
                <a:spcPct val="90000"/>
              </a:lnSpc>
              <a:buClr>
                <a:schemeClr val="dk1"/>
              </a:buClr>
              <a:buSzPts val="1000"/>
            </a:pPr>
            <a:r>
              <a:rPr lang="en-US" sz="1020">
                <a:solidFill>
                  <a:schemeClr val="dk1"/>
                </a:solidFill>
                <a:latin typeface="Quattrocento Sans"/>
                <a:ea typeface="Quattrocento Sans"/>
                <a:cs typeface="Quattrocento Sans"/>
                <a:sym typeface="Quattrocento Sans"/>
              </a:rPr>
              <a:t>Power BI</a:t>
            </a:r>
            <a:endParaRPr sz="1020">
              <a:solidFill>
                <a:schemeClr val="dk1"/>
              </a:solidFill>
              <a:latin typeface="Quattrocento Sans"/>
              <a:ea typeface="Quattrocento Sans"/>
              <a:cs typeface="Quattrocento Sans"/>
              <a:sym typeface="Quattrocento Sans"/>
            </a:endParaRPr>
          </a:p>
        </p:txBody>
      </p:sp>
      <p:pic>
        <p:nvPicPr>
          <p:cNvPr id="1001" name="Google Shape;1001;p12"/>
          <p:cNvPicPr preferRelativeResize="0"/>
          <p:nvPr/>
        </p:nvPicPr>
        <p:blipFill rotWithShape="1">
          <a:blip r:embed="rId9">
            <a:alphaModFix/>
          </a:blip>
          <a:srcRect/>
          <a:stretch/>
        </p:blipFill>
        <p:spPr>
          <a:xfrm>
            <a:off x="2405015" y="2892054"/>
            <a:ext cx="324918" cy="373559"/>
          </a:xfrm>
          <a:prstGeom prst="rect">
            <a:avLst/>
          </a:prstGeom>
          <a:noFill/>
          <a:ln>
            <a:noFill/>
          </a:ln>
        </p:spPr>
      </p:pic>
      <p:sp>
        <p:nvSpPr>
          <p:cNvPr id="1002" name="Google Shape;1002;p12"/>
          <p:cNvSpPr/>
          <p:nvPr/>
        </p:nvSpPr>
        <p:spPr>
          <a:xfrm>
            <a:off x="1198794" y="3804747"/>
            <a:ext cx="337512" cy="254822"/>
          </a:xfrm>
          <a:custGeom>
            <a:avLst/>
            <a:gdLst/>
            <a:ahLst/>
            <a:cxnLst/>
            <a:rect l="l" t="t" r="r" b="b"/>
            <a:pathLst>
              <a:path w="7620000" h="5753101" extrusionOk="0">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dk2"/>
          </a:solidFill>
          <a:ln>
            <a:noFill/>
          </a:ln>
        </p:spPr>
        <p:txBody>
          <a:bodyPr spcFirstLastPara="1" wrap="square" lIns="93245" tIns="46610" rIns="93245" bIns="46610" anchor="ctr" anchorCtr="0">
            <a:noAutofit/>
          </a:bodyPr>
          <a:lstStyle/>
          <a:p>
            <a:pPr algn="ctr">
              <a:buClr>
                <a:schemeClr val="dk1"/>
              </a:buClr>
              <a:buSzPts val="1800"/>
            </a:pPr>
            <a:endParaRPr sz="1836">
              <a:solidFill>
                <a:schemeClr val="lt1"/>
              </a:solidFill>
              <a:latin typeface="Quattrocento Sans"/>
              <a:ea typeface="Quattrocento Sans"/>
              <a:cs typeface="Quattrocento Sans"/>
              <a:sym typeface="Quattrocento Sans"/>
            </a:endParaRPr>
          </a:p>
        </p:txBody>
      </p:sp>
      <p:sp>
        <p:nvSpPr>
          <p:cNvPr id="1003" name="Google Shape;1003;p12"/>
          <p:cNvSpPr/>
          <p:nvPr/>
        </p:nvSpPr>
        <p:spPr>
          <a:xfrm>
            <a:off x="1205090" y="2916902"/>
            <a:ext cx="324920" cy="323861"/>
          </a:xfrm>
          <a:custGeom>
            <a:avLst/>
            <a:gdLst/>
            <a:ahLst/>
            <a:cxnLst/>
            <a:rect l="l" t="t" r="r" b="b"/>
            <a:pathLst>
              <a:path w="4158080" h="4144545" extrusionOk="0">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dk2"/>
          </a:solidFill>
          <a:ln>
            <a:noFill/>
          </a:ln>
        </p:spPr>
        <p:txBody>
          <a:bodyPr spcFirstLastPara="1" wrap="square" lIns="186516" tIns="149212" rIns="186516" bIns="149212" anchor="t" anchorCtr="0">
            <a:noAutofit/>
          </a:bodyPr>
          <a:lstStyle/>
          <a:p>
            <a:pPr algn="ctr">
              <a:lnSpc>
                <a:spcPct val="90000"/>
              </a:lnSpc>
              <a:buClr>
                <a:schemeClr val="dk1"/>
              </a:buClr>
              <a:buSzPts val="2000"/>
            </a:pPr>
            <a:endParaRPr sz="2040" b="1">
              <a:solidFill>
                <a:schemeClr val="dk1"/>
              </a:solidFill>
              <a:latin typeface="Quattrocento Sans"/>
              <a:ea typeface="Quattrocento Sans"/>
              <a:cs typeface="Quattrocento Sans"/>
              <a:sym typeface="Quattrocento Sans"/>
            </a:endParaRPr>
          </a:p>
        </p:txBody>
      </p:sp>
      <p:pic>
        <p:nvPicPr>
          <p:cNvPr id="1004" name="Google Shape;1004;p12"/>
          <p:cNvPicPr preferRelativeResize="0"/>
          <p:nvPr/>
        </p:nvPicPr>
        <p:blipFill rotWithShape="1">
          <a:blip r:embed="rId10">
            <a:alphaModFix/>
          </a:blip>
          <a:srcRect/>
          <a:stretch/>
        </p:blipFill>
        <p:spPr>
          <a:xfrm>
            <a:off x="5212868" y="2816113"/>
            <a:ext cx="298961" cy="320572"/>
          </a:xfrm>
          <a:prstGeom prst="rect">
            <a:avLst/>
          </a:prstGeom>
          <a:noFill/>
          <a:ln>
            <a:noFill/>
          </a:ln>
        </p:spPr>
      </p:pic>
      <p:pic>
        <p:nvPicPr>
          <p:cNvPr id="1005" name="Google Shape;1005;p12" descr="Add"/>
          <p:cNvPicPr preferRelativeResize="0"/>
          <p:nvPr/>
        </p:nvPicPr>
        <p:blipFill rotWithShape="1">
          <a:blip r:embed="rId11">
            <a:alphaModFix/>
          </a:blip>
          <a:srcRect/>
          <a:stretch/>
        </p:blipFill>
        <p:spPr>
          <a:xfrm>
            <a:off x="4587106" y="2868108"/>
            <a:ext cx="252865" cy="252865"/>
          </a:xfrm>
          <a:prstGeom prst="rect">
            <a:avLst/>
          </a:prstGeom>
          <a:noFill/>
          <a:ln>
            <a:noFill/>
          </a:ln>
        </p:spPr>
      </p:pic>
      <p:pic>
        <p:nvPicPr>
          <p:cNvPr id="1006" name="Google Shape;1006;p12"/>
          <p:cNvPicPr preferRelativeResize="0"/>
          <p:nvPr/>
        </p:nvPicPr>
        <p:blipFill rotWithShape="1">
          <a:blip r:embed="rId12">
            <a:alphaModFix/>
          </a:blip>
          <a:srcRect/>
          <a:stretch/>
        </p:blipFill>
        <p:spPr>
          <a:xfrm>
            <a:off x="4472497" y="3952756"/>
            <a:ext cx="350488" cy="350488"/>
          </a:xfrm>
          <a:prstGeom prst="rect">
            <a:avLst/>
          </a:prstGeom>
          <a:noFill/>
          <a:ln>
            <a:noFill/>
          </a:ln>
        </p:spPr>
      </p:pic>
      <p:pic>
        <p:nvPicPr>
          <p:cNvPr id="1007" name="Google Shape;1007;p12"/>
          <p:cNvPicPr preferRelativeResize="0"/>
          <p:nvPr/>
        </p:nvPicPr>
        <p:blipFill rotWithShape="1">
          <a:blip r:embed="rId13">
            <a:alphaModFix/>
          </a:blip>
          <a:srcRect r="84431" b="22911"/>
          <a:stretch/>
        </p:blipFill>
        <p:spPr>
          <a:xfrm>
            <a:off x="3687938" y="3982614"/>
            <a:ext cx="264528" cy="322734"/>
          </a:xfrm>
          <a:prstGeom prst="rect">
            <a:avLst/>
          </a:prstGeom>
          <a:noFill/>
          <a:ln>
            <a:noFill/>
          </a:ln>
        </p:spPr>
      </p:pic>
      <p:grpSp>
        <p:nvGrpSpPr>
          <p:cNvPr id="1008" name="Google Shape;1008;p12"/>
          <p:cNvGrpSpPr/>
          <p:nvPr/>
        </p:nvGrpSpPr>
        <p:grpSpPr>
          <a:xfrm>
            <a:off x="1463171" y="1769394"/>
            <a:ext cx="588684" cy="409069"/>
            <a:chOff x="8281987" y="1734858"/>
            <a:chExt cx="577194" cy="401084"/>
          </a:xfrm>
        </p:grpSpPr>
        <p:grpSp>
          <p:nvGrpSpPr>
            <p:cNvPr id="1009" name="Google Shape;1009;p12"/>
            <p:cNvGrpSpPr/>
            <p:nvPr/>
          </p:nvGrpSpPr>
          <p:grpSpPr>
            <a:xfrm flipH="1">
              <a:off x="8561285" y="1801586"/>
              <a:ext cx="297896" cy="333020"/>
              <a:chOff x="8862384" y="6890607"/>
              <a:chExt cx="353950" cy="395683"/>
            </a:xfrm>
          </p:grpSpPr>
          <p:sp>
            <p:nvSpPr>
              <p:cNvPr id="1010" name="Google Shape;1010;p12"/>
              <p:cNvSpPr/>
              <p:nvPr/>
            </p:nvSpPr>
            <p:spPr>
              <a:xfrm>
                <a:off x="8966560" y="6911318"/>
                <a:ext cx="249774" cy="374972"/>
              </a:xfrm>
              <a:custGeom>
                <a:avLst/>
                <a:gdLst/>
                <a:ahLst/>
                <a:cxnLst/>
                <a:rect l="l" t="t" r="r" b="b"/>
                <a:pathLst>
                  <a:path w="249774" h="374972" extrusionOk="0">
                    <a:moveTo>
                      <a:pt x="249775" y="0"/>
                    </a:moveTo>
                    <a:lnTo>
                      <a:pt x="0" y="0"/>
                    </a:lnTo>
                    <a:lnTo>
                      <a:pt x="0" y="374972"/>
                    </a:lnTo>
                    <a:lnTo>
                      <a:pt x="249775" y="374972"/>
                    </a:lnTo>
                    <a:lnTo>
                      <a:pt x="249775" y="0"/>
                    </a:lnTo>
                    <a:close/>
                  </a:path>
                </a:pathLst>
              </a:custGeom>
              <a:solidFill>
                <a:srgbClr val="0078D4"/>
              </a:solidFill>
              <a:ln>
                <a:noFill/>
              </a:ln>
            </p:spPr>
            <p:txBody>
              <a:bodyPr spcFirstLastPara="1" wrap="square" lIns="93245" tIns="46610" rIns="93245" bIns="46610" anchor="ctr"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1" name="Google Shape;1011;p12"/>
              <p:cNvSpPr/>
              <p:nvPr/>
            </p:nvSpPr>
            <p:spPr>
              <a:xfrm>
                <a:off x="9008293" y="6890607"/>
                <a:ext cx="166619" cy="41732"/>
              </a:xfrm>
              <a:custGeom>
                <a:avLst/>
                <a:gdLst/>
                <a:ahLst/>
                <a:cxnLst/>
                <a:rect l="l" t="t" r="r" b="b"/>
                <a:pathLst>
                  <a:path w="166619" h="41732" extrusionOk="0">
                    <a:moveTo>
                      <a:pt x="166620" y="0"/>
                    </a:moveTo>
                    <a:lnTo>
                      <a:pt x="0" y="0"/>
                    </a:lnTo>
                    <a:lnTo>
                      <a:pt x="0" y="41732"/>
                    </a:lnTo>
                    <a:lnTo>
                      <a:pt x="166620" y="41732"/>
                    </a:lnTo>
                    <a:lnTo>
                      <a:pt x="166620" y="0"/>
                    </a:lnTo>
                    <a:close/>
                  </a:path>
                </a:pathLst>
              </a:custGeom>
              <a:solidFill>
                <a:srgbClr val="50E6FF"/>
              </a:solidFill>
              <a:ln>
                <a:noFill/>
              </a:ln>
            </p:spPr>
            <p:txBody>
              <a:bodyPr spcFirstLastPara="1" wrap="square" lIns="93245" tIns="46610" rIns="93245" bIns="46610" anchor="ctr"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2" name="Google Shape;1012;p12"/>
              <p:cNvSpPr/>
              <p:nvPr/>
            </p:nvSpPr>
            <p:spPr>
              <a:xfrm>
                <a:off x="8862384" y="6964267"/>
                <a:ext cx="321405" cy="321405"/>
              </a:xfrm>
              <a:custGeom>
                <a:avLst/>
                <a:gdLst/>
                <a:ahLst/>
                <a:cxnLst/>
                <a:rect l="l" t="t" r="r" b="b"/>
                <a:pathLst>
                  <a:path w="321405" h="321405" extrusionOk="0">
                    <a:moveTo>
                      <a:pt x="263686" y="113671"/>
                    </a:moveTo>
                    <a:lnTo>
                      <a:pt x="208043" y="58028"/>
                    </a:lnTo>
                    <a:lnTo>
                      <a:pt x="258122" y="7950"/>
                    </a:lnTo>
                    <a:cubicBezTo>
                      <a:pt x="239574" y="221"/>
                      <a:pt x="218863" y="-1943"/>
                      <a:pt x="199079" y="1767"/>
                    </a:cubicBezTo>
                    <a:cubicBezTo>
                      <a:pt x="179294" y="5477"/>
                      <a:pt x="161056" y="15060"/>
                      <a:pt x="146527" y="29279"/>
                    </a:cubicBezTo>
                    <a:cubicBezTo>
                      <a:pt x="131998" y="43499"/>
                      <a:pt x="122105" y="61429"/>
                      <a:pt x="117778" y="81213"/>
                    </a:cubicBezTo>
                    <a:cubicBezTo>
                      <a:pt x="113451" y="100997"/>
                      <a:pt x="114996" y="121399"/>
                      <a:pt x="122415" y="140256"/>
                    </a:cubicBezTo>
                    <a:lnTo>
                      <a:pt x="12056" y="250615"/>
                    </a:lnTo>
                    <a:cubicBezTo>
                      <a:pt x="4328" y="258343"/>
                      <a:pt x="0" y="269163"/>
                      <a:pt x="0" y="279982"/>
                    </a:cubicBezTo>
                    <a:cubicBezTo>
                      <a:pt x="0" y="291111"/>
                      <a:pt x="4328" y="301621"/>
                      <a:pt x="12056" y="309349"/>
                    </a:cubicBezTo>
                    <a:cubicBezTo>
                      <a:pt x="19785" y="317077"/>
                      <a:pt x="30604" y="321405"/>
                      <a:pt x="41424" y="321405"/>
                    </a:cubicBezTo>
                    <a:cubicBezTo>
                      <a:pt x="52552" y="321405"/>
                      <a:pt x="63063" y="317077"/>
                      <a:pt x="70791" y="309349"/>
                    </a:cubicBezTo>
                    <a:lnTo>
                      <a:pt x="181149" y="198991"/>
                    </a:lnTo>
                    <a:cubicBezTo>
                      <a:pt x="200006" y="206410"/>
                      <a:pt x="220408" y="207955"/>
                      <a:pt x="240193" y="203627"/>
                    </a:cubicBezTo>
                    <a:cubicBezTo>
                      <a:pt x="259977" y="199300"/>
                      <a:pt x="277906" y="189408"/>
                      <a:pt x="292126" y="174879"/>
                    </a:cubicBezTo>
                    <a:cubicBezTo>
                      <a:pt x="306346" y="160350"/>
                      <a:pt x="315620" y="142111"/>
                      <a:pt x="319639" y="122327"/>
                    </a:cubicBezTo>
                    <a:cubicBezTo>
                      <a:pt x="323348" y="102543"/>
                      <a:pt x="321184" y="82140"/>
                      <a:pt x="313456" y="63283"/>
                    </a:cubicBezTo>
                    <a:lnTo>
                      <a:pt x="263686" y="113671"/>
                    </a:lnTo>
                    <a:close/>
                    <a:moveTo>
                      <a:pt x="56262" y="295129"/>
                    </a:moveTo>
                    <a:cubicBezTo>
                      <a:pt x="53479" y="297911"/>
                      <a:pt x="49770" y="300075"/>
                      <a:pt x="45751" y="300694"/>
                    </a:cubicBezTo>
                    <a:cubicBezTo>
                      <a:pt x="41732" y="301312"/>
                      <a:pt x="37405" y="301003"/>
                      <a:pt x="33695" y="299457"/>
                    </a:cubicBezTo>
                    <a:cubicBezTo>
                      <a:pt x="29986" y="297911"/>
                      <a:pt x="26585" y="295129"/>
                      <a:pt x="24422" y="291729"/>
                    </a:cubicBezTo>
                    <a:cubicBezTo>
                      <a:pt x="22258" y="288328"/>
                      <a:pt x="21021" y="284310"/>
                      <a:pt x="21021" y="280291"/>
                    </a:cubicBezTo>
                    <a:cubicBezTo>
                      <a:pt x="21021" y="276272"/>
                      <a:pt x="22258" y="272254"/>
                      <a:pt x="24422" y="268853"/>
                    </a:cubicBezTo>
                    <a:cubicBezTo>
                      <a:pt x="26585" y="265453"/>
                      <a:pt x="29986" y="262671"/>
                      <a:pt x="33695" y="261125"/>
                    </a:cubicBezTo>
                    <a:cubicBezTo>
                      <a:pt x="37405" y="259580"/>
                      <a:pt x="41732" y="259270"/>
                      <a:pt x="45751" y="259889"/>
                    </a:cubicBezTo>
                    <a:cubicBezTo>
                      <a:pt x="49770" y="260816"/>
                      <a:pt x="53479" y="262671"/>
                      <a:pt x="56262" y="265453"/>
                    </a:cubicBezTo>
                    <a:cubicBezTo>
                      <a:pt x="60280" y="269472"/>
                      <a:pt x="62444" y="274727"/>
                      <a:pt x="62444" y="280291"/>
                    </a:cubicBezTo>
                    <a:cubicBezTo>
                      <a:pt x="62444" y="285855"/>
                      <a:pt x="60280" y="291111"/>
                      <a:pt x="56262" y="295129"/>
                    </a:cubicBezTo>
                    <a:close/>
                  </a:path>
                </a:pathLst>
              </a:custGeom>
              <a:solidFill>
                <a:schemeClr val="dk1"/>
              </a:solidFill>
              <a:ln>
                <a:noFill/>
              </a:ln>
            </p:spPr>
            <p:txBody>
              <a:bodyPr spcFirstLastPara="1" wrap="square" lIns="93245" tIns="46610" rIns="93245" bIns="46610" anchor="ctr"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grpSp>
        <p:sp>
          <p:nvSpPr>
            <p:cNvPr id="1013" name="Google Shape;1013;p12"/>
            <p:cNvSpPr/>
            <p:nvPr/>
          </p:nvSpPr>
          <p:spPr>
            <a:xfrm>
              <a:off x="8281987" y="1734858"/>
              <a:ext cx="320867" cy="401084"/>
            </a:xfrm>
            <a:custGeom>
              <a:avLst/>
              <a:gdLst/>
              <a:ahLst/>
              <a:cxnLst/>
              <a:rect l="l" t="t" r="r" b="b"/>
              <a:pathLst>
                <a:path w="247650" h="309562" extrusionOk="0">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grpSp>
      <p:grpSp>
        <p:nvGrpSpPr>
          <p:cNvPr id="1014" name="Google Shape;1014;p12"/>
          <p:cNvGrpSpPr/>
          <p:nvPr/>
        </p:nvGrpSpPr>
        <p:grpSpPr>
          <a:xfrm>
            <a:off x="4860795" y="1769394"/>
            <a:ext cx="522427" cy="422187"/>
            <a:chOff x="10315593" y="1734858"/>
            <a:chExt cx="512230" cy="413946"/>
          </a:xfrm>
        </p:grpSpPr>
        <p:grpSp>
          <p:nvGrpSpPr>
            <p:cNvPr id="1015" name="Google Shape;1015;p12"/>
            <p:cNvGrpSpPr/>
            <p:nvPr/>
          </p:nvGrpSpPr>
          <p:grpSpPr>
            <a:xfrm>
              <a:off x="10522172" y="1737884"/>
              <a:ext cx="305651" cy="410921"/>
              <a:chOff x="10522172" y="1737884"/>
              <a:chExt cx="305651" cy="410921"/>
            </a:xfrm>
          </p:grpSpPr>
          <p:sp>
            <p:nvSpPr>
              <p:cNvPr id="1016" name="Google Shape;1016;p12"/>
              <p:cNvSpPr/>
              <p:nvPr/>
            </p:nvSpPr>
            <p:spPr>
              <a:xfrm rot="9000000">
                <a:off x="10557951" y="1898229"/>
                <a:ext cx="234093" cy="205841"/>
              </a:xfrm>
              <a:custGeom>
                <a:avLst/>
                <a:gdLst/>
                <a:ahLst/>
                <a:cxnLst/>
                <a:rect l="l" t="t" r="r" b="b"/>
                <a:pathLst>
                  <a:path w="1015" h="896" extrusionOk="0">
                    <a:moveTo>
                      <a:pt x="507" y="128"/>
                    </a:moveTo>
                    <a:cubicBezTo>
                      <a:pt x="548" y="128"/>
                      <a:pt x="588" y="136"/>
                      <a:pt x="626" y="151"/>
                    </a:cubicBezTo>
                    <a:cubicBezTo>
                      <a:pt x="705" y="183"/>
                      <a:pt x="767" y="244"/>
                      <a:pt x="801" y="322"/>
                    </a:cubicBezTo>
                    <a:cubicBezTo>
                      <a:pt x="835" y="401"/>
                      <a:pt x="836" y="487"/>
                      <a:pt x="804" y="567"/>
                    </a:cubicBezTo>
                    <a:cubicBezTo>
                      <a:pt x="780" y="627"/>
                      <a:pt x="739" y="679"/>
                      <a:pt x="685" y="714"/>
                    </a:cubicBezTo>
                    <a:cubicBezTo>
                      <a:pt x="659" y="732"/>
                      <a:pt x="630" y="745"/>
                      <a:pt x="600" y="754"/>
                    </a:cubicBezTo>
                    <a:cubicBezTo>
                      <a:pt x="570" y="764"/>
                      <a:pt x="538" y="768"/>
                      <a:pt x="507" y="768"/>
                    </a:cubicBezTo>
                    <a:cubicBezTo>
                      <a:pt x="467" y="768"/>
                      <a:pt x="427" y="761"/>
                      <a:pt x="389" y="745"/>
                    </a:cubicBezTo>
                    <a:cubicBezTo>
                      <a:pt x="309" y="714"/>
                      <a:pt x="247" y="653"/>
                      <a:pt x="213" y="575"/>
                    </a:cubicBezTo>
                    <a:cubicBezTo>
                      <a:pt x="180" y="496"/>
                      <a:pt x="178" y="409"/>
                      <a:pt x="210" y="330"/>
                    </a:cubicBezTo>
                    <a:cubicBezTo>
                      <a:pt x="234" y="269"/>
                      <a:pt x="276" y="218"/>
                      <a:pt x="330" y="182"/>
                    </a:cubicBezTo>
                    <a:cubicBezTo>
                      <a:pt x="356" y="165"/>
                      <a:pt x="384" y="151"/>
                      <a:pt x="414" y="142"/>
                    </a:cubicBezTo>
                    <a:cubicBezTo>
                      <a:pt x="445" y="133"/>
                      <a:pt x="476" y="128"/>
                      <a:pt x="507" y="128"/>
                    </a:cubicBezTo>
                    <a:cubicBezTo>
                      <a:pt x="507" y="128"/>
                      <a:pt x="507" y="128"/>
                      <a:pt x="507" y="128"/>
                    </a:cubicBezTo>
                    <a:cubicBezTo>
                      <a:pt x="507" y="128"/>
                      <a:pt x="507" y="128"/>
                      <a:pt x="507" y="128"/>
                    </a:cubicBezTo>
                    <a:moveTo>
                      <a:pt x="507" y="0"/>
                    </a:moveTo>
                    <a:cubicBezTo>
                      <a:pt x="329" y="0"/>
                      <a:pt x="161" y="107"/>
                      <a:pt x="91" y="282"/>
                    </a:cubicBezTo>
                    <a:cubicBezTo>
                      <a:pt x="0" y="512"/>
                      <a:pt x="111" y="773"/>
                      <a:pt x="341" y="864"/>
                    </a:cubicBezTo>
                    <a:cubicBezTo>
                      <a:pt x="396" y="886"/>
                      <a:pt x="452" y="896"/>
                      <a:pt x="507" y="896"/>
                    </a:cubicBezTo>
                    <a:cubicBezTo>
                      <a:pt x="685" y="896"/>
                      <a:pt x="853" y="790"/>
                      <a:pt x="923" y="614"/>
                    </a:cubicBezTo>
                    <a:cubicBezTo>
                      <a:pt x="1015" y="385"/>
                      <a:pt x="903" y="124"/>
                      <a:pt x="673" y="32"/>
                    </a:cubicBezTo>
                    <a:cubicBezTo>
                      <a:pt x="619" y="11"/>
                      <a:pt x="563" y="0"/>
                      <a:pt x="507" y="0"/>
                    </a:cubicBez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7" name="Google Shape;1017;p12"/>
              <p:cNvSpPr/>
              <p:nvPr/>
            </p:nvSpPr>
            <p:spPr>
              <a:xfrm rot="9000000">
                <a:off x="10674536" y="2093528"/>
                <a:ext cx="31280" cy="27244"/>
              </a:xfrm>
              <a:custGeom>
                <a:avLst/>
                <a:gdLst/>
                <a:ahLst/>
                <a:cxnLst/>
                <a:rect l="l" t="t" r="r" b="b"/>
                <a:pathLst>
                  <a:path w="31" h="27" extrusionOk="0">
                    <a:moveTo>
                      <a:pt x="24" y="27"/>
                    </a:moveTo>
                    <a:lnTo>
                      <a:pt x="0" y="18"/>
                    </a:lnTo>
                    <a:lnTo>
                      <a:pt x="7" y="0"/>
                    </a:lnTo>
                    <a:lnTo>
                      <a:pt x="31" y="9"/>
                    </a:lnTo>
                    <a:lnTo>
                      <a:pt x="24" y="27"/>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8" name="Google Shape;1018;p12"/>
              <p:cNvSpPr/>
              <p:nvPr/>
            </p:nvSpPr>
            <p:spPr>
              <a:xfrm rot="9000000">
                <a:off x="10644180" y="1881526"/>
                <a:ext cx="31280" cy="27244"/>
              </a:xfrm>
              <a:custGeom>
                <a:avLst/>
                <a:gdLst/>
                <a:ahLst/>
                <a:cxnLst/>
                <a:rect l="l" t="t" r="r" b="b"/>
                <a:pathLst>
                  <a:path w="31" h="27" extrusionOk="0">
                    <a:moveTo>
                      <a:pt x="24" y="27"/>
                    </a:moveTo>
                    <a:lnTo>
                      <a:pt x="0" y="18"/>
                    </a:lnTo>
                    <a:lnTo>
                      <a:pt x="7" y="0"/>
                    </a:lnTo>
                    <a:lnTo>
                      <a:pt x="31" y="9"/>
                    </a:lnTo>
                    <a:lnTo>
                      <a:pt x="24" y="27"/>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19" name="Google Shape;1019;p12"/>
              <p:cNvSpPr/>
              <p:nvPr/>
            </p:nvSpPr>
            <p:spPr>
              <a:xfrm rot="9000000">
                <a:off x="10555375" y="2000687"/>
                <a:ext cx="27244" cy="31280"/>
              </a:xfrm>
              <a:custGeom>
                <a:avLst/>
                <a:gdLst/>
                <a:ahLst/>
                <a:cxnLst/>
                <a:rect l="l" t="t" r="r" b="b"/>
                <a:pathLst>
                  <a:path w="27" h="31" extrusionOk="0">
                    <a:moveTo>
                      <a:pt x="27" y="7"/>
                    </a:moveTo>
                    <a:lnTo>
                      <a:pt x="17" y="31"/>
                    </a:lnTo>
                    <a:lnTo>
                      <a:pt x="0" y="24"/>
                    </a:lnTo>
                    <a:lnTo>
                      <a:pt x="9" y="0"/>
                    </a:lnTo>
                    <a:lnTo>
                      <a:pt x="27" y="7"/>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0" name="Google Shape;1020;p12"/>
              <p:cNvSpPr/>
              <p:nvPr/>
            </p:nvSpPr>
            <p:spPr>
              <a:xfrm rot="9000000">
                <a:off x="10767377" y="1970331"/>
                <a:ext cx="27244" cy="31280"/>
              </a:xfrm>
              <a:custGeom>
                <a:avLst/>
                <a:gdLst/>
                <a:ahLst/>
                <a:cxnLst/>
                <a:rect l="l" t="t" r="r" b="b"/>
                <a:pathLst>
                  <a:path w="27" h="31" extrusionOk="0">
                    <a:moveTo>
                      <a:pt x="27" y="7"/>
                    </a:moveTo>
                    <a:lnTo>
                      <a:pt x="18" y="31"/>
                    </a:lnTo>
                    <a:lnTo>
                      <a:pt x="0" y="24"/>
                    </a:lnTo>
                    <a:lnTo>
                      <a:pt x="9" y="0"/>
                    </a:lnTo>
                    <a:lnTo>
                      <a:pt x="27" y="7"/>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1" name="Google Shape;1021;p12"/>
              <p:cNvSpPr/>
              <p:nvPr/>
            </p:nvSpPr>
            <p:spPr>
              <a:xfrm rot="9000000">
                <a:off x="10725318" y="1898861"/>
                <a:ext cx="28253" cy="32289"/>
              </a:xfrm>
              <a:custGeom>
                <a:avLst/>
                <a:gdLst/>
                <a:ahLst/>
                <a:cxnLst/>
                <a:rect l="l" t="t" r="r" b="b"/>
                <a:pathLst>
                  <a:path w="28" h="32" extrusionOk="0">
                    <a:moveTo>
                      <a:pt x="18" y="0"/>
                    </a:moveTo>
                    <a:lnTo>
                      <a:pt x="28" y="24"/>
                    </a:lnTo>
                    <a:lnTo>
                      <a:pt x="11" y="32"/>
                    </a:lnTo>
                    <a:lnTo>
                      <a:pt x="0" y="8"/>
                    </a:lnTo>
                    <a:lnTo>
                      <a:pt x="18" y="0"/>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2" name="Google Shape;1022;p12"/>
              <p:cNvSpPr/>
              <p:nvPr/>
            </p:nvSpPr>
            <p:spPr>
              <a:xfrm rot="9000000">
                <a:off x="10597046" y="2070711"/>
                <a:ext cx="28253" cy="31280"/>
              </a:xfrm>
              <a:custGeom>
                <a:avLst/>
                <a:gdLst/>
                <a:ahLst/>
                <a:cxnLst/>
                <a:rect l="l" t="t" r="r" b="b"/>
                <a:pathLst>
                  <a:path w="28" h="31" extrusionOk="0">
                    <a:moveTo>
                      <a:pt x="18" y="0"/>
                    </a:moveTo>
                    <a:lnTo>
                      <a:pt x="28" y="23"/>
                    </a:lnTo>
                    <a:lnTo>
                      <a:pt x="11" y="31"/>
                    </a:lnTo>
                    <a:lnTo>
                      <a:pt x="0" y="7"/>
                    </a:lnTo>
                    <a:lnTo>
                      <a:pt x="18" y="0"/>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3" name="Google Shape;1023;p12"/>
              <p:cNvSpPr/>
              <p:nvPr/>
            </p:nvSpPr>
            <p:spPr>
              <a:xfrm rot="9000000">
                <a:off x="10574156" y="1923197"/>
                <a:ext cx="31280" cy="28253"/>
              </a:xfrm>
              <a:custGeom>
                <a:avLst/>
                <a:gdLst/>
                <a:ahLst/>
                <a:cxnLst/>
                <a:rect l="l" t="t" r="r" b="b"/>
                <a:pathLst>
                  <a:path w="31" h="28" extrusionOk="0">
                    <a:moveTo>
                      <a:pt x="0" y="11"/>
                    </a:moveTo>
                    <a:lnTo>
                      <a:pt x="24" y="0"/>
                    </a:lnTo>
                    <a:lnTo>
                      <a:pt x="31" y="18"/>
                    </a:lnTo>
                    <a:lnTo>
                      <a:pt x="8" y="28"/>
                    </a:lnTo>
                    <a:lnTo>
                      <a:pt x="0" y="11"/>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4" name="Google Shape;1024;p12"/>
              <p:cNvSpPr/>
              <p:nvPr/>
            </p:nvSpPr>
            <p:spPr>
              <a:xfrm rot="9000000">
                <a:off x="10744492" y="2050595"/>
                <a:ext cx="32289" cy="28253"/>
              </a:xfrm>
              <a:custGeom>
                <a:avLst/>
                <a:gdLst/>
                <a:ahLst/>
                <a:cxnLst/>
                <a:rect l="l" t="t" r="r" b="b"/>
                <a:pathLst>
                  <a:path w="32" h="28" extrusionOk="0">
                    <a:moveTo>
                      <a:pt x="0" y="10"/>
                    </a:moveTo>
                    <a:lnTo>
                      <a:pt x="24" y="0"/>
                    </a:lnTo>
                    <a:lnTo>
                      <a:pt x="32" y="18"/>
                    </a:lnTo>
                    <a:lnTo>
                      <a:pt x="8" y="28"/>
                    </a:lnTo>
                    <a:lnTo>
                      <a:pt x="0" y="10"/>
                    </a:lnTo>
                    <a:close/>
                  </a:path>
                </a:pathLst>
              </a:custGeom>
              <a:solidFill>
                <a:srgbClr val="0078D4"/>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5" name="Google Shape;1025;p12"/>
              <p:cNvSpPr/>
              <p:nvPr/>
            </p:nvSpPr>
            <p:spPr>
              <a:xfrm rot="9000000">
                <a:off x="10663964" y="1759742"/>
                <a:ext cx="119065" cy="118056"/>
              </a:xfrm>
              <a:custGeom>
                <a:avLst/>
                <a:gdLst/>
                <a:ahLst/>
                <a:cxnLst/>
                <a:rect l="l" t="t" r="r" b="b"/>
                <a:pathLst>
                  <a:path w="516" h="512" extrusionOk="0">
                    <a:moveTo>
                      <a:pt x="258" y="128"/>
                    </a:moveTo>
                    <a:cubicBezTo>
                      <a:pt x="292" y="128"/>
                      <a:pt x="324" y="141"/>
                      <a:pt x="348" y="165"/>
                    </a:cubicBezTo>
                    <a:cubicBezTo>
                      <a:pt x="372" y="189"/>
                      <a:pt x="386" y="220"/>
                      <a:pt x="386" y="254"/>
                    </a:cubicBezTo>
                    <a:cubicBezTo>
                      <a:pt x="386" y="288"/>
                      <a:pt x="374" y="321"/>
                      <a:pt x="350" y="345"/>
                    </a:cubicBezTo>
                    <a:cubicBezTo>
                      <a:pt x="326" y="370"/>
                      <a:pt x="294" y="383"/>
                      <a:pt x="260" y="384"/>
                    </a:cubicBezTo>
                    <a:cubicBezTo>
                      <a:pt x="259" y="384"/>
                      <a:pt x="259" y="384"/>
                      <a:pt x="258" y="384"/>
                    </a:cubicBezTo>
                    <a:cubicBezTo>
                      <a:pt x="224" y="384"/>
                      <a:pt x="192" y="371"/>
                      <a:pt x="168" y="347"/>
                    </a:cubicBezTo>
                    <a:cubicBezTo>
                      <a:pt x="144" y="323"/>
                      <a:pt x="130" y="291"/>
                      <a:pt x="130" y="258"/>
                    </a:cubicBezTo>
                    <a:cubicBezTo>
                      <a:pt x="130" y="223"/>
                      <a:pt x="143" y="191"/>
                      <a:pt x="166" y="167"/>
                    </a:cubicBezTo>
                    <a:cubicBezTo>
                      <a:pt x="190" y="142"/>
                      <a:pt x="222" y="128"/>
                      <a:pt x="256" y="128"/>
                    </a:cubicBezTo>
                    <a:cubicBezTo>
                      <a:pt x="257" y="128"/>
                      <a:pt x="258" y="128"/>
                      <a:pt x="258" y="128"/>
                    </a:cubicBezTo>
                    <a:cubicBezTo>
                      <a:pt x="258" y="128"/>
                      <a:pt x="258" y="128"/>
                      <a:pt x="258" y="128"/>
                    </a:cubicBezTo>
                    <a:cubicBezTo>
                      <a:pt x="258" y="128"/>
                      <a:pt x="258" y="128"/>
                      <a:pt x="258" y="128"/>
                    </a:cubicBezTo>
                    <a:moveTo>
                      <a:pt x="258" y="0"/>
                    </a:moveTo>
                    <a:cubicBezTo>
                      <a:pt x="257" y="0"/>
                      <a:pt x="256" y="0"/>
                      <a:pt x="255" y="0"/>
                    </a:cubicBezTo>
                    <a:cubicBezTo>
                      <a:pt x="113" y="2"/>
                      <a:pt x="0" y="118"/>
                      <a:pt x="2" y="259"/>
                    </a:cubicBezTo>
                    <a:cubicBezTo>
                      <a:pt x="4" y="399"/>
                      <a:pt x="118" y="512"/>
                      <a:pt x="258" y="512"/>
                    </a:cubicBezTo>
                    <a:cubicBezTo>
                      <a:pt x="259" y="512"/>
                      <a:pt x="260" y="512"/>
                      <a:pt x="261" y="512"/>
                    </a:cubicBezTo>
                    <a:cubicBezTo>
                      <a:pt x="403" y="510"/>
                      <a:pt x="516" y="394"/>
                      <a:pt x="514" y="253"/>
                    </a:cubicBezTo>
                    <a:cubicBezTo>
                      <a:pt x="512" y="112"/>
                      <a:pt x="398" y="0"/>
                      <a:pt x="258" y="0"/>
                    </a:cubicBez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6" name="Google Shape;1026;p12"/>
              <p:cNvSpPr/>
              <p:nvPr/>
            </p:nvSpPr>
            <p:spPr>
              <a:xfrm rot="9000000">
                <a:off x="10748839" y="1866826"/>
                <a:ext cx="14126" cy="12108"/>
              </a:xfrm>
              <a:custGeom>
                <a:avLst/>
                <a:gdLst/>
                <a:ahLst/>
                <a:cxnLst/>
                <a:rect l="l" t="t" r="r" b="b"/>
                <a:pathLst>
                  <a:path w="14" h="12" extrusionOk="0">
                    <a:moveTo>
                      <a:pt x="14" y="11"/>
                    </a:moveTo>
                    <a:lnTo>
                      <a:pt x="0" y="12"/>
                    </a:lnTo>
                    <a:lnTo>
                      <a:pt x="0" y="0"/>
                    </a:lnTo>
                    <a:lnTo>
                      <a:pt x="14" y="0"/>
                    </a:lnTo>
                    <a:lnTo>
                      <a:pt x="14" y="11"/>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7" name="Google Shape;1027;p12"/>
              <p:cNvSpPr/>
              <p:nvPr/>
            </p:nvSpPr>
            <p:spPr>
              <a:xfrm rot="9000000">
                <a:off x="10683591" y="1759731"/>
                <a:ext cx="15135" cy="12108"/>
              </a:xfrm>
              <a:prstGeom prst="rect">
                <a:avLst/>
              </a:pr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8" name="Google Shape;1028;p12"/>
              <p:cNvSpPr/>
              <p:nvPr/>
            </p:nvSpPr>
            <p:spPr>
              <a:xfrm rot="9000000">
                <a:off x="10662575" y="1843675"/>
                <a:ext cx="13117" cy="14126"/>
              </a:xfrm>
              <a:custGeom>
                <a:avLst/>
                <a:gdLst/>
                <a:ahLst/>
                <a:cxnLst/>
                <a:rect l="l" t="t" r="r" b="b"/>
                <a:pathLst>
                  <a:path w="13" h="14" extrusionOk="0">
                    <a:moveTo>
                      <a:pt x="12" y="0"/>
                    </a:moveTo>
                    <a:lnTo>
                      <a:pt x="13" y="14"/>
                    </a:lnTo>
                    <a:lnTo>
                      <a:pt x="0" y="14"/>
                    </a:lnTo>
                    <a:lnTo>
                      <a:pt x="0" y="0"/>
                    </a:lnTo>
                    <a:lnTo>
                      <a:pt x="12" y="0"/>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29" name="Google Shape;1029;p12"/>
              <p:cNvSpPr/>
              <p:nvPr/>
            </p:nvSpPr>
            <p:spPr>
              <a:xfrm rot="9000000">
                <a:off x="10771873" y="1780864"/>
                <a:ext cx="12108" cy="14126"/>
              </a:xfrm>
              <a:prstGeom prst="rect">
                <a:avLst/>
              </a:pr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30" name="Google Shape;1030;p12"/>
              <p:cNvSpPr/>
              <p:nvPr/>
            </p:nvSpPr>
            <p:spPr>
              <a:xfrm rot="9000000">
                <a:off x="10729977" y="1749730"/>
                <a:ext cx="19171" cy="18162"/>
              </a:xfrm>
              <a:custGeom>
                <a:avLst/>
                <a:gdLst/>
                <a:ahLst/>
                <a:cxnLst/>
                <a:rect l="l" t="t" r="r" b="b"/>
                <a:pathLst>
                  <a:path w="19" h="18" extrusionOk="0">
                    <a:moveTo>
                      <a:pt x="8" y="0"/>
                    </a:moveTo>
                    <a:lnTo>
                      <a:pt x="19" y="10"/>
                    </a:lnTo>
                    <a:lnTo>
                      <a:pt x="11" y="18"/>
                    </a:lnTo>
                    <a:lnTo>
                      <a:pt x="0" y="8"/>
                    </a:lnTo>
                    <a:lnTo>
                      <a:pt x="8" y="0"/>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31" name="Google Shape;1031;p12"/>
              <p:cNvSpPr/>
              <p:nvPr/>
            </p:nvSpPr>
            <p:spPr>
              <a:xfrm rot="9000000">
                <a:off x="10698417" y="1870773"/>
                <a:ext cx="18162" cy="18162"/>
              </a:xfrm>
              <a:custGeom>
                <a:avLst/>
                <a:gdLst/>
                <a:ahLst/>
                <a:cxnLst/>
                <a:rect l="l" t="t" r="r" b="b"/>
                <a:pathLst>
                  <a:path w="18" h="18" extrusionOk="0">
                    <a:moveTo>
                      <a:pt x="8" y="0"/>
                    </a:moveTo>
                    <a:lnTo>
                      <a:pt x="18" y="10"/>
                    </a:lnTo>
                    <a:lnTo>
                      <a:pt x="10" y="18"/>
                    </a:lnTo>
                    <a:lnTo>
                      <a:pt x="0" y="8"/>
                    </a:lnTo>
                    <a:lnTo>
                      <a:pt x="8" y="0"/>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32" name="Google Shape;1032;p12"/>
              <p:cNvSpPr/>
              <p:nvPr/>
            </p:nvSpPr>
            <p:spPr>
              <a:xfrm rot="9000000">
                <a:off x="10652710" y="1795506"/>
                <a:ext cx="19171" cy="18162"/>
              </a:xfrm>
              <a:custGeom>
                <a:avLst/>
                <a:gdLst/>
                <a:ahLst/>
                <a:cxnLst/>
                <a:rect l="l" t="t" r="r" b="b"/>
                <a:pathLst>
                  <a:path w="19" h="18" extrusionOk="0">
                    <a:moveTo>
                      <a:pt x="0" y="10"/>
                    </a:moveTo>
                    <a:lnTo>
                      <a:pt x="10" y="0"/>
                    </a:lnTo>
                    <a:lnTo>
                      <a:pt x="19" y="8"/>
                    </a:lnTo>
                    <a:lnTo>
                      <a:pt x="8" y="18"/>
                    </a:lnTo>
                    <a:lnTo>
                      <a:pt x="0" y="10"/>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sp>
            <p:nvSpPr>
              <p:cNvPr id="1033" name="Google Shape;1033;p12"/>
              <p:cNvSpPr/>
              <p:nvPr/>
            </p:nvSpPr>
            <p:spPr>
              <a:xfrm rot="9000000">
                <a:off x="10774743" y="1825250"/>
                <a:ext cx="19171" cy="18162"/>
              </a:xfrm>
              <a:custGeom>
                <a:avLst/>
                <a:gdLst/>
                <a:ahLst/>
                <a:cxnLst/>
                <a:rect l="l" t="t" r="r" b="b"/>
                <a:pathLst>
                  <a:path w="19" h="18" extrusionOk="0">
                    <a:moveTo>
                      <a:pt x="0" y="11"/>
                    </a:moveTo>
                    <a:lnTo>
                      <a:pt x="11" y="0"/>
                    </a:lnTo>
                    <a:lnTo>
                      <a:pt x="19" y="8"/>
                    </a:lnTo>
                    <a:lnTo>
                      <a:pt x="8" y="18"/>
                    </a:lnTo>
                    <a:lnTo>
                      <a:pt x="0" y="11"/>
                    </a:lnTo>
                    <a:close/>
                  </a:path>
                </a:pathLst>
              </a:custGeom>
              <a:solidFill>
                <a:srgbClr val="50E6FF"/>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grpSp>
        <p:sp>
          <p:nvSpPr>
            <p:cNvPr id="1034" name="Google Shape;1034;p12"/>
            <p:cNvSpPr/>
            <p:nvPr/>
          </p:nvSpPr>
          <p:spPr>
            <a:xfrm>
              <a:off x="10315593" y="1734858"/>
              <a:ext cx="320867" cy="401084"/>
            </a:xfrm>
            <a:custGeom>
              <a:avLst/>
              <a:gdLst/>
              <a:ahLst/>
              <a:cxnLst/>
              <a:rect l="l" t="t" r="r" b="b"/>
              <a:pathLst>
                <a:path w="247650" h="309562" extrusionOk="0">
                  <a:moveTo>
                    <a:pt x="123825" y="169862"/>
                  </a:moveTo>
                  <a:cubicBezTo>
                    <a:pt x="192455"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558" y="169862"/>
                    <a:pt x="123825"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0000"/>
            </a:solidFill>
            <a:ln>
              <a:noFill/>
            </a:ln>
          </p:spPr>
          <p:txBody>
            <a:bodyPr spcFirstLastPara="1" wrap="square" lIns="93245" tIns="46610" rIns="93245" bIns="46610" anchor="t" anchorCtr="0">
              <a:noAutofit/>
            </a:bodyPr>
            <a:lstStyle/>
            <a:p>
              <a:pPr>
                <a:buClr>
                  <a:schemeClr val="dk1"/>
                </a:buClr>
                <a:buSzPts val="1800"/>
              </a:pPr>
              <a:endParaRPr sz="1836">
                <a:solidFill>
                  <a:schemeClr val="dk1"/>
                </a:solidFill>
                <a:latin typeface="Quattrocento Sans"/>
                <a:ea typeface="Quattrocento Sans"/>
                <a:cs typeface="Quattrocento Sans"/>
                <a:sym typeface="Quattrocento Sans"/>
              </a:endParaRPr>
            </a:p>
          </p:txBody>
        </p:sp>
      </p:grpSp>
      <p:sp>
        <p:nvSpPr>
          <p:cNvPr id="1035" name="Google Shape;1035;p12"/>
          <p:cNvSpPr txBox="1"/>
          <p:nvPr/>
        </p:nvSpPr>
        <p:spPr>
          <a:xfrm>
            <a:off x="6696348" y="1818992"/>
            <a:ext cx="4855571" cy="502246"/>
          </a:xfrm>
          <a:prstGeom prst="rect">
            <a:avLst/>
          </a:prstGeom>
          <a:noFill/>
          <a:ln>
            <a:noFill/>
          </a:ln>
        </p:spPr>
        <p:txBody>
          <a:bodyPr spcFirstLastPara="1" wrap="square" lIns="0" tIns="0" rIns="0" bIns="0" anchor="t" anchorCtr="0">
            <a:noAutofit/>
          </a:bodyPr>
          <a:lstStyle/>
          <a:p>
            <a:pPr>
              <a:buSzPts val="1440"/>
            </a:pPr>
            <a:r>
              <a:rPr lang="en-US" sz="1632">
                <a:latin typeface="Quattrocento Sans"/>
                <a:ea typeface="Quattrocento Sans"/>
                <a:cs typeface="Quattrocento Sans"/>
                <a:sym typeface="Quattrocento Sans"/>
              </a:rPr>
              <a:t>Collaborative workspace for data teams across the full lifecycle</a:t>
            </a:r>
            <a:endParaRPr sz="1836">
              <a:solidFill>
                <a:schemeClr val="dk1"/>
              </a:solidFill>
              <a:latin typeface="Quattrocento Sans"/>
              <a:ea typeface="Quattrocento Sans"/>
              <a:cs typeface="Quattrocento Sans"/>
              <a:sym typeface="Quattrocento Sans"/>
            </a:endParaRPr>
          </a:p>
        </p:txBody>
      </p:sp>
      <p:sp>
        <p:nvSpPr>
          <p:cNvPr id="1036" name="Google Shape;1036;p12"/>
          <p:cNvSpPr txBox="1"/>
          <p:nvPr/>
        </p:nvSpPr>
        <p:spPr>
          <a:xfrm>
            <a:off x="6698108" y="3442407"/>
            <a:ext cx="4855571" cy="502246"/>
          </a:xfrm>
          <a:prstGeom prst="rect">
            <a:avLst/>
          </a:prstGeom>
          <a:noFill/>
          <a:ln>
            <a:noFill/>
          </a:ln>
        </p:spPr>
        <p:txBody>
          <a:bodyPr spcFirstLastPara="1" wrap="square" lIns="0" tIns="0" rIns="0" bIns="0" anchor="t" anchorCtr="0">
            <a:noAutofit/>
          </a:bodyPr>
          <a:lstStyle/>
          <a:p>
            <a:pPr>
              <a:buSzPts val="1440"/>
            </a:pPr>
            <a:r>
              <a:rPr lang="en-US" sz="1632">
                <a:latin typeface="Quattrocento Sans"/>
                <a:ea typeface="Quattrocento Sans"/>
                <a:cs typeface="Quattrocento Sans"/>
                <a:sym typeface="Quattrocento Sans"/>
              </a:rPr>
              <a:t>Native integration with Azure Machine Learning and other Azure Data Services</a:t>
            </a:r>
            <a:endParaRPr sz="1836">
              <a:solidFill>
                <a:schemeClr val="dk1"/>
              </a:solidFill>
              <a:latin typeface="Quattrocento Sans"/>
              <a:ea typeface="Quattrocento Sans"/>
              <a:cs typeface="Quattrocento Sans"/>
              <a:sym typeface="Quattrocento Sans"/>
            </a:endParaRPr>
          </a:p>
        </p:txBody>
      </p:sp>
      <p:sp>
        <p:nvSpPr>
          <p:cNvPr id="1037" name="Google Shape;1037;p12"/>
          <p:cNvSpPr txBox="1"/>
          <p:nvPr/>
        </p:nvSpPr>
        <p:spPr>
          <a:xfrm>
            <a:off x="6699867" y="5066555"/>
            <a:ext cx="5009898" cy="502246"/>
          </a:xfrm>
          <a:prstGeom prst="rect">
            <a:avLst/>
          </a:prstGeom>
          <a:noFill/>
          <a:ln>
            <a:noFill/>
          </a:ln>
        </p:spPr>
        <p:txBody>
          <a:bodyPr spcFirstLastPara="1" wrap="square" lIns="0" tIns="0" rIns="0" bIns="0" anchor="t" anchorCtr="0">
            <a:noAutofit/>
          </a:bodyPr>
          <a:lstStyle/>
          <a:p>
            <a:pPr>
              <a:buSzPts val="1440"/>
            </a:pPr>
            <a:r>
              <a:rPr lang="en-US" sz="1632">
                <a:latin typeface="Quattrocento Sans"/>
                <a:ea typeface="Quattrocento Sans"/>
                <a:cs typeface="Quattrocento Sans"/>
                <a:sym typeface="Quattrocento Sans"/>
              </a:rPr>
              <a:t>Scalable, reliable, and fast data - built on your existing data lake powered by most optimized Spark Engine</a:t>
            </a:r>
            <a:endParaRPr sz="1836">
              <a:solidFill>
                <a:schemeClr val="dk1"/>
              </a:solidFill>
              <a:latin typeface="Quattrocento Sans"/>
              <a:ea typeface="Quattrocento Sans"/>
              <a:cs typeface="Quattrocento Sans"/>
              <a:sym typeface="Quattrocento Sans"/>
            </a:endParaRPr>
          </a:p>
        </p:txBody>
      </p:sp>
      <p:sp>
        <p:nvSpPr>
          <p:cNvPr id="1038" name="Google Shape;1038;p12"/>
          <p:cNvSpPr txBox="1"/>
          <p:nvPr/>
        </p:nvSpPr>
        <p:spPr>
          <a:xfrm>
            <a:off x="6701626" y="5999898"/>
            <a:ext cx="4564102" cy="502246"/>
          </a:xfrm>
          <a:prstGeom prst="rect">
            <a:avLst/>
          </a:prstGeom>
          <a:noFill/>
          <a:ln>
            <a:noFill/>
          </a:ln>
        </p:spPr>
        <p:txBody>
          <a:bodyPr spcFirstLastPara="1" wrap="square" lIns="0" tIns="0" rIns="0" bIns="0" anchor="t" anchorCtr="0">
            <a:noAutofit/>
          </a:bodyPr>
          <a:lstStyle/>
          <a:p>
            <a:pPr>
              <a:buSzPts val="1440"/>
            </a:pPr>
            <a:r>
              <a:rPr lang="en-US" sz="1632">
                <a:latin typeface="Quattrocento Sans"/>
                <a:ea typeface="Quattrocento Sans"/>
                <a:cs typeface="Quattrocento Sans"/>
                <a:sym typeface="Quattrocento Sans"/>
              </a:rPr>
              <a:t>One fully-integrated security model for production infrastructure</a:t>
            </a:r>
            <a:endParaRPr sz="1836">
              <a:solidFill>
                <a:schemeClr val="dk1"/>
              </a:solidFill>
              <a:latin typeface="Quattrocento Sans"/>
              <a:ea typeface="Quattrocento Sans"/>
              <a:cs typeface="Quattrocento Sans"/>
              <a:sym typeface="Quattrocento Sans"/>
            </a:endParaRPr>
          </a:p>
        </p:txBody>
      </p:sp>
      <p:sp>
        <p:nvSpPr>
          <p:cNvPr id="1039" name="Google Shape;1039;p12"/>
          <p:cNvSpPr/>
          <p:nvPr/>
        </p:nvSpPr>
        <p:spPr>
          <a:xfrm>
            <a:off x="6381932" y="1760114"/>
            <a:ext cx="169377" cy="620000"/>
          </a:xfrm>
          <a:custGeom>
            <a:avLst/>
            <a:gdLst/>
            <a:ahLst/>
            <a:cxnLst/>
            <a:rect l="l" t="t" r="r" b="b"/>
            <a:pathLst>
              <a:path w="603504" h="914400" extrusionOk="0">
                <a:moveTo>
                  <a:pt x="0" y="0"/>
                </a:moveTo>
                <a:lnTo>
                  <a:pt x="603504" y="0"/>
                </a:lnTo>
                <a:lnTo>
                  <a:pt x="603504" y="914400"/>
                </a:lnTo>
                <a:lnTo>
                  <a:pt x="0" y="914400"/>
                </a:lnTo>
              </a:path>
            </a:pathLst>
          </a:custGeom>
          <a:noFill/>
          <a:ln w="12700" cap="flat" cmpd="sng">
            <a:solidFill>
              <a:schemeClr val="accent2"/>
            </a:solidFill>
            <a:prstDash val="dash"/>
            <a:round/>
            <a:headEnd type="none" w="sm" len="sm"/>
            <a:tailEnd type="none" w="sm" len="sm"/>
          </a:ln>
        </p:spPr>
        <p:txBody>
          <a:bodyPr spcFirstLastPara="1" wrap="square" lIns="186516" tIns="149212" rIns="186516" bIns="149212" anchor="t" anchorCtr="0">
            <a:noAutofit/>
          </a:bodyPr>
          <a:lstStyle/>
          <a:p>
            <a:pPr algn="ctr">
              <a:lnSpc>
                <a:spcPct val="90000"/>
              </a:lnSpc>
              <a:buClr>
                <a:schemeClr val="dk1"/>
              </a:buClr>
              <a:buSzPts val="2400"/>
            </a:pPr>
            <a:endParaRPr sz="2448">
              <a:solidFill>
                <a:srgbClr val="FFFFFF"/>
              </a:solidFill>
              <a:latin typeface="Quattrocento Sans"/>
              <a:ea typeface="Quattrocento Sans"/>
              <a:cs typeface="Quattrocento Sans"/>
              <a:sym typeface="Quattrocento Sans"/>
            </a:endParaRPr>
          </a:p>
        </p:txBody>
      </p:sp>
      <p:sp>
        <p:nvSpPr>
          <p:cNvPr id="1040" name="Google Shape;1040;p12"/>
          <p:cNvSpPr/>
          <p:nvPr/>
        </p:nvSpPr>
        <p:spPr>
          <a:xfrm>
            <a:off x="6381932" y="2553718"/>
            <a:ext cx="169377" cy="2028498"/>
          </a:xfrm>
          <a:custGeom>
            <a:avLst/>
            <a:gdLst/>
            <a:ahLst/>
            <a:cxnLst/>
            <a:rect l="l" t="t" r="r" b="b"/>
            <a:pathLst>
              <a:path w="603504" h="914400" extrusionOk="0">
                <a:moveTo>
                  <a:pt x="0" y="0"/>
                </a:moveTo>
                <a:lnTo>
                  <a:pt x="603504" y="0"/>
                </a:lnTo>
                <a:lnTo>
                  <a:pt x="603504" y="914400"/>
                </a:lnTo>
                <a:lnTo>
                  <a:pt x="0" y="914400"/>
                </a:lnTo>
              </a:path>
            </a:pathLst>
          </a:custGeom>
          <a:noFill/>
          <a:ln w="12700" cap="flat" cmpd="sng">
            <a:solidFill>
              <a:schemeClr val="accent2"/>
            </a:solidFill>
            <a:prstDash val="dash"/>
            <a:round/>
            <a:headEnd type="none" w="sm" len="sm"/>
            <a:tailEnd type="none" w="sm" len="sm"/>
          </a:ln>
        </p:spPr>
        <p:txBody>
          <a:bodyPr spcFirstLastPara="1" wrap="square" lIns="186516" tIns="149212" rIns="186516" bIns="149212" anchor="t" anchorCtr="0">
            <a:noAutofit/>
          </a:bodyPr>
          <a:lstStyle/>
          <a:p>
            <a:pPr algn="ctr">
              <a:lnSpc>
                <a:spcPct val="90000"/>
              </a:lnSpc>
              <a:buClr>
                <a:schemeClr val="dk1"/>
              </a:buClr>
              <a:buSzPts val="2400"/>
            </a:pPr>
            <a:endParaRPr sz="2448">
              <a:solidFill>
                <a:srgbClr val="FFFFFF"/>
              </a:solidFill>
              <a:latin typeface="Quattrocento Sans"/>
              <a:ea typeface="Quattrocento Sans"/>
              <a:cs typeface="Quattrocento Sans"/>
              <a:sym typeface="Quattrocento Sans"/>
            </a:endParaRPr>
          </a:p>
        </p:txBody>
      </p:sp>
      <p:sp>
        <p:nvSpPr>
          <p:cNvPr id="1041" name="Google Shape;1041;p12"/>
          <p:cNvSpPr/>
          <p:nvPr/>
        </p:nvSpPr>
        <p:spPr>
          <a:xfrm>
            <a:off x="6381932" y="4774040"/>
            <a:ext cx="169377" cy="1087274"/>
          </a:xfrm>
          <a:custGeom>
            <a:avLst/>
            <a:gdLst/>
            <a:ahLst/>
            <a:cxnLst/>
            <a:rect l="l" t="t" r="r" b="b"/>
            <a:pathLst>
              <a:path w="603504" h="914400" extrusionOk="0">
                <a:moveTo>
                  <a:pt x="0" y="0"/>
                </a:moveTo>
                <a:lnTo>
                  <a:pt x="603504" y="0"/>
                </a:lnTo>
                <a:lnTo>
                  <a:pt x="603504" y="914400"/>
                </a:lnTo>
                <a:lnTo>
                  <a:pt x="0" y="914400"/>
                </a:lnTo>
              </a:path>
            </a:pathLst>
          </a:custGeom>
          <a:noFill/>
          <a:ln w="12700" cap="flat" cmpd="sng">
            <a:solidFill>
              <a:schemeClr val="accent2"/>
            </a:solidFill>
            <a:prstDash val="dash"/>
            <a:round/>
            <a:headEnd type="none" w="sm" len="sm"/>
            <a:tailEnd type="none" w="sm" len="sm"/>
          </a:ln>
        </p:spPr>
        <p:txBody>
          <a:bodyPr spcFirstLastPara="1" wrap="square" lIns="186516" tIns="149212" rIns="186516" bIns="149212" anchor="t" anchorCtr="0">
            <a:noAutofit/>
          </a:bodyPr>
          <a:lstStyle/>
          <a:p>
            <a:pPr algn="ctr">
              <a:lnSpc>
                <a:spcPct val="90000"/>
              </a:lnSpc>
              <a:buClr>
                <a:schemeClr val="dk1"/>
              </a:buClr>
              <a:buSzPts val="2400"/>
            </a:pPr>
            <a:endParaRPr sz="2448">
              <a:solidFill>
                <a:srgbClr val="FFFFFF"/>
              </a:solidFill>
              <a:latin typeface="Quattrocento Sans"/>
              <a:ea typeface="Quattrocento Sans"/>
              <a:cs typeface="Quattrocento Sans"/>
              <a:sym typeface="Quattrocento Sans"/>
            </a:endParaRPr>
          </a:p>
        </p:txBody>
      </p:sp>
      <p:sp>
        <p:nvSpPr>
          <p:cNvPr id="1042" name="Google Shape;1042;p12"/>
          <p:cNvSpPr/>
          <p:nvPr/>
        </p:nvSpPr>
        <p:spPr>
          <a:xfrm>
            <a:off x="6381932" y="5984922"/>
            <a:ext cx="169377" cy="532198"/>
          </a:xfrm>
          <a:custGeom>
            <a:avLst/>
            <a:gdLst/>
            <a:ahLst/>
            <a:cxnLst/>
            <a:rect l="l" t="t" r="r" b="b"/>
            <a:pathLst>
              <a:path w="603504" h="914400" extrusionOk="0">
                <a:moveTo>
                  <a:pt x="0" y="0"/>
                </a:moveTo>
                <a:lnTo>
                  <a:pt x="603504" y="0"/>
                </a:lnTo>
                <a:lnTo>
                  <a:pt x="603504" y="914400"/>
                </a:lnTo>
                <a:lnTo>
                  <a:pt x="0" y="914400"/>
                </a:lnTo>
              </a:path>
            </a:pathLst>
          </a:custGeom>
          <a:noFill/>
          <a:ln w="12700" cap="flat" cmpd="sng">
            <a:solidFill>
              <a:schemeClr val="accent2"/>
            </a:solidFill>
            <a:prstDash val="dash"/>
            <a:round/>
            <a:headEnd type="none" w="sm" len="sm"/>
            <a:tailEnd type="none" w="sm" len="sm"/>
          </a:ln>
        </p:spPr>
        <p:txBody>
          <a:bodyPr spcFirstLastPara="1" wrap="square" lIns="186516" tIns="149212" rIns="186516" bIns="149212" anchor="t" anchorCtr="0">
            <a:noAutofit/>
          </a:bodyPr>
          <a:lstStyle/>
          <a:p>
            <a:pPr algn="ctr">
              <a:lnSpc>
                <a:spcPct val="90000"/>
              </a:lnSpc>
              <a:buClr>
                <a:schemeClr val="dk1"/>
              </a:buClr>
              <a:buSzPts val="2400"/>
            </a:pPr>
            <a:endParaRPr sz="2448">
              <a:solidFill>
                <a:srgbClr val="FFFFFF"/>
              </a:solidFill>
              <a:latin typeface="Quattrocento Sans"/>
              <a:ea typeface="Quattrocento Sans"/>
              <a:cs typeface="Quattrocento Sans"/>
              <a:sym typeface="Quattrocento Sans"/>
            </a:endParaRPr>
          </a:p>
        </p:txBody>
      </p:sp>
      <p:pic>
        <p:nvPicPr>
          <p:cNvPr id="1043" name="Google Shape;1043;p12" descr="Image result for hitrust"/>
          <p:cNvPicPr preferRelativeResize="0"/>
          <p:nvPr/>
        </p:nvPicPr>
        <p:blipFill rotWithShape="1">
          <a:blip r:embed="rId14">
            <a:alphaModFix/>
          </a:blip>
          <a:srcRect l="6254" r="2037"/>
          <a:stretch/>
        </p:blipFill>
        <p:spPr>
          <a:xfrm>
            <a:off x="3008622" y="6115926"/>
            <a:ext cx="666161" cy="270190"/>
          </a:xfrm>
          <a:prstGeom prst="rect">
            <a:avLst/>
          </a:prstGeom>
          <a:noFill/>
          <a:ln>
            <a:noFill/>
          </a:ln>
        </p:spPr>
      </p:pic>
      <p:pic>
        <p:nvPicPr>
          <p:cNvPr id="1044" name="Google Shape;1044;p12" descr="Image result for apache spark"/>
          <p:cNvPicPr preferRelativeResize="0"/>
          <p:nvPr/>
        </p:nvPicPr>
        <p:blipFill rotWithShape="1">
          <a:blip r:embed="rId15">
            <a:alphaModFix/>
          </a:blip>
          <a:srcRect/>
          <a:stretch/>
        </p:blipFill>
        <p:spPr>
          <a:xfrm>
            <a:off x="4787021" y="4949152"/>
            <a:ext cx="664836" cy="345161"/>
          </a:xfrm>
          <a:prstGeom prst="rect">
            <a:avLst/>
          </a:prstGeom>
          <a:noFill/>
          <a:ln>
            <a:noFill/>
          </a:ln>
        </p:spPr>
      </p:pic>
      <p:cxnSp>
        <p:nvCxnSpPr>
          <p:cNvPr id="1045" name="Google Shape;1045;p12"/>
          <p:cNvCxnSpPr/>
          <p:nvPr/>
        </p:nvCxnSpPr>
        <p:spPr>
          <a:xfrm>
            <a:off x="3345832" y="1958600"/>
            <a:ext cx="0" cy="2658424"/>
          </a:xfrm>
          <a:prstGeom prst="straightConnector1">
            <a:avLst/>
          </a:prstGeom>
          <a:noFill/>
          <a:ln w="12700" cap="flat" cmpd="sng">
            <a:solidFill>
              <a:schemeClr val="dk2"/>
            </a:solidFill>
            <a:prstDash val="solid"/>
            <a:round/>
            <a:headEnd type="none" w="sm" len="sm"/>
            <a:tailEnd type="none" w="sm" len="sm"/>
          </a:ln>
        </p:spPr>
      </p:cxnSp>
      <p:pic>
        <p:nvPicPr>
          <p:cNvPr id="1046" name="Google Shape;1046;p12" descr="Image result for delta lake logo"/>
          <p:cNvPicPr preferRelativeResize="0"/>
          <p:nvPr/>
        </p:nvPicPr>
        <p:blipFill rotWithShape="1">
          <a:blip r:embed="rId16">
            <a:alphaModFix/>
          </a:blip>
          <a:srcRect l="17192" r="17192" b="21142"/>
          <a:stretch/>
        </p:blipFill>
        <p:spPr>
          <a:xfrm>
            <a:off x="1577432" y="5060860"/>
            <a:ext cx="316940" cy="296828"/>
          </a:xfrm>
          <a:prstGeom prst="rect">
            <a:avLst/>
          </a:prstGeom>
          <a:noFill/>
          <a:ln>
            <a:noFill/>
          </a:ln>
        </p:spPr>
      </p:pic>
      <p:pic>
        <p:nvPicPr>
          <p:cNvPr id="1047" name="Google Shape;1047;p12"/>
          <p:cNvPicPr preferRelativeResize="0"/>
          <p:nvPr/>
        </p:nvPicPr>
        <p:blipFill rotWithShape="1">
          <a:blip r:embed="rId17">
            <a:alphaModFix/>
          </a:blip>
          <a:srcRect/>
          <a:stretch/>
        </p:blipFill>
        <p:spPr>
          <a:xfrm>
            <a:off x="5313480" y="4013038"/>
            <a:ext cx="483458" cy="261800"/>
          </a:xfrm>
          <a:prstGeom prst="rect">
            <a:avLst/>
          </a:prstGeom>
          <a:noFill/>
          <a:ln>
            <a:noFill/>
          </a:ln>
        </p:spPr>
      </p:pic>
      <p:pic>
        <p:nvPicPr>
          <p:cNvPr id="1048" name="Google Shape;1048;p12" descr="Image result for mlflow logo"/>
          <p:cNvPicPr preferRelativeResize="0"/>
          <p:nvPr/>
        </p:nvPicPr>
        <p:blipFill rotWithShape="1">
          <a:blip r:embed="rId18">
            <a:alphaModFix/>
          </a:blip>
          <a:srcRect/>
          <a:stretch/>
        </p:blipFill>
        <p:spPr>
          <a:xfrm>
            <a:off x="3660934" y="2850775"/>
            <a:ext cx="625045" cy="240851"/>
          </a:xfrm>
          <a:prstGeom prst="rect">
            <a:avLst/>
          </a:prstGeom>
          <a:noFill/>
          <a:ln>
            <a:noFill/>
          </a:ln>
        </p:spPr>
      </p:pic>
      <p:sp>
        <p:nvSpPr>
          <p:cNvPr id="1049" name="Google Shape;1049;p12"/>
          <p:cNvSpPr/>
          <p:nvPr/>
        </p:nvSpPr>
        <p:spPr>
          <a:xfrm>
            <a:off x="2018736" y="4135117"/>
            <a:ext cx="1097477" cy="423769"/>
          </a:xfrm>
          <a:prstGeom prst="rect">
            <a:avLst/>
          </a:prstGeom>
          <a:noFill/>
          <a:ln>
            <a:noFill/>
          </a:ln>
        </p:spPr>
        <p:txBody>
          <a:bodyPr spcFirstLastPara="1" wrap="square" lIns="93245" tIns="46610" rIns="93245" bIns="46610" anchor="t" anchorCtr="0">
            <a:noAutofit/>
          </a:bodyPr>
          <a:lstStyle/>
          <a:p>
            <a:pPr algn="ctr">
              <a:buClr>
                <a:schemeClr val="dk1"/>
              </a:buClr>
              <a:buSzPts val="945"/>
            </a:pPr>
            <a:r>
              <a:rPr lang="en-US" sz="1071">
                <a:solidFill>
                  <a:schemeClr val="dk1"/>
                </a:solidFill>
                <a:latin typeface="Quattrocento Sans"/>
                <a:ea typeface="Quattrocento Sans"/>
                <a:cs typeface="Quattrocento Sans"/>
                <a:sym typeface="Quattrocento Sans"/>
              </a:rPr>
              <a:t>Azure Data Lake Storage</a:t>
            </a:r>
            <a:endParaRPr sz="1836">
              <a:solidFill>
                <a:schemeClr val="dk1"/>
              </a:solidFill>
              <a:latin typeface="Quattrocento Sans"/>
              <a:ea typeface="Quattrocento Sans"/>
              <a:cs typeface="Quattrocento Sans"/>
              <a:sym typeface="Quattrocento Sans"/>
            </a:endParaRPr>
          </a:p>
        </p:txBody>
      </p:sp>
      <p:sp>
        <p:nvSpPr>
          <p:cNvPr id="1050" name="Google Shape;1050;p12"/>
          <p:cNvSpPr/>
          <p:nvPr/>
        </p:nvSpPr>
        <p:spPr>
          <a:xfrm>
            <a:off x="2378000" y="3806523"/>
            <a:ext cx="378949" cy="298229"/>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spcFirstLastPara="1" wrap="square" lIns="76187" tIns="38094" rIns="76187" bIns="38094" anchor="t" anchorCtr="0">
            <a:noAutofit/>
          </a:bodyPr>
          <a:lstStyle/>
          <a:p>
            <a:pPr>
              <a:buClr>
                <a:schemeClr val="dk1"/>
              </a:buClr>
              <a:buSzPts val="2353"/>
            </a:pPr>
            <a:endParaRPr sz="2400">
              <a:solidFill>
                <a:srgbClr val="FFFFFF"/>
              </a:solidFill>
              <a:latin typeface="Quattrocento Sans"/>
              <a:ea typeface="Quattrocento Sans"/>
              <a:cs typeface="Quattrocento Sans"/>
              <a:sym typeface="Quattrocento Sans"/>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59"/>
        <p:cNvGrpSpPr/>
        <p:nvPr/>
      </p:nvGrpSpPr>
      <p:grpSpPr>
        <a:xfrm>
          <a:off x="0" y="0"/>
          <a:ext cx="0" cy="0"/>
          <a:chOff x="0" y="0"/>
          <a:chExt cx="0" cy="0"/>
        </a:xfrm>
      </p:grpSpPr>
      <p:sp>
        <p:nvSpPr>
          <p:cNvPr id="2160" name="Google Shape;2160;p121"/>
          <p:cNvSpPr/>
          <p:nvPr/>
        </p:nvSpPr>
        <p:spPr>
          <a:xfrm>
            <a:off x="3967243" y="2110987"/>
            <a:ext cx="4260900" cy="2464800"/>
          </a:xfrm>
          <a:prstGeom prst="rect">
            <a:avLst/>
          </a:prstGeom>
          <a:solidFill>
            <a:schemeClr val="accent3"/>
          </a:solidFill>
          <a:ln w="9525" cap="flat" cmpd="sng">
            <a:solidFill>
              <a:srgbClr val="3C3C41"/>
            </a:solidFill>
            <a:prstDash val="solid"/>
            <a:round/>
            <a:headEnd type="none" w="sm" len="sm"/>
            <a:tailEnd type="none" w="sm" len="sm"/>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Quattrocento Sans"/>
              <a:ea typeface="Quattrocento Sans"/>
              <a:cs typeface="Quattrocento Sans"/>
              <a:sym typeface="Quattrocento Sans"/>
            </a:endParaRPr>
          </a:p>
        </p:txBody>
      </p:sp>
      <p:sp>
        <p:nvSpPr>
          <p:cNvPr id="2161" name="Google Shape;2161;p121"/>
          <p:cNvSpPr txBox="1"/>
          <p:nvPr/>
        </p:nvSpPr>
        <p:spPr>
          <a:xfrm>
            <a:off x="9304949" y="2054038"/>
            <a:ext cx="1740900" cy="735000"/>
          </a:xfrm>
          <a:prstGeom prst="rect">
            <a:avLst/>
          </a:prstGeom>
          <a:noFill/>
          <a:ln>
            <a:noFill/>
          </a:ln>
        </p:spPr>
        <p:txBody>
          <a:bodyPr spcFirstLastPara="1" wrap="square" lIns="124350" tIns="124350" rIns="124350" bIns="1243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a:t>
            </a:r>
            <a:r>
              <a:rPr lang="en-US">
                <a:solidFill>
                  <a:schemeClr val="dk1"/>
                </a:solidFill>
                <a:latin typeface="Quattrocento Sans"/>
                <a:ea typeface="Quattrocento Sans"/>
                <a:cs typeface="Quattrocento Sans"/>
                <a:sym typeface="Quattrocento Sans"/>
              </a:rPr>
              <a:t>Synapse Analytics</a:t>
            </a:r>
            <a:endParaRPr sz="1400" b="0" i="0" u="none" strike="noStrike" cap="none">
              <a:solidFill>
                <a:schemeClr val="dk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sp>
        <p:nvSpPr>
          <p:cNvPr id="2162" name="Google Shape;2162;p121"/>
          <p:cNvSpPr txBox="1"/>
          <p:nvPr/>
        </p:nvSpPr>
        <p:spPr>
          <a:xfrm>
            <a:off x="745125" y="2218250"/>
            <a:ext cx="2112000" cy="4941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Data Lake Storage</a:t>
            </a:r>
            <a:endParaRPr sz="1400" b="0" i="0" u="none" strike="noStrike" cap="none">
              <a:solidFill>
                <a:schemeClr val="dk1"/>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pic>
        <p:nvPicPr>
          <p:cNvPr id="2163" name="Google Shape;2163;p121"/>
          <p:cNvPicPr preferRelativeResize="0"/>
          <p:nvPr/>
        </p:nvPicPr>
        <p:blipFill rotWithShape="1">
          <a:blip r:embed="rId3">
            <a:alphaModFix/>
          </a:blip>
          <a:srcRect/>
          <a:stretch/>
        </p:blipFill>
        <p:spPr>
          <a:xfrm>
            <a:off x="8870912" y="3050381"/>
            <a:ext cx="467454" cy="516831"/>
          </a:xfrm>
          <a:prstGeom prst="rect">
            <a:avLst/>
          </a:prstGeom>
          <a:noFill/>
          <a:ln>
            <a:noFill/>
          </a:ln>
        </p:spPr>
      </p:pic>
      <p:sp>
        <p:nvSpPr>
          <p:cNvPr id="2164" name="Google Shape;2164;p121"/>
          <p:cNvSpPr txBox="1"/>
          <p:nvPr/>
        </p:nvSpPr>
        <p:spPr>
          <a:xfrm>
            <a:off x="9304949" y="3047953"/>
            <a:ext cx="1740900" cy="513900"/>
          </a:xfrm>
          <a:prstGeom prst="rect">
            <a:avLst/>
          </a:prstGeom>
          <a:noFill/>
          <a:ln>
            <a:noFill/>
          </a:ln>
        </p:spPr>
        <p:txBody>
          <a:bodyPr spcFirstLastPara="1" wrap="square" lIns="124350" tIns="124350" rIns="124350" bIns="12435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PowerBI</a:t>
            </a:r>
            <a:endParaRPr sz="2000" b="0" i="0" u="none" strike="noStrike" cap="none">
              <a:solidFill>
                <a:schemeClr val="dk1"/>
              </a:solidFill>
              <a:latin typeface="Quattrocento Sans"/>
              <a:ea typeface="Quattrocento Sans"/>
              <a:cs typeface="Quattrocento Sans"/>
              <a:sym typeface="Quattrocento Sans"/>
            </a:endParaRPr>
          </a:p>
        </p:txBody>
      </p:sp>
      <p:pic>
        <p:nvPicPr>
          <p:cNvPr id="2165" name="Google Shape;2165;p121"/>
          <p:cNvPicPr preferRelativeResize="0"/>
          <p:nvPr/>
        </p:nvPicPr>
        <p:blipFill rotWithShape="1">
          <a:blip r:embed="rId4">
            <a:alphaModFix/>
          </a:blip>
          <a:srcRect l="69949"/>
          <a:stretch/>
        </p:blipFill>
        <p:spPr>
          <a:xfrm>
            <a:off x="2827153" y="3153481"/>
            <a:ext cx="497389" cy="381331"/>
          </a:xfrm>
          <a:prstGeom prst="rect">
            <a:avLst/>
          </a:prstGeom>
          <a:noFill/>
          <a:ln>
            <a:noFill/>
          </a:ln>
        </p:spPr>
      </p:pic>
      <p:pic>
        <p:nvPicPr>
          <p:cNvPr id="2166" name="Google Shape;2166;p121"/>
          <p:cNvPicPr preferRelativeResize="0"/>
          <p:nvPr/>
        </p:nvPicPr>
        <p:blipFill rotWithShape="1">
          <a:blip r:embed="rId5">
            <a:alphaModFix/>
          </a:blip>
          <a:srcRect/>
          <a:stretch/>
        </p:blipFill>
        <p:spPr>
          <a:xfrm>
            <a:off x="2876889" y="3887658"/>
            <a:ext cx="447593" cy="457313"/>
          </a:xfrm>
          <a:prstGeom prst="rect">
            <a:avLst/>
          </a:prstGeom>
          <a:noFill/>
          <a:ln>
            <a:noFill/>
          </a:ln>
        </p:spPr>
      </p:pic>
      <p:pic>
        <p:nvPicPr>
          <p:cNvPr id="2167" name="Google Shape;2167;p121"/>
          <p:cNvPicPr preferRelativeResize="0"/>
          <p:nvPr/>
        </p:nvPicPr>
        <p:blipFill rotWithShape="1">
          <a:blip r:embed="rId6">
            <a:alphaModFix/>
          </a:blip>
          <a:srcRect/>
          <a:stretch/>
        </p:blipFill>
        <p:spPr>
          <a:xfrm>
            <a:off x="2876892" y="1552491"/>
            <a:ext cx="447587" cy="447587"/>
          </a:xfrm>
          <a:prstGeom prst="rect">
            <a:avLst/>
          </a:prstGeom>
          <a:noFill/>
          <a:ln>
            <a:noFill/>
          </a:ln>
        </p:spPr>
      </p:pic>
      <p:pic>
        <p:nvPicPr>
          <p:cNvPr id="2168" name="Google Shape;2168;p121"/>
          <p:cNvPicPr preferRelativeResize="0"/>
          <p:nvPr/>
        </p:nvPicPr>
        <p:blipFill rotWithShape="1">
          <a:blip r:embed="rId7">
            <a:alphaModFix/>
          </a:blip>
          <a:srcRect l="17012" r="15693"/>
          <a:stretch/>
        </p:blipFill>
        <p:spPr>
          <a:xfrm>
            <a:off x="2852032" y="4665298"/>
            <a:ext cx="497388" cy="397911"/>
          </a:xfrm>
          <a:prstGeom prst="rect">
            <a:avLst/>
          </a:prstGeom>
          <a:noFill/>
          <a:ln>
            <a:noFill/>
          </a:ln>
        </p:spPr>
      </p:pic>
      <p:pic>
        <p:nvPicPr>
          <p:cNvPr id="2169" name="Google Shape;2169;p121"/>
          <p:cNvPicPr preferRelativeResize="0"/>
          <p:nvPr/>
        </p:nvPicPr>
        <p:blipFill rotWithShape="1">
          <a:blip r:embed="rId8">
            <a:alphaModFix/>
          </a:blip>
          <a:srcRect l="17934" r="18850"/>
          <a:stretch/>
        </p:blipFill>
        <p:spPr>
          <a:xfrm>
            <a:off x="8890288" y="3938945"/>
            <a:ext cx="490895" cy="422093"/>
          </a:xfrm>
          <a:prstGeom prst="rect">
            <a:avLst/>
          </a:prstGeom>
          <a:noFill/>
          <a:ln>
            <a:noFill/>
          </a:ln>
        </p:spPr>
      </p:pic>
      <p:sp>
        <p:nvSpPr>
          <p:cNvPr id="2170" name="Google Shape;2170;p121"/>
          <p:cNvSpPr txBox="1"/>
          <p:nvPr/>
        </p:nvSpPr>
        <p:spPr>
          <a:xfrm>
            <a:off x="9304949" y="3821116"/>
            <a:ext cx="1740900" cy="664200"/>
          </a:xfrm>
          <a:prstGeom prst="rect">
            <a:avLst/>
          </a:prstGeom>
          <a:noFill/>
          <a:ln>
            <a:noFill/>
          </a:ln>
        </p:spPr>
        <p:txBody>
          <a:bodyPr spcFirstLastPara="1" wrap="square" lIns="124350" tIns="124350" rIns="124350" bIns="124350" anchor="ctr"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Machine Learning</a:t>
            </a:r>
            <a:endParaRPr sz="1400" b="0" i="0" u="none" strike="noStrike" cap="none">
              <a:solidFill>
                <a:schemeClr val="dk1"/>
              </a:solidFill>
              <a:latin typeface="Quattrocento Sans"/>
              <a:ea typeface="Quattrocento Sans"/>
              <a:cs typeface="Quattrocento Sans"/>
              <a:sym typeface="Quattrocento Sans"/>
            </a:endParaRPr>
          </a:p>
        </p:txBody>
      </p:sp>
      <p:pic>
        <p:nvPicPr>
          <p:cNvPr id="2171" name="Google Shape;2171;p121"/>
          <p:cNvPicPr preferRelativeResize="0"/>
          <p:nvPr/>
        </p:nvPicPr>
        <p:blipFill rotWithShape="1">
          <a:blip r:embed="rId9">
            <a:alphaModFix/>
          </a:blip>
          <a:srcRect/>
          <a:stretch/>
        </p:blipFill>
        <p:spPr>
          <a:xfrm>
            <a:off x="2876892" y="2352987"/>
            <a:ext cx="447587" cy="447587"/>
          </a:xfrm>
          <a:prstGeom prst="rect">
            <a:avLst/>
          </a:prstGeom>
          <a:noFill/>
          <a:ln>
            <a:noFill/>
          </a:ln>
        </p:spPr>
      </p:pic>
      <p:sp>
        <p:nvSpPr>
          <p:cNvPr id="2172" name="Google Shape;2172;p121"/>
          <p:cNvSpPr txBox="1"/>
          <p:nvPr/>
        </p:nvSpPr>
        <p:spPr>
          <a:xfrm>
            <a:off x="745247" y="2966700"/>
            <a:ext cx="2112000" cy="4941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Blob Storage</a:t>
            </a:r>
            <a:endParaRPr sz="1400" b="0" i="0" u="none" strike="noStrike" cap="none">
              <a:solidFill>
                <a:schemeClr val="dk1"/>
              </a:solidFill>
              <a:latin typeface="Quattrocento Sans"/>
              <a:ea typeface="Quattrocento Sans"/>
              <a:cs typeface="Quattrocento Sans"/>
              <a:sym typeface="Quattrocento Sans"/>
            </a:endParaRPr>
          </a:p>
        </p:txBody>
      </p:sp>
      <p:sp>
        <p:nvSpPr>
          <p:cNvPr id="2173" name="Google Shape;2173;p121"/>
          <p:cNvSpPr txBox="1"/>
          <p:nvPr/>
        </p:nvSpPr>
        <p:spPr>
          <a:xfrm>
            <a:off x="745247" y="1462125"/>
            <a:ext cx="2112000" cy="4974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Data Factory</a:t>
            </a:r>
            <a:endParaRPr sz="1400" b="0" i="0" u="none" strike="noStrike" cap="none">
              <a:solidFill>
                <a:schemeClr val="dk1"/>
              </a:solidFill>
              <a:latin typeface="Quattrocento Sans"/>
              <a:ea typeface="Quattrocento Sans"/>
              <a:cs typeface="Quattrocento Sans"/>
              <a:sym typeface="Quattrocento Sans"/>
            </a:endParaRPr>
          </a:p>
          <a:p>
            <a:pPr marL="0" marR="0" lvl="0" indent="0" algn="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Quattrocento Sans"/>
              <a:ea typeface="Quattrocento Sans"/>
              <a:cs typeface="Quattrocento Sans"/>
              <a:sym typeface="Quattrocento Sans"/>
            </a:endParaRPr>
          </a:p>
        </p:txBody>
      </p:sp>
      <p:sp>
        <p:nvSpPr>
          <p:cNvPr id="2174" name="Google Shape;2174;p121"/>
          <p:cNvSpPr txBox="1"/>
          <p:nvPr/>
        </p:nvSpPr>
        <p:spPr>
          <a:xfrm>
            <a:off x="745247" y="3715175"/>
            <a:ext cx="2112000" cy="4941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a:t>
            </a:r>
            <a:r>
              <a:rPr lang="en-US">
                <a:solidFill>
                  <a:schemeClr val="dk1"/>
                </a:solidFill>
                <a:latin typeface="Quattrocento Sans"/>
                <a:ea typeface="Quattrocento Sans"/>
                <a:cs typeface="Quattrocento Sans"/>
                <a:sym typeface="Quattrocento Sans"/>
              </a:rPr>
              <a:t>Event Hubs</a:t>
            </a:r>
            <a:endParaRPr sz="1400" b="0" i="0" u="none" strike="noStrike" cap="none">
              <a:solidFill>
                <a:schemeClr val="dk1"/>
              </a:solidFill>
              <a:latin typeface="Quattrocento Sans"/>
              <a:ea typeface="Quattrocento Sans"/>
              <a:cs typeface="Quattrocento Sans"/>
              <a:sym typeface="Quattrocento Sans"/>
            </a:endParaRPr>
          </a:p>
        </p:txBody>
      </p:sp>
      <p:sp>
        <p:nvSpPr>
          <p:cNvPr id="2175" name="Google Shape;2175;p121"/>
          <p:cNvSpPr txBox="1"/>
          <p:nvPr/>
        </p:nvSpPr>
        <p:spPr>
          <a:xfrm>
            <a:off x="745247" y="4474375"/>
            <a:ext cx="2112000" cy="494100"/>
          </a:xfrm>
          <a:prstGeom prst="rect">
            <a:avLst/>
          </a:prstGeom>
          <a:noFill/>
          <a:ln>
            <a:noFill/>
          </a:ln>
        </p:spPr>
        <p:txBody>
          <a:bodyPr spcFirstLastPara="1" wrap="square" lIns="124350" tIns="124350" rIns="124350" bIns="124350" anchor="t" anchorCtr="0">
            <a:noAutofit/>
          </a:bodyPr>
          <a:lstStyle/>
          <a:p>
            <a:pPr marL="0" marR="0" lvl="0" indent="0" algn="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Azure Cosmos DB</a:t>
            </a:r>
            <a:endParaRPr sz="1400" b="0" i="0" u="none" strike="noStrike" cap="none">
              <a:solidFill>
                <a:schemeClr val="dk1"/>
              </a:solidFill>
              <a:latin typeface="Quattrocento Sans"/>
              <a:ea typeface="Quattrocento Sans"/>
              <a:cs typeface="Quattrocento Sans"/>
              <a:sym typeface="Quattrocento Sans"/>
            </a:endParaRPr>
          </a:p>
        </p:txBody>
      </p:sp>
      <p:sp>
        <p:nvSpPr>
          <p:cNvPr id="2176" name="Google Shape;2176;p121"/>
          <p:cNvSpPr txBox="1"/>
          <p:nvPr/>
        </p:nvSpPr>
        <p:spPr>
          <a:xfrm rot="5400000">
            <a:off x="9674190" y="3075437"/>
            <a:ext cx="3399600" cy="531300"/>
          </a:xfrm>
          <a:prstGeom prst="rect">
            <a:avLst/>
          </a:prstGeom>
          <a:noFill/>
          <a:ln>
            <a:noFill/>
          </a:ln>
        </p:spPr>
        <p:txBody>
          <a:bodyPr spcFirstLastPara="1" wrap="square" lIns="124350" tIns="124350" rIns="124350" bIns="1243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4A86E8"/>
                </a:solidFill>
                <a:latin typeface="Quattrocento Sans"/>
                <a:ea typeface="Quattrocento Sans"/>
                <a:cs typeface="Quattrocento Sans"/>
                <a:sym typeface="Quattrocento Sans"/>
              </a:rPr>
              <a:t>End-to-End Analytics &amp; ML</a:t>
            </a:r>
            <a:endParaRPr sz="1800" b="0" i="0" u="none" strike="noStrike" cap="none">
              <a:solidFill>
                <a:srgbClr val="4A86E8"/>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A86E8"/>
              </a:solidFill>
              <a:latin typeface="Quattrocento Sans"/>
              <a:ea typeface="Quattrocento Sans"/>
              <a:cs typeface="Quattrocento Sans"/>
              <a:sym typeface="Quattrocento Sans"/>
            </a:endParaRPr>
          </a:p>
        </p:txBody>
      </p:sp>
      <p:sp>
        <p:nvSpPr>
          <p:cNvPr id="2177" name="Google Shape;2177;p121"/>
          <p:cNvSpPr txBox="1"/>
          <p:nvPr/>
        </p:nvSpPr>
        <p:spPr>
          <a:xfrm rot="-5400000">
            <a:off x="-1298040" y="3079110"/>
            <a:ext cx="3426900" cy="531300"/>
          </a:xfrm>
          <a:prstGeom prst="rect">
            <a:avLst/>
          </a:prstGeom>
          <a:noFill/>
          <a:ln>
            <a:noFill/>
          </a:ln>
        </p:spPr>
        <p:txBody>
          <a:bodyPr spcFirstLastPara="1" wrap="square" lIns="124350" tIns="124350" rIns="124350" bIns="124350" anchor="t" anchorCtr="0">
            <a:noAutofit/>
          </a:bodyPr>
          <a:lstStyle/>
          <a:p>
            <a:pPr marL="0" marR="0" lvl="0" indent="0" algn="ctr" rtl="0">
              <a:lnSpc>
                <a:spcPct val="100000"/>
              </a:lnSpc>
              <a:spcBef>
                <a:spcPts val="0"/>
              </a:spcBef>
              <a:spcAft>
                <a:spcPts val="0"/>
              </a:spcAft>
              <a:buClr>
                <a:srgbClr val="000000"/>
              </a:buClr>
              <a:buSzPts val="2200"/>
              <a:buFont typeface="Arial"/>
              <a:buNone/>
            </a:pPr>
            <a:r>
              <a:rPr lang="en-US" sz="2200" b="0" i="0" u="none" strike="noStrike" cap="none">
                <a:solidFill>
                  <a:srgbClr val="4A86E8"/>
                </a:solidFill>
                <a:latin typeface="Quattrocento Sans"/>
                <a:ea typeface="Quattrocento Sans"/>
                <a:cs typeface="Quattrocento Sans"/>
                <a:sym typeface="Quattrocento Sans"/>
              </a:rPr>
              <a:t>Integrated Data Services</a:t>
            </a:r>
            <a:endParaRPr sz="2200" b="0" i="0" u="none" strike="noStrike" cap="none">
              <a:solidFill>
                <a:srgbClr val="4A86E8"/>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2200"/>
              <a:buFont typeface="Arial"/>
              <a:buNone/>
            </a:pPr>
            <a:endParaRPr sz="2200" b="0" i="0" u="none" strike="noStrike" cap="none">
              <a:solidFill>
                <a:srgbClr val="4A86E8"/>
              </a:solidFill>
              <a:latin typeface="Quattrocento Sans"/>
              <a:ea typeface="Quattrocento Sans"/>
              <a:cs typeface="Quattrocento Sans"/>
              <a:sym typeface="Quattrocento Sans"/>
            </a:endParaRPr>
          </a:p>
        </p:txBody>
      </p:sp>
      <p:cxnSp>
        <p:nvCxnSpPr>
          <p:cNvPr id="2178" name="Google Shape;2178;p121"/>
          <p:cNvCxnSpPr/>
          <p:nvPr/>
        </p:nvCxnSpPr>
        <p:spPr>
          <a:xfrm rot="10800000">
            <a:off x="732834" y="1630227"/>
            <a:ext cx="12300" cy="3419400"/>
          </a:xfrm>
          <a:prstGeom prst="straightConnector1">
            <a:avLst/>
          </a:prstGeom>
          <a:noFill/>
          <a:ln w="9525" cap="flat" cmpd="sng">
            <a:solidFill>
              <a:schemeClr val="dk1"/>
            </a:solidFill>
            <a:prstDash val="solid"/>
            <a:round/>
            <a:headEnd type="none" w="sm" len="sm"/>
            <a:tailEnd type="none" w="sm" len="sm"/>
          </a:ln>
        </p:spPr>
      </p:cxnSp>
      <p:cxnSp>
        <p:nvCxnSpPr>
          <p:cNvPr id="2179" name="Google Shape;2179;p121"/>
          <p:cNvCxnSpPr/>
          <p:nvPr/>
        </p:nvCxnSpPr>
        <p:spPr>
          <a:xfrm rot="10800000">
            <a:off x="11038038" y="1634514"/>
            <a:ext cx="12300" cy="3419400"/>
          </a:xfrm>
          <a:prstGeom prst="straightConnector1">
            <a:avLst/>
          </a:prstGeom>
          <a:noFill/>
          <a:ln w="9525" cap="flat" cmpd="sng">
            <a:solidFill>
              <a:schemeClr val="dk1"/>
            </a:solidFill>
            <a:prstDash val="solid"/>
            <a:round/>
            <a:headEnd type="none" w="sm" len="sm"/>
            <a:tailEnd type="none" w="sm" len="sm"/>
          </a:ln>
        </p:spPr>
      </p:cxnSp>
      <p:cxnSp>
        <p:nvCxnSpPr>
          <p:cNvPr id="2180" name="Google Shape;2180;p121"/>
          <p:cNvCxnSpPr/>
          <p:nvPr/>
        </p:nvCxnSpPr>
        <p:spPr>
          <a:xfrm rot="10800000">
            <a:off x="2662404" y="5301510"/>
            <a:ext cx="6864000" cy="24600"/>
          </a:xfrm>
          <a:prstGeom prst="straightConnector1">
            <a:avLst/>
          </a:prstGeom>
          <a:noFill/>
          <a:ln w="9525" cap="flat" cmpd="sng">
            <a:solidFill>
              <a:schemeClr val="dk1"/>
            </a:solidFill>
            <a:prstDash val="solid"/>
            <a:round/>
            <a:headEnd type="none" w="sm" len="sm"/>
            <a:tailEnd type="none" w="sm" len="sm"/>
          </a:ln>
        </p:spPr>
      </p:cxnSp>
      <p:sp>
        <p:nvSpPr>
          <p:cNvPr id="2181" name="Google Shape;2181;p121"/>
          <p:cNvSpPr txBox="1"/>
          <p:nvPr/>
        </p:nvSpPr>
        <p:spPr>
          <a:xfrm>
            <a:off x="2477438" y="4884557"/>
            <a:ext cx="7233900" cy="444600"/>
          </a:xfrm>
          <a:prstGeom prst="rect">
            <a:avLst/>
          </a:prstGeom>
          <a:noFill/>
          <a:ln>
            <a:noFill/>
          </a:ln>
        </p:spPr>
        <p:txBody>
          <a:bodyPr spcFirstLastPara="1" wrap="square" lIns="124350" tIns="124350" rIns="124350" bIns="124350"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rgbClr val="4A86E8"/>
                </a:solidFill>
                <a:latin typeface="Quattrocento Sans"/>
                <a:ea typeface="Quattrocento Sans"/>
                <a:cs typeface="Quattrocento Sans"/>
                <a:sym typeface="Quattrocento Sans"/>
              </a:rPr>
              <a:t>Integrated Management</a:t>
            </a:r>
            <a:endParaRPr sz="1800" b="0" i="0" u="none" strike="noStrike" cap="none">
              <a:solidFill>
                <a:srgbClr val="4A86E8"/>
              </a:solidFill>
              <a:latin typeface="Quattrocento Sans"/>
              <a:ea typeface="Quattrocento Sans"/>
              <a:cs typeface="Quattrocento Sans"/>
              <a:sym typeface="Quattrocento Sans"/>
            </a:endParaRPr>
          </a:p>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4A86E8"/>
              </a:solidFill>
              <a:latin typeface="Quattrocento Sans"/>
              <a:ea typeface="Quattrocento Sans"/>
              <a:cs typeface="Quattrocento Sans"/>
              <a:sym typeface="Quattrocento Sans"/>
            </a:endParaRPr>
          </a:p>
        </p:txBody>
      </p:sp>
      <p:sp>
        <p:nvSpPr>
          <p:cNvPr id="2182" name="Google Shape;2182;p121"/>
          <p:cNvSpPr txBox="1"/>
          <p:nvPr/>
        </p:nvSpPr>
        <p:spPr>
          <a:xfrm>
            <a:off x="347325" y="785100"/>
            <a:ext cx="11641200" cy="524400"/>
          </a:xfrm>
          <a:prstGeom prst="rect">
            <a:avLst/>
          </a:prstGeom>
          <a:noFill/>
          <a:ln>
            <a:noFill/>
          </a:ln>
        </p:spPr>
        <p:txBody>
          <a:bodyPr spcFirstLastPara="1" wrap="square" lIns="124350" tIns="124350" rIns="124350" bIns="124350" anchor="t" anchorCtr="0">
            <a:noAutofit/>
          </a:bodyPr>
          <a:lstStyle/>
          <a:p>
            <a:pPr marL="0" marR="0" lvl="0" indent="0" algn="l" rtl="0">
              <a:lnSpc>
                <a:spcPct val="100000"/>
              </a:lnSpc>
              <a:spcBef>
                <a:spcPts val="0"/>
              </a:spcBef>
              <a:spcAft>
                <a:spcPts val="0"/>
              </a:spcAft>
              <a:buClr>
                <a:srgbClr val="000000"/>
              </a:buClr>
              <a:buSzPts val="4100"/>
              <a:buFont typeface="Arial"/>
              <a:buNone/>
            </a:pPr>
            <a:r>
              <a:rPr lang="en-US" sz="2400" b="0" i="0" u="none" strike="noStrike" cap="none">
                <a:solidFill>
                  <a:srgbClr val="4A86E8"/>
                </a:solidFill>
                <a:latin typeface="Quattrocento Sans"/>
                <a:ea typeface="Quattrocento Sans"/>
                <a:cs typeface="Quattrocento Sans"/>
                <a:sym typeface="Quattrocento Sans"/>
              </a:rPr>
              <a:t>First-Party Service, Natively Integrated into Azure</a:t>
            </a:r>
            <a:endParaRPr sz="2400" b="0" i="0" u="none" strike="noStrike" cap="none">
              <a:solidFill>
                <a:srgbClr val="4A86E8"/>
              </a:solidFill>
              <a:latin typeface="Quattrocento Sans"/>
              <a:ea typeface="Quattrocento Sans"/>
              <a:cs typeface="Quattrocento Sans"/>
              <a:sym typeface="Quattrocento Sans"/>
            </a:endParaRPr>
          </a:p>
        </p:txBody>
      </p:sp>
      <p:sp>
        <p:nvSpPr>
          <p:cNvPr id="2183" name="Google Shape;2183;p121"/>
          <p:cNvSpPr/>
          <p:nvPr/>
        </p:nvSpPr>
        <p:spPr>
          <a:xfrm rot="5400000">
            <a:off x="1688378" y="3196342"/>
            <a:ext cx="3502152" cy="214439"/>
          </a:xfrm>
          <a:custGeom>
            <a:avLst/>
            <a:gdLst/>
            <a:ahLst/>
            <a:cxnLst/>
            <a:rect l="l" t="t" r="r" b="b"/>
            <a:pathLst>
              <a:path w="9096498" h="368135" extrusionOk="0">
                <a:moveTo>
                  <a:pt x="0" y="356260"/>
                </a:moveTo>
                <a:lnTo>
                  <a:pt x="0" y="0"/>
                </a:lnTo>
                <a:lnTo>
                  <a:pt x="9096498" y="0"/>
                </a:lnTo>
                <a:lnTo>
                  <a:pt x="9096498" y="368135"/>
                </a:lnTo>
              </a:path>
            </a:pathLst>
          </a:custGeom>
          <a:noFill/>
          <a:ln w="12700" cap="flat" cmpd="sng">
            <a:solidFill>
              <a:srgbClr val="3C3C41"/>
            </a:solidFill>
            <a:prstDash val="dash"/>
            <a:round/>
            <a:headEnd type="none" w="sm" len="sm"/>
            <a:tailEnd type="none" w="sm" len="sm"/>
          </a:ln>
        </p:spPr>
        <p:txBody>
          <a:bodyPr spcFirstLastPara="1" wrap="square" lIns="124350" tIns="62125" rIns="124350" bIns="62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2184" name="Google Shape;2184;p121"/>
          <p:cNvCxnSpPr/>
          <p:nvPr/>
        </p:nvCxnSpPr>
        <p:spPr>
          <a:xfrm>
            <a:off x="3546674" y="3358488"/>
            <a:ext cx="460200" cy="4200"/>
          </a:xfrm>
          <a:prstGeom prst="straightConnector1">
            <a:avLst/>
          </a:prstGeom>
          <a:noFill/>
          <a:ln w="9525" cap="flat" cmpd="sng">
            <a:solidFill>
              <a:srgbClr val="3C3C41"/>
            </a:solidFill>
            <a:prstDash val="dash"/>
            <a:round/>
            <a:headEnd type="triangle" w="med" len="med"/>
            <a:tailEnd type="triangle" w="med" len="med"/>
          </a:ln>
        </p:spPr>
      </p:cxnSp>
      <p:cxnSp>
        <p:nvCxnSpPr>
          <p:cNvPr id="2185" name="Google Shape;2185;p121"/>
          <p:cNvCxnSpPr/>
          <p:nvPr/>
        </p:nvCxnSpPr>
        <p:spPr>
          <a:xfrm rot="10800000" flipH="1">
            <a:off x="8267758" y="3358343"/>
            <a:ext cx="388800" cy="13200"/>
          </a:xfrm>
          <a:prstGeom prst="straightConnector1">
            <a:avLst/>
          </a:prstGeom>
          <a:noFill/>
          <a:ln w="9525" cap="flat" cmpd="sng">
            <a:solidFill>
              <a:srgbClr val="3C3C41"/>
            </a:solidFill>
            <a:prstDash val="dash"/>
            <a:round/>
            <a:headEnd type="triangle" w="med" len="med"/>
            <a:tailEnd type="triangle" w="med" len="med"/>
          </a:ln>
        </p:spPr>
      </p:cxnSp>
      <p:sp>
        <p:nvSpPr>
          <p:cNvPr id="2186" name="Google Shape;2186;p121"/>
          <p:cNvSpPr/>
          <p:nvPr/>
        </p:nvSpPr>
        <p:spPr>
          <a:xfrm rot="-5400000" flipH="1">
            <a:off x="7588860" y="3228581"/>
            <a:ext cx="2478796" cy="214439"/>
          </a:xfrm>
          <a:custGeom>
            <a:avLst/>
            <a:gdLst/>
            <a:ahLst/>
            <a:cxnLst/>
            <a:rect l="l" t="t" r="r" b="b"/>
            <a:pathLst>
              <a:path w="9096498" h="368135" extrusionOk="0">
                <a:moveTo>
                  <a:pt x="0" y="356260"/>
                </a:moveTo>
                <a:lnTo>
                  <a:pt x="0" y="0"/>
                </a:lnTo>
                <a:lnTo>
                  <a:pt x="9096498" y="0"/>
                </a:lnTo>
                <a:lnTo>
                  <a:pt x="9096498" y="368135"/>
                </a:lnTo>
              </a:path>
            </a:pathLst>
          </a:custGeom>
          <a:noFill/>
          <a:ln w="12700" cap="flat" cmpd="sng">
            <a:solidFill>
              <a:schemeClr val="dk1"/>
            </a:solidFill>
            <a:prstDash val="dash"/>
            <a:round/>
            <a:headEnd type="none" w="sm" len="sm"/>
            <a:tailEnd type="none" w="sm" len="sm"/>
          </a:ln>
        </p:spPr>
        <p:txBody>
          <a:bodyPr spcFirstLastPara="1" wrap="square" lIns="124350" tIns="62125" rIns="124350" bIns="621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Calibri"/>
              <a:ea typeface="Calibri"/>
              <a:cs typeface="Calibri"/>
              <a:sym typeface="Calibri"/>
            </a:endParaRPr>
          </a:p>
        </p:txBody>
      </p:sp>
      <p:cxnSp>
        <p:nvCxnSpPr>
          <p:cNvPr id="2187" name="Google Shape;2187;p121"/>
          <p:cNvCxnSpPr/>
          <p:nvPr/>
        </p:nvCxnSpPr>
        <p:spPr>
          <a:xfrm flipH="1">
            <a:off x="6137279" y="4605579"/>
            <a:ext cx="300" cy="352800"/>
          </a:xfrm>
          <a:prstGeom prst="straightConnector1">
            <a:avLst/>
          </a:prstGeom>
          <a:noFill/>
          <a:ln w="9525" cap="flat" cmpd="sng">
            <a:solidFill>
              <a:srgbClr val="3C3C41"/>
            </a:solidFill>
            <a:prstDash val="dash"/>
            <a:round/>
            <a:headEnd type="triangle" w="med" len="med"/>
            <a:tailEnd type="triangle" w="med" len="med"/>
          </a:ln>
        </p:spPr>
      </p:cxnSp>
      <p:sp>
        <p:nvSpPr>
          <p:cNvPr id="2188" name="Google Shape;2188;p121"/>
          <p:cNvSpPr txBox="1">
            <a:spLocks noGrp="1"/>
          </p:cNvSpPr>
          <p:nvPr>
            <p:ph type="title"/>
          </p:nvPr>
        </p:nvSpPr>
        <p:spPr>
          <a:xfrm>
            <a:off x="226226" y="280650"/>
            <a:ext cx="4319100" cy="559200"/>
          </a:xfrm>
          <a:prstGeom prst="rect">
            <a:avLst/>
          </a:prstGeom>
          <a:noFill/>
          <a:ln>
            <a:noFill/>
          </a:ln>
        </p:spPr>
        <p:txBody>
          <a:bodyPr spcFirstLastPara="1" wrap="square" lIns="0" tIns="0" rIns="0" bIns="0" anchor="t" anchorCtr="0">
            <a:noAutofit/>
          </a:bodyPr>
          <a:lstStyle/>
          <a:p>
            <a:pPr marL="0" lvl="0" indent="0" algn="l" rtl="0">
              <a:lnSpc>
                <a:spcPct val="114285"/>
              </a:lnSpc>
              <a:spcBef>
                <a:spcPts val="0"/>
              </a:spcBef>
              <a:spcAft>
                <a:spcPts val="0"/>
              </a:spcAft>
              <a:buClr>
                <a:schemeClr val="dk1"/>
              </a:buClr>
              <a:buSzPts val="2900"/>
              <a:buFont typeface="Quattrocento Sans"/>
              <a:buNone/>
            </a:pPr>
            <a:r>
              <a:rPr lang="en-US" sz="3600"/>
              <a:t>Azure Databricks</a:t>
            </a:r>
            <a:endParaRPr sz="3600"/>
          </a:p>
        </p:txBody>
      </p:sp>
      <p:sp>
        <p:nvSpPr>
          <p:cNvPr id="2189" name="Google Shape;2189;p121"/>
          <p:cNvSpPr txBox="1"/>
          <p:nvPr/>
        </p:nvSpPr>
        <p:spPr>
          <a:xfrm>
            <a:off x="5458950" y="6045050"/>
            <a:ext cx="1387500" cy="8871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i="0" u="none" strike="noStrike" cap="none">
                <a:solidFill>
                  <a:schemeClr val="dk1"/>
                </a:solidFill>
                <a:latin typeface="Quattrocento Sans"/>
                <a:ea typeface="Quattrocento Sans"/>
                <a:cs typeface="Quattrocento Sans"/>
                <a:sym typeface="Quattrocento Sans"/>
              </a:rPr>
              <a:t>Azure Portal</a:t>
            </a:r>
            <a:endParaRPr sz="16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None/>
            </a:pPr>
            <a:r>
              <a:rPr lang="en-US" sz="1300" i="0" u="none" strike="noStrike" cap="none">
                <a:solidFill>
                  <a:schemeClr val="dk1"/>
                </a:solidFill>
                <a:latin typeface="Quattrocento Sans"/>
                <a:ea typeface="Quattrocento Sans"/>
                <a:cs typeface="Quattrocento Sans"/>
                <a:sym typeface="Quattrocento Sans"/>
              </a:rPr>
              <a:t>1-Click Setup</a:t>
            </a:r>
            <a:endParaRPr sz="13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None/>
            </a:pPr>
            <a:r>
              <a:rPr lang="en-US" sz="1300" i="0" u="none" strike="noStrike" cap="none">
                <a:solidFill>
                  <a:schemeClr val="dk1"/>
                </a:solidFill>
                <a:latin typeface="Quattrocento Sans"/>
                <a:ea typeface="Quattrocento Sans"/>
                <a:cs typeface="Quattrocento Sans"/>
                <a:sym typeface="Quattrocento Sans"/>
              </a:rPr>
              <a:t>Unified Billing</a:t>
            </a:r>
            <a:endParaRPr sz="1700" b="1" i="0" u="none" strike="noStrike" cap="none">
              <a:solidFill>
                <a:schemeClr val="dk1"/>
              </a:solidFill>
              <a:latin typeface="Quattrocento Sans"/>
              <a:ea typeface="Quattrocento Sans"/>
              <a:cs typeface="Quattrocento Sans"/>
              <a:sym typeface="Quattrocento Sans"/>
            </a:endParaRPr>
          </a:p>
        </p:txBody>
      </p:sp>
      <p:pic>
        <p:nvPicPr>
          <p:cNvPr id="2190" name="Google Shape;2190;p121"/>
          <p:cNvPicPr preferRelativeResize="0"/>
          <p:nvPr/>
        </p:nvPicPr>
        <p:blipFill>
          <a:blip r:embed="rId10">
            <a:alphaModFix/>
          </a:blip>
          <a:stretch>
            <a:fillRect/>
          </a:stretch>
        </p:blipFill>
        <p:spPr>
          <a:xfrm>
            <a:off x="8818160" y="2146299"/>
            <a:ext cx="486803" cy="524550"/>
          </a:xfrm>
          <a:prstGeom prst="rect">
            <a:avLst/>
          </a:prstGeom>
          <a:noFill/>
          <a:ln>
            <a:noFill/>
          </a:ln>
        </p:spPr>
      </p:pic>
      <p:grpSp>
        <p:nvGrpSpPr>
          <p:cNvPr id="2191" name="Google Shape;2191;p121"/>
          <p:cNvGrpSpPr/>
          <p:nvPr/>
        </p:nvGrpSpPr>
        <p:grpSpPr>
          <a:xfrm>
            <a:off x="5845885" y="5516821"/>
            <a:ext cx="582444" cy="537714"/>
            <a:chOff x="5845885" y="5516821"/>
            <a:chExt cx="582444" cy="537714"/>
          </a:xfrm>
        </p:grpSpPr>
        <p:sp>
          <p:nvSpPr>
            <p:cNvPr id="2192" name="Google Shape;2192;p121"/>
            <p:cNvSpPr/>
            <p:nvPr/>
          </p:nvSpPr>
          <p:spPr>
            <a:xfrm>
              <a:off x="5893954" y="5877210"/>
              <a:ext cx="480709" cy="156691"/>
            </a:xfrm>
            <a:custGeom>
              <a:avLst/>
              <a:gdLst/>
              <a:ahLst/>
              <a:cxnLst/>
              <a:rect l="l" t="t" r="r" b="b"/>
              <a:pathLst>
                <a:path w="170" h="60" extrusionOk="0">
                  <a:moveTo>
                    <a:pt x="87" y="60"/>
                  </a:moveTo>
                  <a:lnTo>
                    <a:pt x="0" y="10"/>
                  </a:lnTo>
                  <a:lnTo>
                    <a:pt x="6" y="0"/>
                  </a:lnTo>
                  <a:lnTo>
                    <a:pt x="87" y="48"/>
                  </a:lnTo>
                  <a:lnTo>
                    <a:pt x="165" y="1"/>
                  </a:lnTo>
                  <a:lnTo>
                    <a:pt x="170" y="11"/>
                  </a:lnTo>
                  <a:lnTo>
                    <a:pt x="87" y="60"/>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3" name="Google Shape;2193;p121"/>
            <p:cNvSpPr/>
            <p:nvPr/>
          </p:nvSpPr>
          <p:spPr>
            <a:xfrm>
              <a:off x="5893954" y="5751858"/>
              <a:ext cx="480709" cy="159303"/>
            </a:xfrm>
            <a:custGeom>
              <a:avLst/>
              <a:gdLst/>
              <a:ahLst/>
              <a:cxnLst/>
              <a:rect l="l" t="t" r="r" b="b"/>
              <a:pathLst>
                <a:path w="170" h="61" extrusionOk="0">
                  <a:moveTo>
                    <a:pt x="87" y="61"/>
                  </a:moveTo>
                  <a:lnTo>
                    <a:pt x="0" y="10"/>
                  </a:lnTo>
                  <a:lnTo>
                    <a:pt x="6" y="0"/>
                  </a:lnTo>
                  <a:lnTo>
                    <a:pt x="87" y="48"/>
                  </a:lnTo>
                  <a:lnTo>
                    <a:pt x="165" y="3"/>
                  </a:lnTo>
                  <a:lnTo>
                    <a:pt x="170" y="12"/>
                  </a:lnTo>
                  <a:lnTo>
                    <a:pt x="87" y="61"/>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4" name="Google Shape;2194;p121"/>
            <p:cNvSpPr/>
            <p:nvPr/>
          </p:nvSpPr>
          <p:spPr>
            <a:xfrm>
              <a:off x="5893954" y="5647397"/>
              <a:ext cx="480709" cy="154079"/>
            </a:xfrm>
            <a:custGeom>
              <a:avLst/>
              <a:gdLst/>
              <a:ahLst/>
              <a:cxnLst/>
              <a:rect l="l" t="t" r="r" b="b"/>
              <a:pathLst>
                <a:path w="170" h="59" extrusionOk="0">
                  <a:moveTo>
                    <a:pt x="87" y="59"/>
                  </a:moveTo>
                  <a:lnTo>
                    <a:pt x="0" y="10"/>
                  </a:lnTo>
                  <a:lnTo>
                    <a:pt x="6" y="0"/>
                  </a:lnTo>
                  <a:lnTo>
                    <a:pt x="87" y="48"/>
                  </a:lnTo>
                  <a:lnTo>
                    <a:pt x="165" y="1"/>
                  </a:lnTo>
                  <a:lnTo>
                    <a:pt x="170" y="11"/>
                  </a:lnTo>
                  <a:lnTo>
                    <a:pt x="87" y="59"/>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5" name="Google Shape;2195;p121"/>
            <p:cNvSpPr/>
            <p:nvPr/>
          </p:nvSpPr>
          <p:spPr>
            <a:xfrm>
              <a:off x="5893954" y="5535102"/>
              <a:ext cx="480709" cy="159303"/>
            </a:xfrm>
            <a:custGeom>
              <a:avLst/>
              <a:gdLst/>
              <a:ahLst/>
              <a:cxnLst/>
              <a:rect l="l" t="t" r="r" b="b"/>
              <a:pathLst>
                <a:path w="170" h="61" extrusionOk="0">
                  <a:moveTo>
                    <a:pt x="87" y="61"/>
                  </a:moveTo>
                  <a:lnTo>
                    <a:pt x="0" y="10"/>
                  </a:lnTo>
                  <a:lnTo>
                    <a:pt x="6" y="0"/>
                  </a:lnTo>
                  <a:lnTo>
                    <a:pt x="87" y="48"/>
                  </a:lnTo>
                  <a:lnTo>
                    <a:pt x="165" y="3"/>
                  </a:lnTo>
                  <a:lnTo>
                    <a:pt x="170" y="12"/>
                  </a:lnTo>
                  <a:lnTo>
                    <a:pt x="87" y="61"/>
                  </a:lnTo>
                  <a:close/>
                </a:path>
              </a:pathLst>
            </a:cu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6" name="Google Shape;2196;p121"/>
            <p:cNvSpPr/>
            <p:nvPr/>
          </p:nvSpPr>
          <p:spPr>
            <a:xfrm>
              <a:off x="5845885" y="5516821"/>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7" name="Google Shape;2197;p121"/>
            <p:cNvSpPr/>
            <p:nvPr/>
          </p:nvSpPr>
          <p:spPr>
            <a:xfrm>
              <a:off x="6091894" y="5516821"/>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8" name="Google Shape;2198;p121"/>
            <p:cNvSpPr/>
            <p:nvPr/>
          </p:nvSpPr>
          <p:spPr>
            <a:xfrm>
              <a:off x="6340729" y="5516821"/>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199" name="Google Shape;2199;p121"/>
            <p:cNvSpPr/>
            <p:nvPr/>
          </p:nvSpPr>
          <p:spPr>
            <a:xfrm>
              <a:off x="5845885" y="5631728"/>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0" name="Google Shape;2200;p121"/>
            <p:cNvSpPr/>
            <p:nvPr/>
          </p:nvSpPr>
          <p:spPr>
            <a:xfrm>
              <a:off x="6091894" y="5631728"/>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1" name="Google Shape;2201;p121"/>
            <p:cNvSpPr/>
            <p:nvPr/>
          </p:nvSpPr>
          <p:spPr>
            <a:xfrm>
              <a:off x="6340729" y="5631728"/>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2" name="Google Shape;2202;p121"/>
            <p:cNvSpPr/>
            <p:nvPr/>
          </p:nvSpPr>
          <p:spPr>
            <a:xfrm>
              <a:off x="5845885" y="5744022"/>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3" name="Google Shape;2203;p121"/>
            <p:cNvSpPr/>
            <p:nvPr/>
          </p:nvSpPr>
          <p:spPr>
            <a:xfrm>
              <a:off x="6340729" y="5744022"/>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4" name="Google Shape;2204;p121"/>
            <p:cNvSpPr/>
            <p:nvPr/>
          </p:nvSpPr>
          <p:spPr>
            <a:xfrm>
              <a:off x="5845885" y="5858928"/>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5" name="Google Shape;2205;p121"/>
            <p:cNvSpPr/>
            <p:nvPr/>
          </p:nvSpPr>
          <p:spPr>
            <a:xfrm>
              <a:off x="6091894" y="5858928"/>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6" name="Google Shape;2206;p121"/>
            <p:cNvSpPr/>
            <p:nvPr/>
          </p:nvSpPr>
          <p:spPr>
            <a:xfrm>
              <a:off x="6340729" y="5858928"/>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7" name="Google Shape;2207;p121"/>
            <p:cNvSpPr/>
            <p:nvPr/>
          </p:nvSpPr>
          <p:spPr>
            <a:xfrm>
              <a:off x="5845885" y="5973835"/>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8" name="Google Shape;2208;p121"/>
            <p:cNvSpPr/>
            <p:nvPr/>
          </p:nvSpPr>
          <p:spPr>
            <a:xfrm>
              <a:off x="6091894" y="5973835"/>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09" name="Google Shape;2209;p121"/>
            <p:cNvSpPr/>
            <p:nvPr/>
          </p:nvSpPr>
          <p:spPr>
            <a:xfrm>
              <a:off x="6340729" y="5973835"/>
              <a:ext cx="87600" cy="80700"/>
            </a:xfrm>
            <a:prstGeom prst="rect">
              <a:avLst/>
            </a:prstGeom>
            <a:solidFill>
              <a:srgbClr val="0078D4"/>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sp>
          <p:nvSpPr>
            <p:cNvPr id="2210" name="Google Shape;2210;p121"/>
            <p:cNvSpPr/>
            <p:nvPr/>
          </p:nvSpPr>
          <p:spPr>
            <a:xfrm>
              <a:off x="6091894" y="5744022"/>
              <a:ext cx="87600" cy="80700"/>
            </a:xfrm>
            <a:prstGeom prst="rect">
              <a:avLst/>
            </a:prstGeom>
            <a:solidFill>
              <a:srgbClr val="50E6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400" b="0" i="0" u="none" strike="noStrike" cap="none">
                <a:solidFill>
                  <a:srgbClr val="000000"/>
                </a:solidFill>
                <a:latin typeface="Arial"/>
                <a:ea typeface="Arial"/>
                <a:cs typeface="Arial"/>
                <a:sym typeface="Arial"/>
              </a:endParaRPr>
            </a:p>
          </p:txBody>
        </p:sp>
      </p:grpSp>
      <p:sp>
        <p:nvSpPr>
          <p:cNvPr id="2211" name="Google Shape;2211;p121"/>
          <p:cNvSpPr txBox="1"/>
          <p:nvPr/>
        </p:nvSpPr>
        <p:spPr>
          <a:xfrm>
            <a:off x="3209151" y="5991975"/>
            <a:ext cx="1919700" cy="8871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i="0" u="none" strike="noStrike" cap="none">
                <a:solidFill>
                  <a:schemeClr val="dk1"/>
                </a:solidFill>
                <a:latin typeface="Quattrocento Sans"/>
                <a:ea typeface="Quattrocento Sans"/>
                <a:cs typeface="Quattrocento Sans"/>
                <a:sym typeface="Quattrocento Sans"/>
              </a:rPr>
              <a:t>Azure Security</a:t>
            </a:r>
            <a:endParaRPr sz="16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None/>
            </a:pPr>
            <a:r>
              <a:rPr lang="en-US" sz="1300" i="0" u="none" strike="noStrike" cap="none">
                <a:solidFill>
                  <a:schemeClr val="dk1"/>
                </a:solidFill>
                <a:latin typeface="Quattrocento Sans"/>
                <a:ea typeface="Quattrocento Sans"/>
                <a:cs typeface="Quattrocento Sans"/>
                <a:sym typeface="Quattrocento Sans"/>
              </a:rPr>
              <a:t>Azure Active Directory</a:t>
            </a:r>
            <a:endParaRPr sz="13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None/>
            </a:pPr>
            <a:r>
              <a:rPr lang="en-US" sz="1300" i="0" u="none" strike="noStrike" cap="none">
                <a:solidFill>
                  <a:schemeClr val="dk1"/>
                </a:solidFill>
                <a:latin typeface="Quattrocento Sans"/>
                <a:ea typeface="Quattrocento Sans"/>
                <a:cs typeface="Quattrocento Sans"/>
                <a:sym typeface="Quattrocento Sans"/>
              </a:rPr>
              <a:t>Single Sign-On, Identity Passthrough, Network</a:t>
            </a:r>
            <a:endParaRPr sz="1700" b="1" i="0" u="none" strike="noStrike" cap="none">
              <a:solidFill>
                <a:schemeClr val="dk1"/>
              </a:solidFill>
              <a:latin typeface="Quattrocento Sans"/>
              <a:ea typeface="Quattrocento Sans"/>
              <a:cs typeface="Quattrocento Sans"/>
              <a:sym typeface="Quattrocento Sans"/>
            </a:endParaRPr>
          </a:p>
        </p:txBody>
      </p:sp>
      <p:sp>
        <p:nvSpPr>
          <p:cNvPr id="2212" name="Google Shape;2212;p121"/>
          <p:cNvSpPr txBox="1"/>
          <p:nvPr/>
        </p:nvSpPr>
        <p:spPr>
          <a:xfrm>
            <a:off x="7198824" y="6143430"/>
            <a:ext cx="1740900" cy="659100"/>
          </a:xfrm>
          <a:prstGeom prst="rect">
            <a:avLst/>
          </a:prstGeom>
          <a:noFill/>
          <a:ln>
            <a:noFill/>
          </a:ln>
        </p:spPr>
        <p:txBody>
          <a:bodyPr spcFirstLastPara="1" wrap="square" lIns="91425" tIns="91425" rIns="91425" bIns="91425" anchor="t" anchorCtr="0">
            <a:noAutofit/>
          </a:bodyPr>
          <a:lstStyle/>
          <a:p>
            <a:pPr marL="0" marR="0" lvl="0" indent="0" algn="ctr" rtl="0">
              <a:lnSpc>
                <a:spcPct val="90000"/>
              </a:lnSpc>
              <a:spcBef>
                <a:spcPts val="0"/>
              </a:spcBef>
              <a:spcAft>
                <a:spcPts val="0"/>
              </a:spcAft>
              <a:buClr>
                <a:srgbClr val="000000"/>
              </a:buClr>
              <a:buSzPts val="1100"/>
              <a:buFont typeface="Arial"/>
              <a:buNone/>
            </a:pPr>
            <a:r>
              <a:rPr lang="en-US" sz="1600" i="0" u="none" strike="noStrike" cap="none">
                <a:solidFill>
                  <a:schemeClr val="dk1"/>
                </a:solidFill>
                <a:latin typeface="Quattrocento Sans"/>
                <a:ea typeface="Quattrocento Sans"/>
                <a:cs typeface="Quattrocento Sans"/>
                <a:sym typeface="Quattrocento Sans"/>
              </a:rPr>
              <a:t>Azure DevOps</a:t>
            </a:r>
            <a:endParaRPr sz="1600" i="0" u="none" strike="noStrike" cap="none">
              <a:solidFill>
                <a:schemeClr val="dk1"/>
              </a:solidFill>
              <a:latin typeface="Quattrocento Sans"/>
              <a:ea typeface="Quattrocento Sans"/>
              <a:cs typeface="Quattrocento Sans"/>
              <a:sym typeface="Quattrocento Sans"/>
            </a:endParaRPr>
          </a:p>
          <a:p>
            <a:pPr marL="0" marR="0" lvl="0" indent="0" algn="ctr" rtl="0">
              <a:lnSpc>
                <a:spcPct val="90000"/>
              </a:lnSpc>
              <a:spcBef>
                <a:spcPts val="300"/>
              </a:spcBef>
              <a:spcAft>
                <a:spcPts val="0"/>
              </a:spcAft>
              <a:buClr>
                <a:srgbClr val="000000"/>
              </a:buClr>
              <a:buSzPts val="800"/>
              <a:buFont typeface="Arial"/>
              <a:buNone/>
            </a:pPr>
            <a:r>
              <a:rPr lang="en-US" sz="1300" i="0" u="none" strike="noStrike" cap="none">
                <a:solidFill>
                  <a:schemeClr val="dk1"/>
                </a:solidFill>
                <a:latin typeface="Quattrocento Sans"/>
                <a:ea typeface="Quattrocento Sans"/>
                <a:cs typeface="Quattrocento Sans"/>
                <a:sym typeface="Quattrocento Sans"/>
              </a:rPr>
              <a:t>Notebook integration</a:t>
            </a:r>
            <a:endParaRPr sz="1700" b="1" i="0" u="none" strike="noStrike" cap="none">
              <a:solidFill>
                <a:schemeClr val="dk1"/>
              </a:solidFill>
              <a:latin typeface="Quattrocento Sans"/>
              <a:ea typeface="Quattrocento Sans"/>
              <a:cs typeface="Quattrocento Sans"/>
              <a:sym typeface="Quattrocento Sans"/>
            </a:endParaRPr>
          </a:p>
        </p:txBody>
      </p:sp>
      <p:pic>
        <p:nvPicPr>
          <p:cNvPr id="2213" name="Google Shape;2213;p121" descr="Security Center"/>
          <p:cNvPicPr preferRelativeResize="0"/>
          <p:nvPr/>
        </p:nvPicPr>
        <p:blipFill rotWithShape="1">
          <a:blip r:embed="rId11">
            <a:alphaModFix/>
          </a:blip>
          <a:srcRect/>
          <a:stretch/>
        </p:blipFill>
        <p:spPr>
          <a:xfrm>
            <a:off x="3734789" y="5433774"/>
            <a:ext cx="664242" cy="664200"/>
          </a:xfrm>
          <a:prstGeom prst="rect">
            <a:avLst/>
          </a:prstGeom>
          <a:noFill/>
          <a:ln>
            <a:noFill/>
          </a:ln>
        </p:spPr>
      </p:pic>
      <p:pic>
        <p:nvPicPr>
          <p:cNvPr id="2214" name="Google Shape;2214;p121" descr="Azure DevOps"/>
          <p:cNvPicPr preferRelativeResize="0"/>
          <p:nvPr/>
        </p:nvPicPr>
        <p:blipFill rotWithShape="1">
          <a:blip r:embed="rId12">
            <a:alphaModFix/>
          </a:blip>
          <a:srcRect/>
          <a:stretch/>
        </p:blipFill>
        <p:spPr>
          <a:xfrm>
            <a:off x="7837244" y="5542103"/>
            <a:ext cx="463976" cy="591126"/>
          </a:xfrm>
          <a:prstGeom prst="rect">
            <a:avLst/>
          </a:prstGeom>
          <a:noFill/>
          <a:ln>
            <a:noFill/>
          </a:ln>
        </p:spPr>
      </p:pic>
      <p:pic>
        <p:nvPicPr>
          <p:cNvPr id="2215" name="Google Shape;2215;p121"/>
          <p:cNvPicPr preferRelativeResize="0"/>
          <p:nvPr/>
        </p:nvPicPr>
        <p:blipFill rotWithShape="1">
          <a:blip r:embed="rId13">
            <a:alphaModFix/>
          </a:blip>
          <a:srcRect/>
          <a:stretch/>
        </p:blipFill>
        <p:spPr>
          <a:xfrm>
            <a:off x="6691883" y="2595350"/>
            <a:ext cx="1230904" cy="476000"/>
          </a:xfrm>
          <a:prstGeom prst="rect">
            <a:avLst/>
          </a:prstGeom>
          <a:noFill/>
          <a:ln>
            <a:noFill/>
          </a:ln>
        </p:spPr>
      </p:pic>
      <p:pic>
        <p:nvPicPr>
          <p:cNvPr id="2216" name="Google Shape;2216;p121" descr="https://lh5.googleusercontent.com/g9w2SRI7WX50TjhYgJ4qj8q5EknMUkXoZpBzMrC4Qfn2PKKygKCzsfbQ4NEF6iKWq2Ux_F-F285WNh27BpLaB89m0oAhtcqMn0mi_gFb4n3lHPDDr9ox1YBlu57vhqgaDiS-O14kev4"/>
          <p:cNvPicPr preferRelativeResize="0"/>
          <p:nvPr/>
        </p:nvPicPr>
        <p:blipFill rotWithShape="1">
          <a:blip r:embed="rId14">
            <a:alphaModFix/>
          </a:blip>
          <a:srcRect/>
          <a:stretch/>
        </p:blipFill>
        <p:spPr>
          <a:xfrm>
            <a:off x="4344962" y="2490477"/>
            <a:ext cx="873361" cy="616875"/>
          </a:xfrm>
          <a:prstGeom prst="rect">
            <a:avLst/>
          </a:prstGeom>
          <a:noFill/>
          <a:ln>
            <a:noFill/>
          </a:ln>
        </p:spPr>
      </p:pic>
      <p:pic>
        <p:nvPicPr>
          <p:cNvPr id="2217" name="Google Shape;2217;p121" descr="A close up of a sign&#10;&#10;Description automatically generated"/>
          <p:cNvPicPr preferRelativeResize="0"/>
          <p:nvPr/>
        </p:nvPicPr>
        <p:blipFill rotWithShape="1">
          <a:blip r:embed="rId15">
            <a:alphaModFix/>
          </a:blip>
          <a:srcRect/>
          <a:stretch/>
        </p:blipFill>
        <p:spPr>
          <a:xfrm>
            <a:off x="5470000" y="2551861"/>
            <a:ext cx="949315" cy="494100"/>
          </a:xfrm>
          <a:prstGeom prst="rect">
            <a:avLst/>
          </a:prstGeom>
          <a:noFill/>
          <a:ln>
            <a:noFill/>
          </a:ln>
        </p:spPr>
      </p:pic>
      <p:pic>
        <p:nvPicPr>
          <p:cNvPr id="2218" name="Google Shape;2218;p121"/>
          <p:cNvPicPr preferRelativeResize="0"/>
          <p:nvPr/>
        </p:nvPicPr>
        <p:blipFill>
          <a:blip r:embed="rId16">
            <a:alphaModFix/>
          </a:blip>
          <a:stretch>
            <a:fillRect/>
          </a:stretch>
        </p:blipFill>
        <p:spPr>
          <a:xfrm>
            <a:off x="3812350" y="3394913"/>
            <a:ext cx="4570687" cy="887100"/>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98"/>
        <p:cNvGrpSpPr/>
        <p:nvPr/>
      </p:nvGrpSpPr>
      <p:grpSpPr>
        <a:xfrm>
          <a:off x="0" y="0"/>
          <a:ext cx="0" cy="0"/>
          <a:chOff x="0" y="0"/>
          <a:chExt cx="0" cy="0"/>
        </a:xfrm>
      </p:grpSpPr>
      <p:sp>
        <p:nvSpPr>
          <p:cNvPr id="2299" name="Google Shape;2299;p128"/>
          <p:cNvSpPr txBox="1">
            <a:spLocks noGrp="1"/>
          </p:cNvSpPr>
          <p:nvPr>
            <p:ph type="title"/>
          </p:nvPr>
        </p:nvSpPr>
        <p:spPr>
          <a:xfrm>
            <a:off x="1187675" y="2315750"/>
            <a:ext cx="10061100" cy="1449300"/>
          </a:xfrm>
          <a:prstGeom prst="rect">
            <a:avLst/>
          </a:prstGeom>
          <a:noFill/>
          <a:ln>
            <a:noFill/>
          </a:ln>
        </p:spPr>
        <p:txBody>
          <a:bodyPr spcFirstLastPara="1" wrap="square" lIns="0" tIns="0" rIns="0" bIns="182850" anchor="b" anchorCtr="0">
            <a:noAutofit/>
          </a:bodyPr>
          <a:lstStyle/>
          <a:p>
            <a:pPr marL="0" lvl="0" indent="0" algn="ctr" rtl="0">
              <a:spcBef>
                <a:spcPts val="800"/>
              </a:spcBef>
              <a:spcAft>
                <a:spcPts val="0"/>
              </a:spcAft>
              <a:buClr>
                <a:srgbClr val="000000"/>
              </a:buClr>
              <a:buSzPts val="4100"/>
              <a:buFont typeface="Arial"/>
              <a:buNone/>
            </a:pPr>
            <a:r>
              <a:rPr lang="en-US" sz="6800" dirty="0"/>
              <a:t>Reference Architectures</a:t>
            </a:r>
            <a:endParaRPr sz="6800" b="1" dirty="0"/>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129"/>
          <p:cNvSpPr/>
          <p:nvPr/>
        </p:nvSpPr>
        <p:spPr>
          <a:xfrm>
            <a:off x="2025915" y="1134669"/>
            <a:ext cx="2106000" cy="55959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r>
              <a:rPr lang="en-US" sz="1632" b="0" i="0" u="none" strike="noStrike" cap="none">
                <a:solidFill>
                  <a:srgbClr val="0078D7"/>
                </a:solidFill>
                <a:latin typeface="Quattrocento Sans"/>
                <a:ea typeface="Quattrocento Sans"/>
                <a:cs typeface="Quattrocento Sans"/>
                <a:sym typeface="Quattrocento Sans"/>
              </a:rPr>
              <a:t>Ingest</a:t>
            </a:r>
            <a:endParaRPr sz="1400" b="0" i="0" u="none" strike="noStrike" cap="none">
              <a:solidFill>
                <a:srgbClr val="000000"/>
              </a:solidFill>
              <a:latin typeface="Arial"/>
              <a:ea typeface="Arial"/>
              <a:cs typeface="Arial"/>
              <a:sym typeface="Arial"/>
            </a:endParaRPr>
          </a:p>
        </p:txBody>
      </p:sp>
      <p:pic>
        <p:nvPicPr>
          <p:cNvPr id="2306" name="Google Shape;2306;p129"/>
          <p:cNvPicPr preferRelativeResize="0"/>
          <p:nvPr/>
        </p:nvPicPr>
        <p:blipFill>
          <a:blip r:embed="rId3">
            <a:alphaModFix/>
          </a:blip>
          <a:stretch>
            <a:fillRect/>
          </a:stretch>
        </p:blipFill>
        <p:spPr>
          <a:xfrm>
            <a:off x="2857475" y="3278175"/>
            <a:ext cx="428625" cy="438150"/>
          </a:xfrm>
          <a:prstGeom prst="rect">
            <a:avLst/>
          </a:prstGeom>
          <a:noFill/>
          <a:ln>
            <a:noFill/>
          </a:ln>
        </p:spPr>
      </p:pic>
      <p:sp>
        <p:nvSpPr>
          <p:cNvPr id="2307" name="Google Shape;2307;p129"/>
          <p:cNvSpPr/>
          <p:nvPr/>
        </p:nvSpPr>
        <p:spPr>
          <a:xfrm>
            <a:off x="8923981" y="4421545"/>
            <a:ext cx="3209400" cy="23091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308" name="Google Shape;2308;p129"/>
          <p:cNvSpPr/>
          <p:nvPr/>
        </p:nvSpPr>
        <p:spPr>
          <a:xfrm>
            <a:off x="8923981" y="1134668"/>
            <a:ext cx="3209400" cy="31791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r>
              <a:rPr lang="en-US" sz="1632" b="0" i="0" u="none" strike="noStrike" cap="none">
                <a:solidFill>
                  <a:srgbClr val="0078D7"/>
                </a:solidFill>
                <a:latin typeface="Quattrocento Sans"/>
                <a:ea typeface="Quattrocento Sans"/>
                <a:cs typeface="Quattrocento Sans"/>
                <a:sym typeface="Quattrocento Sans"/>
              </a:rPr>
              <a:t>Serve</a:t>
            </a:r>
            <a:endParaRPr sz="1400" b="0" i="0" u="none" strike="noStrike" cap="none">
              <a:solidFill>
                <a:srgbClr val="000000"/>
              </a:solidFill>
              <a:latin typeface="Arial"/>
              <a:ea typeface="Arial"/>
              <a:cs typeface="Arial"/>
              <a:sym typeface="Arial"/>
            </a:endParaRPr>
          </a:p>
        </p:txBody>
      </p:sp>
      <p:sp>
        <p:nvSpPr>
          <p:cNvPr id="2309" name="Google Shape;2309;p129"/>
          <p:cNvSpPr/>
          <p:nvPr/>
        </p:nvSpPr>
        <p:spPr>
          <a:xfrm>
            <a:off x="4187188" y="1134669"/>
            <a:ext cx="2106000" cy="55959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r>
              <a:rPr lang="en-US" sz="1632" b="0" i="0" u="none" strike="noStrike" cap="none">
                <a:solidFill>
                  <a:srgbClr val="0078D7"/>
                </a:solidFill>
                <a:latin typeface="Quattrocento Sans"/>
                <a:ea typeface="Quattrocento Sans"/>
                <a:cs typeface="Quattrocento Sans"/>
                <a:sym typeface="Quattrocento Sans"/>
              </a:rPr>
              <a:t>Store</a:t>
            </a:r>
            <a:endParaRPr sz="1400" b="0" i="0" u="none" strike="noStrike" cap="none">
              <a:solidFill>
                <a:srgbClr val="000000"/>
              </a:solidFill>
              <a:latin typeface="Arial"/>
              <a:ea typeface="Arial"/>
              <a:cs typeface="Arial"/>
              <a:sym typeface="Arial"/>
            </a:endParaRPr>
          </a:p>
        </p:txBody>
      </p:sp>
      <p:sp>
        <p:nvSpPr>
          <p:cNvPr id="2310" name="Google Shape;2310;p129"/>
          <p:cNvSpPr/>
          <p:nvPr/>
        </p:nvSpPr>
        <p:spPr>
          <a:xfrm>
            <a:off x="6372050" y="1134669"/>
            <a:ext cx="2475900" cy="5595900"/>
          </a:xfrm>
          <a:prstGeom prst="rect">
            <a:avLst/>
          </a:prstGeom>
          <a:solidFill>
            <a:srgbClr val="F2F2F2">
              <a:alpha val="4941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Clr>
                <a:srgbClr val="000000"/>
              </a:buClr>
              <a:buSzPts val="1632"/>
              <a:buFont typeface="Arial"/>
              <a:buNone/>
            </a:pPr>
            <a:r>
              <a:rPr lang="en-US" sz="1632" b="0" i="0" u="none" strike="noStrike" cap="none">
                <a:solidFill>
                  <a:srgbClr val="0078D7"/>
                </a:solidFill>
                <a:latin typeface="Quattrocento Sans"/>
                <a:ea typeface="Quattrocento Sans"/>
                <a:cs typeface="Quattrocento Sans"/>
                <a:sym typeface="Quattrocento Sans"/>
              </a:rPr>
              <a:t>Prep and Train</a:t>
            </a:r>
            <a:endParaRPr sz="1400" b="0" i="0" u="none" strike="noStrike" cap="none">
              <a:solidFill>
                <a:srgbClr val="000000"/>
              </a:solidFill>
              <a:latin typeface="Arial"/>
              <a:ea typeface="Arial"/>
              <a:cs typeface="Arial"/>
              <a:sym typeface="Arial"/>
            </a:endParaRPr>
          </a:p>
        </p:txBody>
      </p:sp>
      <p:sp>
        <p:nvSpPr>
          <p:cNvPr id="2311" name="Google Shape;2311;p129"/>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sz="1400" b="0" i="0" u="none" strike="noStrike" cap="none">
              <a:solidFill>
                <a:srgbClr val="000000"/>
              </a:solidFill>
              <a:latin typeface="Arial"/>
              <a:ea typeface="Arial"/>
              <a:cs typeface="Arial"/>
              <a:sym typeface="Arial"/>
            </a:endParaRPr>
          </a:p>
        </p:txBody>
      </p:sp>
      <p:sp>
        <p:nvSpPr>
          <p:cNvPr id="2312" name="Google Shape;2312;p129"/>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sz="1400" b="0" i="0" u="none" strike="noStrike" cap="none">
              <a:solidFill>
                <a:srgbClr val="000000"/>
              </a:solidFill>
              <a:latin typeface="Arial"/>
              <a:ea typeface="Arial"/>
              <a:cs typeface="Arial"/>
              <a:sym typeface="Arial"/>
            </a:endParaRPr>
          </a:p>
        </p:txBody>
      </p:sp>
      <p:sp>
        <p:nvSpPr>
          <p:cNvPr id="2313" name="Google Shape;2313;p129"/>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sz="1400" b="0" i="0" u="none" strike="noStrike" cap="none">
              <a:solidFill>
                <a:srgbClr val="000000"/>
              </a:solidFill>
              <a:latin typeface="Arial"/>
              <a:ea typeface="Arial"/>
              <a:cs typeface="Arial"/>
              <a:sym typeface="Arial"/>
            </a:endParaRPr>
          </a:p>
        </p:txBody>
      </p:sp>
      <p:grpSp>
        <p:nvGrpSpPr>
          <p:cNvPr id="2314" name="Google Shape;2314;p129"/>
          <p:cNvGrpSpPr/>
          <p:nvPr/>
        </p:nvGrpSpPr>
        <p:grpSpPr>
          <a:xfrm>
            <a:off x="2823976" y="5022066"/>
            <a:ext cx="431699" cy="424949"/>
            <a:chOff x="5279190" y="5401430"/>
            <a:chExt cx="1101836" cy="1106637"/>
          </a:xfrm>
        </p:grpSpPr>
        <p:sp>
          <p:nvSpPr>
            <p:cNvPr id="2315" name="Google Shape;2315;p129"/>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316" name="Google Shape;2316;p129"/>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317" name="Google Shape;2317;p129"/>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318" name="Google Shape;2318;p129"/>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319" name="Google Shape;2319;p129"/>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856"/>
                <a:buFont typeface="Arial"/>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2320" name="Google Shape;2320;p129"/>
          <p:cNvCxnSpPr/>
          <p:nvPr/>
        </p:nvCxnSpPr>
        <p:spPr>
          <a:xfrm>
            <a:off x="1779883" y="5221789"/>
            <a:ext cx="818100" cy="0"/>
          </a:xfrm>
          <a:prstGeom prst="straightConnector1">
            <a:avLst/>
          </a:prstGeom>
          <a:noFill/>
          <a:ln w="19050" cap="flat" cmpd="sng">
            <a:solidFill>
              <a:srgbClr val="9999A2"/>
            </a:solidFill>
            <a:prstDash val="dash"/>
            <a:round/>
            <a:headEnd type="none" w="sm" len="sm"/>
            <a:tailEnd type="triangle" w="med" len="med"/>
          </a:ln>
        </p:spPr>
      </p:cxnSp>
      <p:sp>
        <p:nvSpPr>
          <p:cNvPr id="2321" name="Google Shape;2321;p129"/>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20"/>
              <a:buFont typeface="Arial"/>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2322" name="Google Shape;2322;p129"/>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Clr>
                <a:srgbClr val="000000"/>
              </a:buClr>
              <a:buSzPts val="1224"/>
              <a:buFont typeface="Arial"/>
              <a:buNone/>
            </a:pPr>
            <a:r>
              <a:rPr lang="en-US" sz="1224" b="1" i="0" u="none" strike="noStrike" cap="none">
                <a:solidFill>
                  <a:srgbClr val="000000"/>
                </a:solidFill>
                <a:latin typeface="Quattrocento Sans"/>
                <a:ea typeface="Quattrocento Sans"/>
                <a:cs typeface="Quattrocento Sans"/>
                <a:sym typeface="Quattrocento Sans"/>
              </a:rPr>
              <a:t>Azure Databricks</a:t>
            </a:r>
            <a:endParaRPr sz="1400" b="0" i="0" u="none" strike="noStrike" cap="none">
              <a:solidFill>
                <a:srgbClr val="000000"/>
              </a:solidFill>
              <a:latin typeface="Arial"/>
              <a:ea typeface="Arial"/>
              <a:cs typeface="Arial"/>
              <a:sym typeface="Arial"/>
            </a:endParaRPr>
          </a:p>
        </p:txBody>
      </p:sp>
      <p:sp>
        <p:nvSpPr>
          <p:cNvPr id="2323" name="Google Shape;2323;p129"/>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sz="1400" b="0" i="0" u="none" strike="noStrike" cap="none">
              <a:solidFill>
                <a:srgbClr val="000000"/>
              </a:solidFill>
              <a:latin typeface="Arial"/>
              <a:ea typeface="Arial"/>
              <a:cs typeface="Arial"/>
              <a:sym typeface="Arial"/>
            </a:endParaRPr>
          </a:p>
        </p:txBody>
      </p:sp>
      <p:sp>
        <p:nvSpPr>
          <p:cNvPr id="2324" name="Google Shape;2324;p129"/>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sz="1400" b="0" i="0" u="none" strike="noStrike" cap="none">
              <a:solidFill>
                <a:srgbClr val="000000"/>
              </a:solidFill>
              <a:latin typeface="Arial"/>
              <a:ea typeface="Arial"/>
              <a:cs typeface="Arial"/>
              <a:sym typeface="Arial"/>
            </a:endParaRPr>
          </a:p>
        </p:txBody>
      </p:sp>
      <p:cxnSp>
        <p:nvCxnSpPr>
          <p:cNvPr id="2325" name="Google Shape;2325;p129"/>
          <p:cNvCxnSpPr/>
          <p:nvPr/>
        </p:nvCxnSpPr>
        <p:spPr>
          <a:xfrm>
            <a:off x="3588257" y="5243928"/>
            <a:ext cx="1197900" cy="0"/>
          </a:xfrm>
          <a:prstGeom prst="straightConnector1">
            <a:avLst/>
          </a:prstGeom>
          <a:noFill/>
          <a:ln w="19050" cap="flat" cmpd="sng">
            <a:solidFill>
              <a:srgbClr val="9999A2"/>
            </a:solidFill>
            <a:prstDash val="dash"/>
            <a:round/>
            <a:headEnd type="none" w="sm" len="sm"/>
            <a:tailEnd type="triangle" w="med" len="med"/>
          </a:ln>
        </p:spPr>
      </p:cxnSp>
      <p:sp>
        <p:nvSpPr>
          <p:cNvPr id="2326" name="Google Shape;2326;p129"/>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(structured)</a:t>
            </a:r>
            <a:endParaRPr sz="1400" b="0" i="0" u="none" strike="noStrike" cap="none">
              <a:solidFill>
                <a:srgbClr val="000000"/>
              </a:solidFill>
              <a:latin typeface="Arial"/>
              <a:ea typeface="Arial"/>
              <a:cs typeface="Arial"/>
              <a:sym typeface="Arial"/>
            </a:endParaRPr>
          </a:p>
        </p:txBody>
      </p:sp>
      <p:cxnSp>
        <p:nvCxnSpPr>
          <p:cNvPr id="2327" name="Google Shape;2327;p129"/>
          <p:cNvCxnSpPr/>
          <p:nvPr/>
        </p:nvCxnSpPr>
        <p:spPr>
          <a:xfrm>
            <a:off x="8320378" y="3537221"/>
            <a:ext cx="975600" cy="0"/>
          </a:xfrm>
          <a:prstGeom prst="straightConnector1">
            <a:avLst/>
          </a:prstGeom>
          <a:noFill/>
          <a:ln w="19050" cap="flat" cmpd="sng">
            <a:solidFill>
              <a:srgbClr val="9999A2"/>
            </a:solidFill>
            <a:prstDash val="dash"/>
            <a:round/>
            <a:headEnd type="none" w="sm" len="sm"/>
            <a:tailEnd type="triangle" w="med" len="med"/>
          </a:ln>
        </p:spPr>
      </p:cxnSp>
      <p:sp>
        <p:nvSpPr>
          <p:cNvPr id="2328" name="Google Shape;2328;p129"/>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Power BI</a:t>
            </a:r>
            <a:endParaRPr sz="1400" b="0" i="0" u="none" strike="noStrike" cap="none">
              <a:solidFill>
                <a:srgbClr val="000000"/>
              </a:solidFill>
              <a:latin typeface="Arial"/>
              <a:ea typeface="Arial"/>
              <a:cs typeface="Arial"/>
              <a:sym typeface="Arial"/>
            </a:endParaRPr>
          </a:p>
        </p:txBody>
      </p:sp>
      <p:grpSp>
        <p:nvGrpSpPr>
          <p:cNvPr id="2329" name="Google Shape;2329;p129"/>
          <p:cNvGrpSpPr/>
          <p:nvPr/>
        </p:nvGrpSpPr>
        <p:grpSpPr>
          <a:xfrm>
            <a:off x="11241742" y="5158414"/>
            <a:ext cx="406073" cy="309130"/>
            <a:chOff x="2502877" y="2643553"/>
            <a:chExt cx="3651737" cy="2779950"/>
          </a:xfrm>
        </p:grpSpPr>
        <p:cxnSp>
          <p:nvCxnSpPr>
            <p:cNvPr id="2330" name="Google Shape;2330;p129"/>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331" name="Google Shape;2331;p129"/>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332" name="Google Shape;2332;p129"/>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333" name="Google Shape;2333;p129"/>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334" name="Google Shape;2334;p129"/>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3264"/>
                <a:buFont typeface="Arial"/>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2335" name="Google Shape;2335;p129"/>
          <p:cNvCxnSpPr/>
          <p:nvPr/>
        </p:nvCxnSpPr>
        <p:spPr>
          <a:xfrm>
            <a:off x="5723460" y="5284762"/>
            <a:ext cx="3820200" cy="9600"/>
          </a:xfrm>
          <a:prstGeom prst="straightConnector1">
            <a:avLst/>
          </a:prstGeom>
          <a:noFill/>
          <a:ln w="19050" cap="flat" cmpd="sng">
            <a:solidFill>
              <a:srgbClr val="9999A2"/>
            </a:solidFill>
            <a:prstDash val="dash"/>
            <a:round/>
            <a:headEnd type="triangle" w="med" len="med"/>
            <a:tailEnd type="triangle" w="med" len="med"/>
          </a:ln>
        </p:spPr>
      </p:cxnSp>
      <p:grpSp>
        <p:nvGrpSpPr>
          <p:cNvPr id="2336" name="Google Shape;2336;p129"/>
          <p:cNvGrpSpPr/>
          <p:nvPr/>
        </p:nvGrpSpPr>
        <p:grpSpPr>
          <a:xfrm>
            <a:off x="780591" y="4760481"/>
            <a:ext cx="319442" cy="436570"/>
            <a:chOff x="7264761" y="118465"/>
            <a:chExt cx="365202" cy="499109"/>
          </a:xfrm>
        </p:grpSpPr>
        <p:sp>
          <p:nvSpPr>
            <p:cNvPr id="2337" name="Google Shape;2337;p129"/>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sm" len="sm"/>
              <a:tailEnd type="none" w="sm" len="sm"/>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2338" name="Google Shape;2338;p129"/>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3264"/>
                <a:buFont typeface="Arial"/>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339" name="Google Shape;2339;p129"/>
          <p:cNvGrpSpPr/>
          <p:nvPr/>
        </p:nvGrpSpPr>
        <p:grpSpPr>
          <a:xfrm>
            <a:off x="729658" y="5702877"/>
            <a:ext cx="424150" cy="402187"/>
            <a:chOff x="8301667" y="2334125"/>
            <a:chExt cx="586815" cy="556429"/>
          </a:xfrm>
        </p:grpSpPr>
        <p:sp>
          <p:nvSpPr>
            <p:cNvPr id="2340" name="Google Shape;2340;p129"/>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41" name="Google Shape;2341;p129"/>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42" name="Google Shape;2342;p129"/>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343" name="Google Shape;2343;p129"/>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344" name="Google Shape;2344;p129"/>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345" name="Google Shape;2345;p129"/>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46" name="Google Shape;2346;p129"/>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47" name="Google Shape;2347;p129"/>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2348" name="Google Shape;2348;p129"/>
          <p:cNvGrpSpPr/>
          <p:nvPr/>
        </p:nvGrpSpPr>
        <p:grpSpPr>
          <a:xfrm>
            <a:off x="720875" y="3865415"/>
            <a:ext cx="410705" cy="410705"/>
            <a:chOff x="8035871" y="3099661"/>
            <a:chExt cx="302100" cy="302100"/>
          </a:xfrm>
        </p:grpSpPr>
        <p:sp>
          <p:nvSpPr>
            <p:cNvPr id="2349" name="Google Shape;2349;p129"/>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3264"/>
                <a:buFont typeface="Arial"/>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2350" name="Google Shape;2350;p129"/>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3264"/>
                <a:buFont typeface="Arial"/>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351" name="Google Shape;2351;p129"/>
          <p:cNvGrpSpPr/>
          <p:nvPr/>
        </p:nvGrpSpPr>
        <p:grpSpPr>
          <a:xfrm>
            <a:off x="717640" y="3073741"/>
            <a:ext cx="416448" cy="311034"/>
            <a:chOff x="710240" y="918777"/>
            <a:chExt cx="2781885" cy="2077715"/>
          </a:xfrm>
        </p:grpSpPr>
        <p:grpSp>
          <p:nvGrpSpPr>
            <p:cNvPr id="2352" name="Google Shape;2352;p129"/>
            <p:cNvGrpSpPr/>
            <p:nvPr/>
          </p:nvGrpSpPr>
          <p:grpSpPr>
            <a:xfrm>
              <a:off x="710240" y="918777"/>
              <a:ext cx="2781885" cy="2077715"/>
              <a:chOff x="9531457" y="2208508"/>
              <a:chExt cx="503700" cy="376200"/>
            </a:xfrm>
          </p:grpSpPr>
          <p:sp>
            <p:nvSpPr>
              <p:cNvPr id="2353" name="Google Shape;2353;p129"/>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2354" name="Google Shape;2354;p129"/>
              <p:cNvGrpSpPr/>
              <p:nvPr/>
            </p:nvGrpSpPr>
            <p:grpSpPr>
              <a:xfrm>
                <a:off x="9813871" y="2248597"/>
                <a:ext cx="187291" cy="46461"/>
                <a:chOff x="9747337" y="2248545"/>
                <a:chExt cx="249123" cy="61800"/>
              </a:xfrm>
            </p:grpSpPr>
            <p:sp>
              <p:nvSpPr>
                <p:cNvPr id="2355" name="Google Shape;2355;p129"/>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56" name="Google Shape;2356;p129"/>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57" name="Google Shape;2357;p129"/>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2358" name="Google Shape;2358;p129"/>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59" name="Google Shape;2359;p129"/>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360" name="Google Shape;2360;p129"/>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2361" name="Google Shape;2361;p129"/>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Sensors and IoT</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(unstructured)</a:t>
            </a:r>
            <a:endParaRPr sz="1400" b="0" i="0" u="none" strike="noStrike" cap="none">
              <a:solidFill>
                <a:srgbClr val="000000"/>
              </a:solidFill>
              <a:latin typeface="Arial"/>
              <a:ea typeface="Arial"/>
              <a:cs typeface="Arial"/>
              <a:sym typeface="Arial"/>
            </a:endParaRPr>
          </a:p>
        </p:txBody>
      </p:sp>
      <p:grpSp>
        <p:nvGrpSpPr>
          <p:cNvPr id="2362" name="Google Shape;2362;p129"/>
          <p:cNvGrpSpPr/>
          <p:nvPr/>
        </p:nvGrpSpPr>
        <p:grpSpPr>
          <a:xfrm>
            <a:off x="731435" y="1908095"/>
            <a:ext cx="422052" cy="471603"/>
            <a:chOff x="4633352" y="465695"/>
            <a:chExt cx="743704" cy="831019"/>
          </a:xfrm>
        </p:grpSpPr>
        <p:sp>
          <p:nvSpPr>
            <p:cNvPr id="2363" name="Google Shape;2363;p129"/>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4" name="Google Shape;2364;p129"/>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5" name="Google Shape;2365;p129"/>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6" name="Google Shape;2366;p129"/>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7" name="Google Shape;2367;p129"/>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8" name="Google Shape;2368;p129"/>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69" name="Google Shape;2369;p129"/>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370" name="Google Shape;2370;p129"/>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36"/>
                <a:buFont typeface="Arial"/>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2371" name="Google Shape;2371;p129"/>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IoT Hub</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Kafka</a:t>
            </a:r>
            <a:endParaRPr sz="1400" b="0" i="0" u="none" strike="noStrike" cap="none">
              <a:solidFill>
                <a:srgbClr val="000000"/>
              </a:solidFill>
              <a:latin typeface="Arial"/>
              <a:ea typeface="Arial"/>
              <a:cs typeface="Arial"/>
              <a:sym typeface="Arial"/>
            </a:endParaRPr>
          </a:p>
        </p:txBody>
      </p:sp>
      <p:cxnSp>
        <p:nvCxnSpPr>
          <p:cNvPr id="2372" name="Google Shape;2372;p129"/>
          <p:cNvCxnSpPr/>
          <p:nvPr/>
        </p:nvCxnSpPr>
        <p:spPr>
          <a:xfrm>
            <a:off x="3695895" y="3515333"/>
            <a:ext cx="3143700" cy="0"/>
          </a:xfrm>
          <a:prstGeom prst="straightConnector1">
            <a:avLst/>
          </a:prstGeom>
          <a:noFill/>
          <a:ln w="19050" cap="flat" cmpd="sng">
            <a:solidFill>
              <a:srgbClr val="9999A2"/>
            </a:solidFill>
            <a:prstDash val="dash"/>
            <a:round/>
            <a:headEnd type="triangle" w="med" len="med"/>
            <a:tailEnd type="triangle" w="med" len="med"/>
          </a:ln>
        </p:spPr>
      </p:cxnSp>
      <p:cxnSp>
        <p:nvCxnSpPr>
          <p:cNvPr id="2373" name="Google Shape;2373;p129"/>
          <p:cNvCxnSpPr/>
          <p:nvPr/>
        </p:nvCxnSpPr>
        <p:spPr>
          <a:xfrm>
            <a:off x="7561306" y="4313665"/>
            <a:ext cx="0" cy="980700"/>
          </a:xfrm>
          <a:prstGeom prst="straightConnector1">
            <a:avLst/>
          </a:prstGeom>
          <a:noFill/>
          <a:ln w="19050" cap="flat" cmpd="sng">
            <a:solidFill>
              <a:srgbClr val="9999A2"/>
            </a:solidFill>
            <a:prstDash val="dash"/>
            <a:round/>
            <a:headEnd type="triangle" w="med" len="med"/>
            <a:tailEnd type="none" w="sm" len="sm"/>
          </a:ln>
        </p:spPr>
      </p:cxnSp>
      <p:sp>
        <p:nvSpPr>
          <p:cNvPr id="2374" name="Google Shape;2374;p129"/>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Apps</a:t>
            </a:r>
            <a:endParaRPr sz="1400" b="0" i="0" u="none" strike="noStrike" cap="none">
              <a:solidFill>
                <a:srgbClr val="000000"/>
              </a:solidFill>
              <a:latin typeface="Arial"/>
              <a:ea typeface="Arial"/>
              <a:cs typeface="Arial"/>
              <a:sym typeface="Arial"/>
            </a:endParaRPr>
          </a:p>
        </p:txBody>
      </p:sp>
      <p:cxnSp>
        <p:nvCxnSpPr>
          <p:cNvPr id="2375" name="Google Shape;2375;p129"/>
          <p:cNvCxnSpPr/>
          <p:nvPr/>
        </p:nvCxnSpPr>
        <p:spPr>
          <a:xfrm>
            <a:off x="10632560" y="5305711"/>
            <a:ext cx="349500" cy="0"/>
          </a:xfrm>
          <a:prstGeom prst="straightConnector1">
            <a:avLst/>
          </a:prstGeom>
          <a:noFill/>
          <a:ln w="19050" cap="flat" cmpd="sng">
            <a:solidFill>
              <a:srgbClr val="9999A2"/>
            </a:solidFill>
            <a:prstDash val="dash"/>
            <a:round/>
            <a:headEnd type="none" w="sm" len="sm"/>
            <a:tailEnd type="triangle" w="med" len="med"/>
          </a:ln>
        </p:spPr>
      </p:cxnSp>
      <p:cxnSp>
        <p:nvCxnSpPr>
          <p:cNvPr id="2376" name="Google Shape;2376;p129"/>
          <p:cNvCxnSpPr/>
          <p:nvPr/>
        </p:nvCxnSpPr>
        <p:spPr>
          <a:xfrm>
            <a:off x="5217229" y="3515333"/>
            <a:ext cx="0" cy="1083000"/>
          </a:xfrm>
          <a:prstGeom prst="straightConnector1">
            <a:avLst/>
          </a:prstGeom>
          <a:noFill/>
          <a:ln w="19050" cap="flat" cmpd="sng">
            <a:solidFill>
              <a:srgbClr val="9999A2"/>
            </a:solidFill>
            <a:prstDash val="dash"/>
            <a:round/>
            <a:headEnd type="none" w="sm" len="sm"/>
            <a:tailEnd type="triangle" w="med" len="med"/>
          </a:ln>
        </p:spPr>
      </p:cxnSp>
      <p:grpSp>
        <p:nvGrpSpPr>
          <p:cNvPr id="2377" name="Google Shape;2377;p129"/>
          <p:cNvGrpSpPr/>
          <p:nvPr/>
        </p:nvGrpSpPr>
        <p:grpSpPr>
          <a:xfrm>
            <a:off x="11247113" y="2804833"/>
            <a:ext cx="638706" cy="385776"/>
            <a:chOff x="3604308" y="4850892"/>
            <a:chExt cx="394799" cy="230838"/>
          </a:xfrm>
        </p:grpSpPr>
        <p:sp>
          <p:nvSpPr>
            <p:cNvPr id="2378" name="Google Shape;2378;p129"/>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79" name="Google Shape;2379;p129"/>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0" name="Google Shape;2380;p129"/>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381" name="Google Shape;2381;p129"/>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382" name="Google Shape;2382;p129"/>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71"/>
              <a:buFont typeface="Arial"/>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sz="1400" b="0" i="0" u="none" strike="noStrike" cap="none">
              <a:solidFill>
                <a:srgbClr val="000000"/>
              </a:solidFill>
              <a:latin typeface="Arial"/>
              <a:ea typeface="Arial"/>
              <a:cs typeface="Arial"/>
              <a:sym typeface="Arial"/>
            </a:endParaRPr>
          </a:p>
        </p:txBody>
      </p:sp>
      <p:pic>
        <p:nvPicPr>
          <p:cNvPr id="2383" name="Google Shape;2383;p129"/>
          <p:cNvPicPr preferRelativeResize="0"/>
          <p:nvPr/>
        </p:nvPicPr>
        <p:blipFill rotWithShape="1">
          <a:blip r:embed="rId4">
            <a:alphaModFix/>
          </a:blip>
          <a:srcRect r="82969"/>
          <a:stretch/>
        </p:blipFill>
        <p:spPr>
          <a:xfrm>
            <a:off x="7194311" y="3103875"/>
            <a:ext cx="905703" cy="845975"/>
          </a:xfrm>
          <a:prstGeom prst="rect">
            <a:avLst/>
          </a:prstGeom>
          <a:noFill/>
          <a:ln>
            <a:noFill/>
          </a:ln>
        </p:spPr>
      </p:pic>
      <p:grpSp>
        <p:nvGrpSpPr>
          <p:cNvPr id="2384" name="Google Shape;2384;p129"/>
          <p:cNvGrpSpPr/>
          <p:nvPr/>
        </p:nvGrpSpPr>
        <p:grpSpPr>
          <a:xfrm>
            <a:off x="9921612" y="2173499"/>
            <a:ext cx="364469" cy="270643"/>
            <a:chOff x="-219366" y="4364127"/>
            <a:chExt cx="678335" cy="503709"/>
          </a:xfrm>
        </p:grpSpPr>
        <p:sp>
          <p:nvSpPr>
            <p:cNvPr id="2385" name="Google Shape;2385;p129"/>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6" name="Google Shape;2386;p129"/>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7" name="Google Shape;2387;p129"/>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8" name="Google Shape;2388;p129"/>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89" name="Google Shape;2389;p129"/>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0" name="Google Shape;2390;p129"/>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1" name="Google Shape;2391;p129"/>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2" name="Google Shape;2392;p129"/>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3" name="Google Shape;2393;p129"/>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4" name="Google Shape;2394;p129"/>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5" name="Google Shape;2395;p129"/>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6" name="Google Shape;2396;p129"/>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7" name="Google Shape;2397;p129"/>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8" name="Google Shape;2398;p129"/>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399" name="Google Shape;2399;p129"/>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0" name="Google Shape;2400;p129"/>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1" name="Google Shape;2401;p129"/>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2" name="Google Shape;2402;p129"/>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3" name="Google Shape;2403;p129"/>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4" name="Google Shape;2404;p129"/>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405" name="Google Shape;2405;p129"/>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36"/>
                <a:buFont typeface="Arial"/>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406" name="Google Shape;2406;p129"/>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Clr>
                <a:srgbClr val="000000"/>
              </a:buClr>
              <a:buSzPts val="1224"/>
              <a:buFont typeface="Arial"/>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407" name="Google Shape;2407;p129"/>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a:solidFill>
                  <a:srgbClr val="0078D7"/>
                </a:solidFill>
                <a:latin typeface="Quattrocento Sans"/>
                <a:ea typeface="Quattrocento Sans"/>
                <a:cs typeface="Quattrocento Sans"/>
                <a:sym typeface="Quattrocento Sans"/>
              </a:rPr>
              <a:t>Model Serving</a:t>
            </a:r>
            <a:endParaRPr sz="1400" b="0" i="0" u="none" strike="noStrike" cap="none">
              <a:solidFill>
                <a:srgbClr val="000000"/>
              </a:solidFill>
              <a:latin typeface="Arial"/>
              <a:ea typeface="Arial"/>
              <a:cs typeface="Arial"/>
              <a:sym typeface="Arial"/>
            </a:endParaRPr>
          </a:p>
        </p:txBody>
      </p:sp>
      <p:grpSp>
        <p:nvGrpSpPr>
          <p:cNvPr id="2408" name="Google Shape;2408;p129"/>
          <p:cNvGrpSpPr/>
          <p:nvPr/>
        </p:nvGrpSpPr>
        <p:grpSpPr>
          <a:xfrm>
            <a:off x="9388982" y="3153873"/>
            <a:ext cx="1369216" cy="961052"/>
            <a:chOff x="9580049" y="3357031"/>
            <a:chExt cx="1342500" cy="942300"/>
          </a:xfrm>
        </p:grpSpPr>
        <p:sp>
          <p:nvSpPr>
            <p:cNvPr id="2409" name="Google Shape;2409;p129"/>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Cosmos DB,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020"/>
                <a:buFont typeface="Arial"/>
                <a:buNone/>
              </a:pPr>
              <a:r>
                <a:rPr lang="en-US" sz="1020" b="0" i="0" u="none" strike="noStrike" cap="none">
                  <a:solidFill>
                    <a:srgbClr val="000000"/>
                  </a:solidFill>
                  <a:latin typeface="Quattrocento Sans"/>
                  <a:ea typeface="Quattrocento Sans"/>
                  <a:cs typeface="Quattrocento Sans"/>
                  <a:sym typeface="Quattrocento Sans"/>
                </a:rPr>
                <a:t>SQL DB</a:t>
              </a:r>
              <a:endParaRPr sz="1400" b="0" i="0" u="none" strike="noStrike" cap="none">
                <a:solidFill>
                  <a:srgbClr val="000000"/>
                </a:solidFill>
                <a:latin typeface="Arial"/>
                <a:ea typeface="Arial"/>
                <a:cs typeface="Arial"/>
                <a:sym typeface="Arial"/>
              </a:endParaRPr>
            </a:p>
          </p:txBody>
        </p:sp>
        <p:sp>
          <p:nvSpPr>
            <p:cNvPr id="2410" name="Google Shape;2410;p129"/>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Clr>
                  <a:srgbClr val="000000"/>
                </a:buClr>
                <a:buSzPts val="2448"/>
                <a:buFont typeface="Arial"/>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411" name="Google Shape;2411;p129"/>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Clr>
                  <a:srgbClr val="000000"/>
                </a:buClr>
                <a:buSzPts val="1224"/>
                <a:buFont typeface="Arial"/>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412" name="Google Shape;2412;p129"/>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sz="1400" b="0" i="0" u="none" strike="noStrike" cap="none">
                <a:solidFill>
                  <a:srgbClr val="000000"/>
                </a:solidFill>
                <a:latin typeface="Arial"/>
                <a:ea typeface="Arial"/>
                <a:cs typeface="Arial"/>
                <a:sym typeface="Arial"/>
              </a:endParaRPr>
            </a:p>
          </p:txBody>
        </p:sp>
      </p:grpSp>
      <p:sp>
        <p:nvSpPr>
          <p:cNvPr id="2413" name="Google Shape;2413;p129"/>
          <p:cNvSpPr txBox="1"/>
          <p:nvPr/>
        </p:nvSpPr>
        <p:spPr>
          <a:xfrm>
            <a:off x="811555" y="80823"/>
            <a:ext cx="8811300" cy="798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4488"/>
              <a:buFont typeface="Arial"/>
              <a:buNone/>
            </a:pPr>
            <a:r>
              <a:rPr lang="en-US" sz="4488">
                <a:solidFill>
                  <a:srgbClr val="4472C4"/>
                </a:solidFill>
                <a:latin typeface="Calibri"/>
                <a:ea typeface="Calibri"/>
                <a:cs typeface="Calibri"/>
                <a:sym typeface="Calibri"/>
              </a:rPr>
              <a:t>                             </a:t>
            </a:r>
            <a:r>
              <a:rPr lang="en-US" sz="3672" b="0" i="0" u="none" strike="noStrike" cap="none">
                <a:solidFill>
                  <a:srgbClr val="000000"/>
                </a:solidFill>
                <a:latin typeface="Calibri"/>
                <a:ea typeface="Calibri"/>
                <a:cs typeface="Calibri"/>
                <a:sym typeface="Calibri"/>
              </a:rPr>
              <a:t> – Architecture Example</a:t>
            </a:r>
            <a:endParaRPr sz="4896" b="0" i="0" u="none" strike="noStrike" cap="none">
              <a:solidFill>
                <a:srgbClr val="4472C4"/>
              </a:solidFill>
              <a:latin typeface="Calibri"/>
              <a:ea typeface="Calibri"/>
              <a:cs typeface="Calibri"/>
              <a:sym typeface="Calibri"/>
            </a:endParaRPr>
          </a:p>
        </p:txBody>
      </p:sp>
      <p:cxnSp>
        <p:nvCxnSpPr>
          <p:cNvPr id="2414" name="Google Shape;2414;p129"/>
          <p:cNvCxnSpPr/>
          <p:nvPr/>
        </p:nvCxnSpPr>
        <p:spPr>
          <a:xfrm>
            <a:off x="8320378" y="3955548"/>
            <a:ext cx="3100200" cy="795300"/>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415" name="Google Shape;2415;p129"/>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2416" name="Google Shape;2416;p129"/>
          <p:cNvCxnSpPr/>
          <p:nvPr/>
        </p:nvCxnSpPr>
        <p:spPr>
          <a:xfrm rot="10800000" flipH="1">
            <a:off x="8320377" y="2314635"/>
            <a:ext cx="1034700" cy="859800"/>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2417" name="Google Shape;2417;p129"/>
          <p:cNvCxnSpPr/>
          <p:nvPr/>
        </p:nvCxnSpPr>
        <p:spPr>
          <a:xfrm rot="-5400000" flipH="1">
            <a:off x="10686391" y="2529119"/>
            <a:ext cx="630600" cy="189300"/>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2418" name="Google Shape;2418;p129"/>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2419" name="Google Shape;2419;p129"/>
          <p:cNvCxnSpPr/>
          <p:nvPr/>
        </p:nvCxnSpPr>
        <p:spPr>
          <a:xfrm rot="-5400000">
            <a:off x="10781030" y="3226586"/>
            <a:ext cx="484500" cy="165300"/>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2420" name="Google Shape;2420;p129"/>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2421" name="Google Shape;2421;p129"/>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a:solidFill>
                  <a:srgbClr val="7A7A87"/>
                </a:solidFill>
                <a:latin typeface="Quattrocento Sans"/>
                <a:ea typeface="Quattrocento Sans"/>
                <a:cs typeface="Quattrocento Sans"/>
                <a:sym typeface="Quattrocento Sans"/>
              </a:rPr>
              <a:t>Ad-hoc </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306"/>
              </a:spcBef>
              <a:spcAft>
                <a:spcPts val="0"/>
              </a:spcAft>
              <a:buClr>
                <a:srgbClr val="000000"/>
              </a:buClr>
              <a:buSzPts val="918"/>
              <a:buFont typeface="Arial"/>
              <a:buNone/>
            </a:pPr>
            <a:r>
              <a:rPr lang="en-US" sz="918" b="0" i="0" u="none" strike="noStrike" cap="none">
                <a:solidFill>
                  <a:srgbClr val="7A7A87"/>
                </a:solidFill>
                <a:latin typeface="Quattrocento Sans"/>
                <a:ea typeface="Quattrocento Sans"/>
                <a:cs typeface="Quattrocento Sans"/>
                <a:sym typeface="Quattrocento Sans"/>
              </a:rPr>
              <a:t>Analysis</a:t>
            </a:r>
            <a:endParaRPr sz="1400" b="0" i="0" u="none" strike="noStrike" cap="none">
              <a:solidFill>
                <a:srgbClr val="000000"/>
              </a:solidFill>
              <a:latin typeface="Arial"/>
              <a:ea typeface="Arial"/>
              <a:cs typeface="Arial"/>
              <a:sym typeface="Arial"/>
            </a:endParaRPr>
          </a:p>
        </p:txBody>
      </p:sp>
      <p:cxnSp>
        <p:nvCxnSpPr>
          <p:cNvPr id="2422" name="Google Shape;2422;p129"/>
          <p:cNvCxnSpPr/>
          <p:nvPr/>
        </p:nvCxnSpPr>
        <p:spPr>
          <a:xfrm rot="-5400000" flipH="1">
            <a:off x="1730254" y="2626253"/>
            <a:ext cx="1342800" cy="444000"/>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423" name="Google Shape;2423;p129"/>
          <p:cNvCxnSpPr/>
          <p:nvPr/>
        </p:nvCxnSpPr>
        <p:spPr>
          <a:xfrm>
            <a:off x="1664623" y="2176850"/>
            <a:ext cx="524400" cy="0"/>
          </a:xfrm>
          <a:prstGeom prst="straightConnector1">
            <a:avLst/>
          </a:prstGeom>
          <a:noFill/>
          <a:ln w="19050" cap="flat" cmpd="sng">
            <a:solidFill>
              <a:srgbClr val="7A7A87"/>
            </a:solidFill>
            <a:prstDash val="dash"/>
            <a:round/>
            <a:headEnd type="none" w="sm" len="sm"/>
            <a:tailEnd type="none" w="sm" len="sm"/>
          </a:ln>
        </p:spPr>
      </p:cxnSp>
      <p:grpSp>
        <p:nvGrpSpPr>
          <p:cNvPr id="2424" name="Google Shape;2424;p129"/>
          <p:cNvGrpSpPr/>
          <p:nvPr/>
        </p:nvGrpSpPr>
        <p:grpSpPr>
          <a:xfrm>
            <a:off x="4378022" y="5501117"/>
            <a:ext cx="1693584" cy="995932"/>
            <a:chOff x="4291737" y="5393780"/>
            <a:chExt cx="1660539" cy="976500"/>
          </a:xfrm>
        </p:grpSpPr>
        <p:grpSp>
          <p:nvGrpSpPr>
            <p:cNvPr id="2425" name="Google Shape;2425;p129"/>
            <p:cNvGrpSpPr/>
            <p:nvPr/>
          </p:nvGrpSpPr>
          <p:grpSpPr>
            <a:xfrm>
              <a:off x="5088310" y="5677815"/>
              <a:ext cx="863966" cy="658089"/>
              <a:chOff x="4017791" y="3038558"/>
              <a:chExt cx="647990" cy="493579"/>
            </a:xfrm>
          </p:grpSpPr>
          <p:pic>
            <p:nvPicPr>
              <p:cNvPr id="2426" name="Google Shape;2426;p129" descr="Image result for Delta LAke logo"/>
              <p:cNvPicPr preferRelativeResize="0"/>
              <p:nvPr/>
            </p:nvPicPr>
            <p:blipFill rotWithShape="1">
              <a:blip r:embed="rId5">
                <a:alphaModFix/>
              </a:blip>
              <a:srcRect r="77603"/>
              <a:stretch/>
            </p:blipFill>
            <p:spPr>
              <a:xfrm>
                <a:off x="4173420" y="3038558"/>
                <a:ext cx="347936" cy="317488"/>
              </a:xfrm>
              <a:prstGeom prst="rect">
                <a:avLst/>
              </a:prstGeom>
              <a:noFill/>
              <a:ln>
                <a:noFill/>
              </a:ln>
            </p:spPr>
          </p:pic>
          <p:sp>
            <p:nvSpPr>
              <p:cNvPr id="2427" name="Google Shape;2427;p129"/>
              <p:cNvSpPr/>
              <p:nvPr/>
            </p:nvSpPr>
            <p:spPr>
              <a:xfrm>
                <a:off x="4017791" y="3350900"/>
                <a:ext cx="647990" cy="181237"/>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grpSp>
        <p:sp>
          <p:nvSpPr>
            <p:cNvPr id="2428" name="Google Shape;2428;p129"/>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Calibri"/>
                <a:ea typeface="Calibri"/>
                <a:cs typeface="Calibri"/>
                <a:sym typeface="Calibri"/>
              </a:endParaRPr>
            </a:p>
          </p:txBody>
        </p:sp>
        <p:sp>
          <p:nvSpPr>
            <p:cNvPr id="2429" name="Google Shape;2429;p129"/>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48"/>
                <a:buFont typeface="Arial"/>
                <a:buNone/>
              </a:pPr>
              <a:endParaRPr sz="2448" b="0" i="0" u="none" strike="noStrike" cap="none">
                <a:solidFill>
                  <a:srgbClr val="FFFFFF"/>
                </a:solidFill>
                <a:latin typeface="Calibri"/>
                <a:ea typeface="Calibri"/>
                <a:cs typeface="Calibri"/>
                <a:sym typeface="Calibri"/>
              </a:endParaRPr>
            </a:p>
          </p:txBody>
        </p:sp>
        <p:sp>
          <p:nvSpPr>
            <p:cNvPr id="2430" name="Google Shape;2430;p129"/>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a:solidFill>
                    <a:srgbClr val="000000"/>
                  </a:solidFill>
                  <a:latin typeface="Quattrocento Sans"/>
                  <a:ea typeface="Quattrocento Sans"/>
                  <a:cs typeface="Quattrocento Sans"/>
                  <a:sym typeface="Quattrocento Sans"/>
                </a:rPr>
                <a:t>Raw Format</a:t>
              </a:r>
              <a:endParaRPr sz="1400" b="0" i="0" u="none" strike="noStrike" cap="none">
                <a:solidFill>
                  <a:srgbClr val="000000"/>
                </a:solidFill>
                <a:latin typeface="Arial"/>
                <a:ea typeface="Arial"/>
                <a:cs typeface="Arial"/>
                <a:sym typeface="Arial"/>
              </a:endParaRPr>
            </a:p>
          </p:txBody>
        </p:sp>
        <p:cxnSp>
          <p:nvCxnSpPr>
            <p:cNvPr id="2431" name="Google Shape;2431;p129"/>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432" name="Google Shape;2432;p129"/>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122"/>
              <a:buFont typeface="Arial"/>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sz="1400" b="0" i="0" u="none" strike="noStrike" cap="none">
              <a:solidFill>
                <a:srgbClr val="000000"/>
              </a:solidFill>
              <a:latin typeface="Arial"/>
              <a:ea typeface="Arial"/>
              <a:cs typeface="Arial"/>
              <a:sym typeface="Arial"/>
            </a:endParaRPr>
          </a:p>
        </p:txBody>
      </p:sp>
      <p:pic>
        <p:nvPicPr>
          <p:cNvPr id="2433" name="Google Shape;2433;p129"/>
          <p:cNvPicPr preferRelativeResize="0"/>
          <p:nvPr/>
        </p:nvPicPr>
        <p:blipFill rotWithShape="1">
          <a:blip r:embed="rId6">
            <a:alphaModFix/>
          </a:blip>
          <a:srcRect/>
          <a:stretch/>
        </p:blipFill>
        <p:spPr>
          <a:xfrm>
            <a:off x="9812573" y="5023695"/>
            <a:ext cx="495985" cy="495985"/>
          </a:xfrm>
          <a:prstGeom prst="rect">
            <a:avLst/>
          </a:prstGeom>
          <a:noFill/>
          <a:ln>
            <a:noFill/>
          </a:ln>
        </p:spPr>
      </p:pic>
      <p:pic>
        <p:nvPicPr>
          <p:cNvPr id="2434" name="Google Shape;2434;p129"/>
          <p:cNvPicPr preferRelativeResize="0"/>
          <p:nvPr/>
        </p:nvPicPr>
        <p:blipFill>
          <a:blip r:embed="rId7">
            <a:alphaModFix/>
          </a:blip>
          <a:stretch>
            <a:fillRect/>
          </a:stretch>
        </p:blipFill>
        <p:spPr>
          <a:xfrm>
            <a:off x="89663" y="58508"/>
            <a:ext cx="4889127" cy="948875"/>
          </a:xfrm>
          <a:prstGeom prst="rect">
            <a:avLst/>
          </a:prstGeom>
          <a:noFill/>
          <a:ln>
            <a:noFill/>
          </a:ln>
        </p:spPr>
      </p:pic>
      <p:sp>
        <p:nvSpPr>
          <p:cNvPr id="2435" name="Google Shape;2435;p129"/>
          <p:cNvSpPr/>
          <p:nvPr/>
        </p:nvSpPr>
        <p:spPr>
          <a:xfrm>
            <a:off x="9939838" y="1395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pic>
        <p:nvPicPr>
          <p:cNvPr id="2436" name="Google Shape;2436;p129"/>
          <p:cNvPicPr preferRelativeResize="0"/>
          <p:nvPr/>
        </p:nvPicPr>
        <p:blipFill rotWithShape="1">
          <a:blip r:embed="rId8">
            <a:alphaModFix/>
          </a:blip>
          <a:srcRect/>
          <a:stretch/>
        </p:blipFill>
        <p:spPr>
          <a:xfrm>
            <a:off x="7077971" y="1975802"/>
            <a:ext cx="249457" cy="249457"/>
          </a:xfrm>
          <a:prstGeom prst="rect">
            <a:avLst/>
          </a:prstGeom>
          <a:noFill/>
          <a:ln>
            <a:noFill/>
          </a:ln>
        </p:spPr>
      </p:pic>
      <p:pic>
        <p:nvPicPr>
          <p:cNvPr id="2437" name="Google Shape;2437;p129" descr="Image result for mlflow logo transparent background"/>
          <p:cNvPicPr preferRelativeResize="0"/>
          <p:nvPr/>
        </p:nvPicPr>
        <p:blipFill rotWithShape="1">
          <a:blip r:embed="rId9">
            <a:alphaModFix/>
          </a:blip>
          <a:srcRect/>
          <a:stretch/>
        </p:blipFill>
        <p:spPr>
          <a:xfrm>
            <a:off x="7562206" y="1999599"/>
            <a:ext cx="576984" cy="222331"/>
          </a:xfrm>
          <a:prstGeom prst="rect">
            <a:avLst/>
          </a:prstGeom>
          <a:noFill/>
          <a:ln>
            <a:noFill/>
          </a:ln>
        </p:spPr>
      </p:pic>
      <p:sp>
        <p:nvSpPr>
          <p:cNvPr id="2438" name="Google Shape;2438;p129"/>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2439" name="Google Shape;2439;p129"/>
          <p:cNvCxnSpPr/>
          <p:nvPr/>
        </p:nvCxnSpPr>
        <p:spPr>
          <a:xfrm rot="10800000" flipH="1">
            <a:off x="7588649" y="2314334"/>
            <a:ext cx="9000" cy="720300"/>
          </a:xfrm>
          <a:prstGeom prst="straightConnector1">
            <a:avLst/>
          </a:prstGeom>
          <a:noFill/>
          <a:ln w="19050" cap="flat" cmpd="sng">
            <a:solidFill>
              <a:srgbClr val="9999A2"/>
            </a:solidFill>
            <a:prstDash val="dash"/>
            <a:round/>
            <a:headEnd type="triangl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2424"/>
                                        </p:tgtEl>
                                        <p:attrNameLst>
                                          <p:attrName>style.visibility</p:attrName>
                                        </p:attrNameLst>
                                      </p:cBhvr>
                                      <p:to>
                                        <p:strVal val="visible"/>
                                      </p:to>
                                    </p:set>
                                    <p:anim calcmode="lin" valueType="num">
                                      <p:cBhvr additive="base">
                                        <p:cTn id="7" dur="500"/>
                                        <p:tgtEl>
                                          <p:spTgt spid="2424"/>
                                        </p:tgtEl>
                                        <p:attrNameLst>
                                          <p:attrName>ppt_w</p:attrName>
                                        </p:attrNameLst>
                                      </p:cBhvr>
                                      <p:tavLst>
                                        <p:tav tm="0">
                                          <p:val>
                                            <p:strVal val="0"/>
                                          </p:val>
                                        </p:tav>
                                        <p:tav tm="100000">
                                          <p:val>
                                            <p:strVal val="#ppt_w"/>
                                          </p:val>
                                        </p:tav>
                                      </p:tavLst>
                                    </p:anim>
                                    <p:anim calcmode="lin" valueType="num">
                                      <p:cBhvr additive="base">
                                        <p:cTn id="8" dur="500"/>
                                        <p:tgtEl>
                                          <p:spTgt spid="2424"/>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131"/>
          <p:cNvSpPr/>
          <p:nvPr/>
        </p:nvSpPr>
        <p:spPr>
          <a:xfrm>
            <a:off x="8923981" y="4421545"/>
            <a:ext cx="3209400" cy="230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567" name="Google Shape;2567;p131"/>
          <p:cNvSpPr/>
          <p:nvPr/>
        </p:nvSpPr>
        <p:spPr>
          <a:xfrm>
            <a:off x="8923981" y="1134668"/>
            <a:ext cx="3209400" cy="317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Serve</a:t>
            </a:r>
            <a:endParaRPr/>
          </a:p>
        </p:txBody>
      </p:sp>
      <p:sp>
        <p:nvSpPr>
          <p:cNvPr id="2568" name="Google Shape;2568;p131"/>
          <p:cNvSpPr/>
          <p:nvPr/>
        </p:nvSpPr>
        <p:spPr>
          <a:xfrm>
            <a:off x="2025915"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Ingest</a:t>
            </a:r>
            <a:endParaRPr/>
          </a:p>
        </p:txBody>
      </p:sp>
      <p:sp>
        <p:nvSpPr>
          <p:cNvPr id="2569" name="Google Shape;2569;p131"/>
          <p:cNvSpPr/>
          <p:nvPr/>
        </p:nvSpPr>
        <p:spPr>
          <a:xfrm>
            <a:off x="4187188"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Store</a:t>
            </a:r>
            <a:endParaRPr/>
          </a:p>
        </p:txBody>
      </p:sp>
      <p:sp>
        <p:nvSpPr>
          <p:cNvPr id="2570" name="Google Shape;2570;p131"/>
          <p:cNvSpPr/>
          <p:nvPr/>
        </p:nvSpPr>
        <p:spPr>
          <a:xfrm>
            <a:off x="6372050" y="1134669"/>
            <a:ext cx="24759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Prep and Train</a:t>
            </a:r>
            <a:endParaRPr/>
          </a:p>
        </p:txBody>
      </p:sp>
      <p:sp>
        <p:nvSpPr>
          <p:cNvPr id="2571" name="Google Shape;2571;p131"/>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a:p>
        </p:txBody>
      </p:sp>
      <p:sp>
        <p:nvSpPr>
          <p:cNvPr id="2572" name="Google Shape;2572;p131"/>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a:p>
        </p:txBody>
      </p:sp>
      <p:sp>
        <p:nvSpPr>
          <p:cNvPr id="2573" name="Google Shape;2573;p131"/>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a:p>
        </p:txBody>
      </p:sp>
      <p:grpSp>
        <p:nvGrpSpPr>
          <p:cNvPr id="2574" name="Google Shape;2574;p131"/>
          <p:cNvGrpSpPr/>
          <p:nvPr/>
        </p:nvGrpSpPr>
        <p:grpSpPr>
          <a:xfrm>
            <a:off x="2823976" y="5022066"/>
            <a:ext cx="431699" cy="424949"/>
            <a:chOff x="5279190" y="5401430"/>
            <a:chExt cx="1101836" cy="1106637"/>
          </a:xfrm>
        </p:grpSpPr>
        <p:sp>
          <p:nvSpPr>
            <p:cNvPr id="2575" name="Google Shape;2575;p131"/>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576" name="Google Shape;2576;p131"/>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577" name="Google Shape;2577;p131"/>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578" name="Google Shape;2578;p131"/>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579" name="Google Shape;2579;p131"/>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2580" name="Google Shape;2580;p131"/>
          <p:cNvCxnSpPr/>
          <p:nvPr/>
        </p:nvCxnSpPr>
        <p:spPr>
          <a:xfrm>
            <a:off x="1779883" y="5221789"/>
            <a:ext cx="818100" cy="0"/>
          </a:xfrm>
          <a:prstGeom prst="straightConnector1">
            <a:avLst/>
          </a:prstGeom>
          <a:noFill/>
          <a:ln w="28575" cap="flat" cmpd="sng">
            <a:solidFill>
              <a:schemeClr val="dk2"/>
            </a:solidFill>
            <a:prstDash val="dash"/>
            <a:round/>
            <a:headEnd type="none" w="sm" len="sm"/>
            <a:tailEnd type="triangle" w="med" len="med"/>
          </a:ln>
        </p:spPr>
      </p:cxnSp>
      <p:sp>
        <p:nvSpPr>
          <p:cNvPr id="2581" name="Google Shape;2581;p131"/>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2582" name="Google Shape;2582;p131"/>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r>
              <a:rPr lang="en-US" sz="1224" b="1" i="0" u="none" strike="noStrike" cap="none">
                <a:solidFill>
                  <a:srgbClr val="000000"/>
                </a:solidFill>
                <a:latin typeface="Quattrocento Sans"/>
                <a:ea typeface="Quattrocento Sans"/>
                <a:cs typeface="Quattrocento Sans"/>
                <a:sym typeface="Quattrocento Sans"/>
              </a:rPr>
              <a:t>Azure Databricks</a:t>
            </a:r>
            <a:endParaRPr/>
          </a:p>
        </p:txBody>
      </p:sp>
      <p:sp>
        <p:nvSpPr>
          <p:cNvPr id="2583" name="Google Shape;2583;p131"/>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a:p>
        </p:txBody>
      </p:sp>
      <p:sp>
        <p:nvSpPr>
          <p:cNvPr id="2584" name="Google Shape;2584;p131"/>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a:p>
        </p:txBody>
      </p:sp>
      <p:cxnSp>
        <p:nvCxnSpPr>
          <p:cNvPr id="2585" name="Google Shape;2585;p131"/>
          <p:cNvCxnSpPr/>
          <p:nvPr/>
        </p:nvCxnSpPr>
        <p:spPr>
          <a:xfrm>
            <a:off x="3588257" y="5243928"/>
            <a:ext cx="1197900" cy="0"/>
          </a:xfrm>
          <a:prstGeom prst="straightConnector1">
            <a:avLst/>
          </a:prstGeom>
          <a:noFill/>
          <a:ln w="28575" cap="flat" cmpd="sng">
            <a:solidFill>
              <a:schemeClr val="dk2"/>
            </a:solidFill>
            <a:prstDash val="dash"/>
            <a:round/>
            <a:headEnd type="none" w="sm" len="sm"/>
            <a:tailEnd type="triangle" w="med" len="med"/>
          </a:ln>
        </p:spPr>
      </p:cxnSp>
      <p:sp>
        <p:nvSpPr>
          <p:cNvPr id="2586" name="Google Shape;2586;p131"/>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a:p>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(structured)</a:t>
            </a:r>
            <a:endParaRPr/>
          </a:p>
        </p:txBody>
      </p:sp>
      <p:cxnSp>
        <p:nvCxnSpPr>
          <p:cNvPr id="2587" name="Google Shape;2587;p131"/>
          <p:cNvCxnSpPr/>
          <p:nvPr/>
        </p:nvCxnSpPr>
        <p:spPr>
          <a:xfrm>
            <a:off x="8320378" y="3537221"/>
            <a:ext cx="975600" cy="0"/>
          </a:xfrm>
          <a:prstGeom prst="straightConnector1">
            <a:avLst/>
          </a:prstGeom>
          <a:noFill/>
          <a:ln w="19050" cap="flat" cmpd="sng">
            <a:solidFill>
              <a:srgbClr val="9999A2"/>
            </a:solidFill>
            <a:prstDash val="dash"/>
            <a:round/>
            <a:headEnd type="none" w="sm" len="sm"/>
            <a:tailEnd type="triangle" w="med" len="med"/>
          </a:ln>
        </p:spPr>
      </p:cxnSp>
      <p:sp>
        <p:nvSpPr>
          <p:cNvPr id="2588" name="Google Shape;2588;p131"/>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Power BI</a:t>
            </a:r>
            <a:endParaRPr/>
          </a:p>
        </p:txBody>
      </p:sp>
      <p:grpSp>
        <p:nvGrpSpPr>
          <p:cNvPr id="2589" name="Google Shape;2589;p131"/>
          <p:cNvGrpSpPr/>
          <p:nvPr/>
        </p:nvGrpSpPr>
        <p:grpSpPr>
          <a:xfrm>
            <a:off x="11241742" y="5158414"/>
            <a:ext cx="406073" cy="309130"/>
            <a:chOff x="2502877" y="2643553"/>
            <a:chExt cx="3651737" cy="2779950"/>
          </a:xfrm>
        </p:grpSpPr>
        <p:cxnSp>
          <p:nvCxnSpPr>
            <p:cNvPr id="2590" name="Google Shape;2590;p131"/>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591" name="Google Shape;2591;p131"/>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592" name="Google Shape;2592;p131"/>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593" name="Google Shape;2593;p131"/>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594" name="Google Shape;2594;p131"/>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2595" name="Google Shape;2595;p131"/>
          <p:cNvCxnSpPr/>
          <p:nvPr/>
        </p:nvCxnSpPr>
        <p:spPr>
          <a:xfrm>
            <a:off x="5723460" y="5284762"/>
            <a:ext cx="3820200" cy="9600"/>
          </a:xfrm>
          <a:prstGeom prst="straightConnector1">
            <a:avLst/>
          </a:prstGeom>
          <a:noFill/>
          <a:ln w="28575" cap="flat" cmpd="sng">
            <a:solidFill>
              <a:schemeClr val="dk2"/>
            </a:solidFill>
            <a:prstDash val="dash"/>
            <a:round/>
            <a:headEnd type="triangle" w="med" len="med"/>
            <a:tailEnd type="triangle" w="med" len="med"/>
          </a:ln>
        </p:spPr>
      </p:cxnSp>
      <p:grpSp>
        <p:nvGrpSpPr>
          <p:cNvPr id="2596" name="Google Shape;2596;p131"/>
          <p:cNvGrpSpPr/>
          <p:nvPr/>
        </p:nvGrpSpPr>
        <p:grpSpPr>
          <a:xfrm>
            <a:off x="780591" y="4760481"/>
            <a:ext cx="319442" cy="436570"/>
            <a:chOff x="7264761" y="118465"/>
            <a:chExt cx="365202" cy="499109"/>
          </a:xfrm>
        </p:grpSpPr>
        <p:sp>
          <p:nvSpPr>
            <p:cNvPr id="2597" name="Google Shape;2597;p131"/>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2598" name="Google Shape;2598;p131"/>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599" name="Google Shape;2599;p131"/>
          <p:cNvGrpSpPr/>
          <p:nvPr/>
        </p:nvGrpSpPr>
        <p:grpSpPr>
          <a:xfrm>
            <a:off x="729658" y="5702877"/>
            <a:ext cx="424150" cy="402187"/>
            <a:chOff x="8301667" y="2334125"/>
            <a:chExt cx="586815" cy="556429"/>
          </a:xfrm>
        </p:grpSpPr>
        <p:sp>
          <p:nvSpPr>
            <p:cNvPr id="2600" name="Google Shape;2600;p131"/>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01" name="Google Shape;2601;p131"/>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02" name="Google Shape;2602;p131"/>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603" name="Google Shape;2603;p131"/>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604" name="Google Shape;2604;p131"/>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605" name="Google Shape;2605;p131"/>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06" name="Google Shape;2606;p131"/>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07" name="Google Shape;2607;p131"/>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2608" name="Google Shape;2608;p131"/>
          <p:cNvGrpSpPr/>
          <p:nvPr/>
        </p:nvGrpSpPr>
        <p:grpSpPr>
          <a:xfrm>
            <a:off x="720875" y="3865415"/>
            <a:ext cx="410705" cy="410705"/>
            <a:chOff x="8035871" y="3099661"/>
            <a:chExt cx="302100" cy="302100"/>
          </a:xfrm>
        </p:grpSpPr>
        <p:sp>
          <p:nvSpPr>
            <p:cNvPr id="2609" name="Google Shape;2609;p131"/>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2610" name="Google Shape;2610;p131"/>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611" name="Google Shape;2611;p131"/>
          <p:cNvGrpSpPr/>
          <p:nvPr/>
        </p:nvGrpSpPr>
        <p:grpSpPr>
          <a:xfrm>
            <a:off x="717640" y="3073741"/>
            <a:ext cx="416448" cy="311034"/>
            <a:chOff x="710237" y="918777"/>
            <a:chExt cx="2781885" cy="2077715"/>
          </a:xfrm>
        </p:grpSpPr>
        <p:grpSp>
          <p:nvGrpSpPr>
            <p:cNvPr id="2612" name="Google Shape;2612;p131"/>
            <p:cNvGrpSpPr/>
            <p:nvPr/>
          </p:nvGrpSpPr>
          <p:grpSpPr>
            <a:xfrm>
              <a:off x="710237" y="918777"/>
              <a:ext cx="2781885" cy="2077715"/>
              <a:chOff x="9531457" y="2208508"/>
              <a:chExt cx="503700" cy="376200"/>
            </a:xfrm>
          </p:grpSpPr>
          <p:sp>
            <p:nvSpPr>
              <p:cNvPr id="2613" name="Google Shape;2613;p131"/>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2614" name="Google Shape;2614;p131"/>
              <p:cNvGrpSpPr/>
              <p:nvPr/>
            </p:nvGrpSpPr>
            <p:grpSpPr>
              <a:xfrm>
                <a:off x="9813871" y="2248597"/>
                <a:ext cx="187291" cy="46461"/>
                <a:chOff x="9747337" y="2248545"/>
                <a:chExt cx="249123" cy="61800"/>
              </a:xfrm>
            </p:grpSpPr>
            <p:sp>
              <p:nvSpPr>
                <p:cNvPr id="2615" name="Google Shape;2615;p131"/>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16" name="Google Shape;2616;p131"/>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17" name="Google Shape;2617;p131"/>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2618" name="Google Shape;2618;p131"/>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19" name="Google Shape;2619;p131"/>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20" name="Google Shape;2620;p131"/>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2621" name="Google Shape;2621;p131"/>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Sensors and IoT</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(unstructured)</a:t>
            </a:r>
            <a:endParaRPr/>
          </a:p>
        </p:txBody>
      </p:sp>
      <p:grpSp>
        <p:nvGrpSpPr>
          <p:cNvPr id="2622" name="Google Shape;2622;p131"/>
          <p:cNvGrpSpPr/>
          <p:nvPr/>
        </p:nvGrpSpPr>
        <p:grpSpPr>
          <a:xfrm>
            <a:off x="731435" y="1908095"/>
            <a:ext cx="422052" cy="471603"/>
            <a:chOff x="4633352" y="465695"/>
            <a:chExt cx="743704" cy="831019"/>
          </a:xfrm>
        </p:grpSpPr>
        <p:sp>
          <p:nvSpPr>
            <p:cNvPr id="2623" name="Google Shape;2623;p131"/>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4" name="Google Shape;2624;p131"/>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5" name="Google Shape;2625;p131"/>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6" name="Google Shape;2626;p131"/>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7" name="Google Shape;2627;p131"/>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8" name="Google Shape;2628;p131"/>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29" name="Google Shape;2629;p131"/>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630" name="Google Shape;2630;p131"/>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2631" name="Google Shape;2631;p131"/>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IoT Hub</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Kafka</a:t>
            </a:r>
            <a:endParaRPr/>
          </a:p>
        </p:txBody>
      </p:sp>
      <p:cxnSp>
        <p:nvCxnSpPr>
          <p:cNvPr id="2632" name="Google Shape;2632;p131"/>
          <p:cNvCxnSpPr/>
          <p:nvPr/>
        </p:nvCxnSpPr>
        <p:spPr>
          <a:xfrm>
            <a:off x="3695895" y="3515333"/>
            <a:ext cx="3143700" cy="0"/>
          </a:xfrm>
          <a:prstGeom prst="straightConnector1">
            <a:avLst/>
          </a:prstGeom>
          <a:noFill/>
          <a:ln w="19050" cap="flat" cmpd="sng">
            <a:solidFill>
              <a:srgbClr val="9999A2"/>
            </a:solidFill>
            <a:prstDash val="dash"/>
            <a:round/>
            <a:headEnd type="triangle" w="med" len="med"/>
            <a:tailEnd type="triangle" w="med" len="med"/>
          </a:ln>
        </p:spPr>
      </p:cxnSp>
      <p:cxnSp>
        <p:nvCxnSpPr>
          <p:cNvPr id="2633" name="Google Shape;2633;p131"/>
          <p:cNvCxnSpPr/>
          <p:nvPr/>
        </p:nvCxnSpPr>
        <p:spPr>
          <a:xfrm>
            <a:off x="7561306" y="4313665"/>
            <a:ext cx="0" cy="980700"/>
          </a:xfrm>
          <a:prstGeom prst="straightConnector1">
            <a:avLst/>
          </a:prstGeom>
          <a:noFill/>
          <a:ln w="28575" cap="flat" cmpd="sng">
            <a:solidFill>
              <a:schemeClr val="dk2"/>
            </a:solidFill>
            <a:prstDash val="dash"/>
            <a:round/>
            <a:headEnd type="triangle" w="med" len="med"/>
            <a:tailEnd type="none" w="sm" len="sm"/>
          </a:ln>
        </p:spPr>
      </p:cxnSp>
      <p:sp>
        <p:nvSpPr>
          <p:cNvPr id="2634" name="Google Shape;2634;p131"/>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Apps</a:t>
            </a:r>
            <a:endParaRPr/>
          </a:p>
        </p:txBody>
      </p:sp>
      <p:cxnSp>
        <p:nvCxnSpPr>
          <p:cNvPr id="2635" name="Google Shape;2635;p131"/>
          <p:cNvCxnSpPr/>
          <p:nvPr/>
        </p:nvCxnSpPr>
        <p:spPr>
          <a:xfrm>
            <a:off x="10632560" y="5305711"/>
            <a:ext cx="349500" cy="0"/>
          </a:xfrm>
          <a:prstGeom prst="straightConnector1">
            <a:avLst/>
          </a:prstGeom>
          <a:noFill/>
          <a:ln w="19050" cap="flat" cmpd="sng">
            <a:solidFill>
              <a:srgbClr val="9999A2"/>
            </a:solidFill>
            <a:prstDash val="dash"/>
            <a:round/>
            <a:headEnd type="none" w="sm" len="sm"/>
            <a:tailEnd type="triangle" w="med" len="med"/>
          </a:ln>
        </p:spPr>
      </p:cxnSp>
      <p:cxnSp>
        <p:nvCxnSpPr>
          <p:cNvPr id="2636" name="Google Shape;2636;p131"/>
          <p:cNvCxnSpPr/>
          <p:nvPr/>
        </p:nvCxnSpPr>
        <p:spPr>
          <a:xfrm>
            <a:off x="5217229" y="3515333"/>
            <a:ext cx="0" cy="1083000"/>
          </a:xfrm>
          <a:prstGeom prst="straightConnector1">
            <a:avLst/>
          </a:prstGeom>
          <a:noFill/>
          <a:ln w="19050" cap="flat" cmpd="sng">
            <a:solidFill>
              <a:srgbClr val="9999A2"/>
            </a:solidFill>
            <a:prstDash val="dash"/>
            <a:round/>
            <a:headEnd type="none" w="sm" len="sm"/>
            <a:tailEnd type="triangle" w="med" len="med"/>
          </a:ln>
        </p:spPr>
      </p:cxnSp>
      <p:grpSp>
        <p:nvGrpSpPr>
          <p:cNvPr id="2637" name="Google Shape;2637;p131"/>
          <p:cNvGrpSpPr/>
          <p:nvPr/>
        </p:nvGrpSpPr>
        <p:grpSpPr>
          <a:xfrm>
            <a:off x="11247113" y="2804833"/>
            <a:ext cx="638706" cy="385776"/>
            <a:chOff x="3604308" y="4850892"/>
            <a:chExt cx="394799" cy="230838"/>
          </a:xfrm>
        </p:grpSpPr>
        <p:sp>
          <p:nvSpPr>
            <p:cNvPr id="2638" name="Google Shape;2638;p131"/>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39" name="Google Shape;2639;p131"/>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0" name="Google Shape;2640;p131"/>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641" name="Google Shape;2641;p131"/>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642" name="Google Shape;2642;p131"/>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a:p>
        </p:txBody>
      </p:sp>
      <p:grpSp>
        <p:nvGrpSpPr>
          <p:cNvPr id="2643" name="Google Shape;2643;p131"/>
          <p:cNvGrpSpPr/>
          <p:nvPr/>
        </p:nvGrpSpPr>
        <p:grpSpPr>
          <a:xfrm>
            <a:off x="9921612" y="2173499"/>
            <a:ext cx="364469" cy="270643"/>
            <a:chOff x="-219366" y="4364127"/>
            <a:chExt cx="678335" cy="503709"/>
          </a:xfrm>
        </p:grpSpPr>
        <p:sp>
          <p:nvSpPr>
            <p:cNvPr id="2644" name="Google Shape;2644;p131"/>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5" name="Google Shape;2645;p131"/>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6" name="Google Shape;2646;p131"/>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7" name="Google Shape;2647;p131"/>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8" name="Google Shape;2648;p131"/>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49" name="Google Shape;2649;p131"/>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0" name="Google Shape;2650;p131"/>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1" name="Google Shape;2651;p131"/>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2" name="Google Shape;2652;p131"/>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3" name="Google Shape;2653;p131"/>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4" name="Google Shape;2654;p131"/>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5" name="Google Shape;2655;p131"/>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6" name="Google Shape;2656;p131"/>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7" name="Google Shape;2657;p131"/>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8" name="Google Shape;2658;p131"/>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59" name="Google Shape;2659;p131"/>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0" name="Google Shape;2660;p131"/>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1" name="Google Shape;2661;p131"/>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2" name="Google Shape;2662;p131"/>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3" name="Google Shape;2663;p131"/>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664" name="Google Shape;2664;p131"/>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665" name="Google Shape;2665;p131"/>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666" name="Google Shape;2666;p131"/>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Model Serving</a:t>
            </a:r>
            <a:endParaRPr/>
          </a:p>
        </p:txBody>
      </p:sp>
      <p:grpSp>
        <p:nvGrpSpPr>
          <p:cNvPr id="2667" name="Google Shape;2667;p131"/>
          <p:cNvGrpSpPr/>
          <p:nvPr/>
        </p:nvGrpSpPr>
        <p:grpSpPr>
          <a:xfrm>
            <a:off x="9388982" y="3153873"/>
            <a:ext cx="1369216" cy="961052"/>
            <a:chOff x="9580049" y="3357031"/>
            <a:chExt cx="1342500" cy="942300"/>
          </a:xfrm>
        </p:grpSpPr>
        <p:sp>
          <p:nvSpPr>
            <p:cNvPr id="2668" name="Google Shape;2668;p131"/>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Cosmos DB, </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SQL DB</a:t>
              </a:r>
              <a:endParaRPr/>
            </a:p>
          </p:txBody>
        </p:sp>
        <p:sp>
          <p:nvSpPr>
            <p:cNvPr id="2669" name="Google Shape;2669;p131"/>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670" name="Google Shape;2670;p131"/>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671" name="Google Shape;2671;p131"/>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a:p>
          </p:txBody>
        </p:sp>
      </p:grpSp>
      <p:cxnSp>
        <p:nvCxnSpPr>
          <p:cNvPr id="2672" name="Google Shape;2672;p131"/>
          <p:cNvCxnSpPr/>
          <p:nvPr/>
        </p:nvCxnSpPr>
        <p:spPr>
          <a:xfrm>
            <a:off x="8320378" y="3955548"/>
            <a:ext cx="3100200" cy="795300"/>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673" name="Google Shape;2673;p131"/>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2674" name="Google Shape;2674;p131"/>
          <p:cNvCxnSpPr/>
          <p:nvPr/>
        </p:nvCxnSpPr>
        <p:spPr>
          <a:xfrm rot="10800000" flipH="1">
            <a:off x="8320377" y="2314635"/>
            <a:ext cx="1034700" cy="859800"/>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2675" name="Google Shape;2675;p131"/>
          <p:cNvCxnSpPr/>
          <p:nvPr/>
        </p:nvCxnSpPr>
        <p:spPr>
          <a:xfrm rot="-5400000" flipH="1">
            <a:off x="10686391" y="2529119"/>
            <a:ext cx="630600" cy="189300"/>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2676" name="Google Shape;2676;p131"/>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2677" name="Google Shape;2677;p131"/>
          <p:cNvCxnSpPr/>
          <p:nvPr/>
        </p:nvCxnSpPr>
        <p:spPr>
          <a:xfrm rot="-5400000">
            <a:off x="10781030" y="3226586"/>
            <a:ext cx="484500" cy="165300"/>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2678" name="Google Shape;2678;p131"/>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2679" name="Google Shape;2679;p131"/>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Ad-hoc </a:t>
            </a:r>
            <a:endParaRPr/>
          </a:p>
          <a:p>
            <a:pPr marL="0" marR="0" lvl="0" indent="0" algn="ctr" rtl="0">
              <a:lnSpc>
                <a:spcPct val="100000"/>
              </a:lnSpc>
              <a:spcBef>
                <a:spcPts val="306"/>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Analysis</a:t>
            </a:r>
            <a:endParaRPr/>
          </a:p>
        </p:txBody>
      </p:sp>
      <p:cxnSp>
        <p:nvCxnSpPr>
          <p:cNvPr id="2680" name="Google Shape;2680;p131"/>
          <p:cNvCxnSpPr/>
          <p:nvPr/>
        </p:nvCxnSpPr>
        <p:spPr>
          <a:xfrm rot="-5400000" flipH="1">
            <a:off x="1730254" y="2626253"/>
            <a:ext cx="1342800" cy="444000"/>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681" name="Google Shape;2681;p131"/>
          <p:cNvCxnSpPr/>
          <p:nvPr/>
        </p:nvCxnSpPr>
        <p:spPr>
          <a:xfrm>
            <a:off x="1664623" y="2176850"/>
            <a:ext cx="524400" cy="0"/>
          </a:xfrm>
          <a:prstGeom prst="straightConnector1">
            <a:avLst/>
          </a:prstGeom>
          <a:noFill/>
          <a:ln w="19050" cap="flat" cmpd="sng">
            <a:solidFill>
              <a:srgbClr val="7A7A87"/>
            </a:solidFill>
            <a:prstDash val="dash"/>
            <a:round/>
            <a:headEnd type="none" w="sm" len="sm"/>
            <a:tailEnd type="none" w="sm" len="sm"/>
          </a:ln>
        </p:spPr>
      </p:cxnSp>
      <p:grpSp>
        <p:nvGrpSpPr>
          <p:cNvPr id="2682" name="Google Shape;2682;p131"/>
          <p:cNvGrpSpPr/>
          <p:nvPr/>
        </p:nvGrpSpPr>
        <p:grpSpPr>
          <a:xfrm>
            <a:off x="4378022" y="5501117"/>
            <a:ext cx="1638310" cy="995932"/>
            <a:chOff x="4291737" y="5393780"/>
            <a:chExt cx="1606344" cy="976500"/>
          </a:xfrm>
        </p:grpSpPr>
        <p:pic>
          <p:nvPicPr>
            <p:cNvPr id="2684" name="Google Shape;2684;p131"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2686" name="Google Shape;2686;p131"/>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687" name="Google Shape;2687;p131"/>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688" name="Google Shape;2688;p131"/>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0000"/>
                  </a:solidFill>
                  <a:latin typeface="Quattrocento Sans"/>
                  <a:ea typeface="Quattrocento Sans"/>
                  <a:cs typeface="Quattrocento Sans"/>
                  <a:sym typeface="Quattrocento Sans"/>
                </a:rPr>
                <a:t>Raw Format</a:t>
              </a:r>
              <a:endParaRPr/>
            </a:p>
          </p:txBody>
        </p:sp>
        <p:cxnSp>
          <p:nvCxnSpPr>
            <p:cNvPr id="2689" name="Google Shape;2689;p131"/>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690" name="Google Shape;2690;p131"/>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a:p>
        </p:txBody>
      </p:sp>
      <p:pic>
        <p:nvPicPr>
          <p:cNvPr id="2691" name="Google Shape;2691;p131"/>
          <p:cNvPicPr preferRelativeResize="0"/>
          <p:nvPr/>
        </p:nvPicPr>
        <p:blipFill rotWithShape="1">
          <a:blip r:embed="rId4">
            <a:alphaModFix/>
          </a:blip>
          <a:srcRect/>
          <a:stretch/>
        </p:blipFill>
        <p:spPr>
          <a:xfrm>
            <a:off x="9812573" y="5023695"/>
            <a:ext cx="495985" cy="495985"/>
          </a:xfrm>
          <a:prstGeom prst="rect">
            <a:avLst/>
          </a:prstGeom>
          <a:noFill/>
          <a:ln>
            <a:noFill/>
          </a:ln>
        </p:spPr>
      </p:pic>
      <p:pic>
        <p:nvPicPr>
          <p:cNvPr id="2692" name="Google Shape;2692;p131"/>
          <p:cNvPicPr preferRelativeResize="0"/>
          <p:nvPr/>
        </p:nvPicPr>
        <p:blipFill>
          <a:blip r:embed="rId5">
            <a:alphaModFix/>
          </a:blip>
          <a:stretch>
            <a:fillRect/>
          </a:stretch>
        </p:blipFill>
        <p:spPr>
          <a:xfrm>
            <a:off x="89663" y="58508"/>
            <a:ext cx="4889127" cy="948875"/>
          </a:xfrm>
          <a:prstGeom prst="rect">
            <a:avLst/>
          </a:prstGeom>
          <a:noFill/>
          <a:ln>
            <a:noFill/>
          </a:ln>
        </p:spPr>
      </p:pic>
      <p:sp>
        <p:nvSpPr>
          <p:cNvPr id="2693" name="Google Shape;2693;p131"/>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694" name="Google Shape;2694;p131"/>
          <p:cNvSpPr txBox="1"/>
          <p:nvPr/>
        </p:nvSpPr>
        <p:spPr>
          <a:xfrm>
            <a:off x="1157375" y="161650"/>
            <a:ext cx="9583500" cy="6705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672"/>
              <a:buFont typeface="Arial"/>
              <a:buNone/>
            </a:pPr>
            <a:r>
              <a:rPr lang="en-US" sz="3672">
                <a:latin typeface="Calibri"/>
                <a:ea typeface="Calibri"/>
                <a:cs typeface="Calibri"/>
                <a:sym typeface="Calibri"/>
              </a:rPr>
              <a:t>                                 </a:t>
            </a:r>
            <a:r>
              <a:rPr lang="en-US" sz="3672" b="0" i="0" u="none" strike="noStrike" cap="none">
                <a:solidFill>
                  <a:srgbClr val="000000"/>
                </a:solidFill>
                <a:latin typeface="Calibri"/>
                <a:ea typeface="Calibri"/>
                <a:cs typeface="Calibri"/>
                <a:sym typeface="Calibri"/>
              </a:rPr>
              <a:t>– </a:t>
            </a:r>
            <a:r>
              <a:rPr lang="en-US" sz="3672">
                <a:latin typeface="Calibri"/>
                <a:ea typeface="Calibri"/>
                <a:cs typeface="Calibri"/>
                <a:sym typeface="Calibri"/>
              </a:rPr>
              <a:t>Batch ETL</a:t>
            </a:r>
            <a:endParaRPr sz="4896" b="0" i="0" u="none" strike="noStrike" cap="none">
              <a:solidFill>
                <a:srgbClr val="4472C4"/>
              </a:solidFill>
              <a:latin typeface="Calibri"/>
              <a:ea typeface="Calibri"/>
              <a:cs typeface="Calibri"/>
              <a:sym typeface="Calibri"/>
            </a:endParaRPr>
          </a:p>
        </p:txBody>
      </p:sp>
      <p:pic>
        <p:nvPicPr>
          <p:cNvPr id="2695" name="Google Shape;2695;p131"/>
          <p:cNvPicPr preferRelativeResize="0"/>
          <p:nvPr/>
        </p:nvPicPr>
        <p:blipFill rotWithShape="1">
          <a:blip r:embed="rId6">
            <a:alphaModFix/>
          </a:blip>
          <a:srcRect r="82969"/>
          <a:stretch/>
        </p:blipFill>
        <p:spPr>
          <a:xfrm>
            <a:off x="7194311" y="3103875"/>
            <a:ext cx="905703" cy="845975"/>
          </a:xfrm>
          <a:prstGeom prst="rect">
            <a:avLst/>
          </a:prstGeom>
          <a:noFill/>
          <a:ln>
            <a:noFill/>
          </a:ln>
        </p:spPr>
      </p:pic>
      <p:pic>
        <p:nvPicPr>
          <p:cNvPr id="2696" name="Google Shape;2696;p131"/>
          <p:cNvPicPr preferRelativeResize="0"/>
          <p:nvPr/>
        </p:nvPicPr>
        <p:blipFill rotWithShape="1">
          <a:blip r:embed="rId7">
            <a:alphaModFix/>
          </a:blip>
          <a:srcRect/>
          <a:stretch/>
        </p:blipFill>
        <p:spPr>
          <a:xfrm>
            <a:off x="7077971" y="1975802"/>
            <a:ext cx="249457" cy="249457"/>
          </a:xfrm>
          <a:prstGeom prst="rect">
            <a:avLst/>
          </a:prstGeom>
          <a:noFill/>
          <a:ln>
            <a:noFill/>
          </a:ln>
        </p:spPr>
      </p:pic>
      <p:pic>
        <p:nvPicPr>
          <p:cNvPr id="2697" name="Google Shape;2697;p131" descr="Image result for mlflow logo transparent background"/>
          <p:cNvPicPr preferRelativeResize="0"/>
          <p:nvPr/>
        </p:nvPicPr>
        <p:blipFill rotWithShape="1">
          <a:blip r:embed="rId8">
            <a:alphaModFix/>
          </a:blip>
          <a:srcRect/>
          <a:stretch/>
        </p:blipFill>
        <p:spPr>
          <a:xfrm>
            <a:off x="7562206" y="1999599"/>
            <a:ext cx="576984" cy="222331"/>
          </a:xfrm>
          <a:prstGeom prst="rect">
            <a:avLst/>
          </a:prstGeom>
          <a:noFill/>
          <a:ln>
            <a:noFill/>
          </a:ln>
        </p:spPr>
      </p:pic>
      <p:sp>
        <p:nvSpPr>
          <p:cNvPr id="2698" name="Google Shape;2698;p131"/>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2699" name="Google Shape;2699;p131"/>
          <p:cNvCxnSpPr/>
          <p:nvPr/>
        </p:nvCxnSpPr>
        <p:spPr>
          <a:xfrm rot="10800000" flipH="1">
            <a:off x="7588649" y="2314334"/>
            <a:ext cx="9000" cy="720300"/>
          </a:xfrm>
          <a:prstGeom prst="straightConnector1">
            <a:avLst/>
          </a:prstGeom>
          <a:noFill/>
          <a:ln w="19050" cap="flat" cmpd="sng">
            <a:solidFill>
              <a:srgbClr val="9999A2"/>
            </a:solidFill>
            <a:prstDash val="dash"/>
            <a:round/>
            <a:headEnd type="triangle" w="med" len="med"/>
            <a:tailEnd type="triangle" w="med" len="med"/>
          </a:ln>
        </p:spPr>
      </p:cxnSp>
      <p:pic>
        <p:nvPicPr>
          <p:cNvPr id="2700" name="Google Shape;2700;p131"/>
          <p:cNvPicPr preferRelativeResize="0"/>
          <p:nvPr/>
        </p:nvPicPr>
        <p:blipFill>
          <a:blip r:embed="rId9">
            <a:alphaModFix/>
          </a:blip>
          <a:stretch>
            <a:fillRect/>
          </a:stretch>
        </p:blipFill>
        <p:spPr>
          <a:xfrm>
            <a:off x="2857475" y="3278175"/>
            <a:ext cx="428625" cy="438150"/>
          </a:xfrm>
          <a:prstGeom prst="rect">
            <a:avLst/>
          </a:prstGeom>
          <a:noFill/>
          <a:ln>
            <a:noFill/>
          </a:ln>
        </p:spPr>
      </p:pic>
      <p:sp>
        <p:nvSpPr>
          <p:cNvPr id="137" name="Google Shape;2427;p129">
            <a:extLst>
              <a:ext uri="{FF2B5EF4-FFF2-40B4-BE49-F238E27FC236}">
                <a16:creationId xmlns:a16="http://schemas.microsoft.com/office/drawing/2014/main" id="{64718877-E8FB-433E-B7CF-8A248FEC0345}"/>
              </a:ext>
            </a:extLst>
          </p:cNvPr>
          <p:cNvSpPr/>
          <p:nvPr/>
        </p:nvSpPr>
        <p:spPr>
          <a:xfrm>
            <a:off x="5190447" y="6215537"/>
            <a:ext cx="881159" cy="2464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05"/>
        <p:cNvGrpSpPr/>
        <p:nvPr/>
      </p:nvGrpSpPr>
      <p:grpSpPr>
        <a:xfrm>
          <a:off x="0" y="0"/>
          <a:ext cx="0" cy="0"/>
          <a:chOff x="0" y="0"/>
          <a:chExt cx="0" cy="0"/>
        </a:xfrm>
      </p:grpSpPr>
      <p:sp>
        <p:nvSpPr>
          <p:cNvPr id="2706" name="Google Shape;2706;p132"/>
          <p:cNvSpPr/>
          <p:nvPr/>
        </p:nvSpPr>
        <p:spPr>
          <a:xfrm>
            <a:off x="8923981" y="4421545"/>
            <a:ext cx="3209400" cy="230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707" name="Google Shape;2707;p132"/>
          <p:cNvSpPr/>
          <p:nvPr/>
        </p:nvSpPr>
        <p:spPr>
          <a:xfrm>
            <a:off x="8923981" y="1134668"/>
            <a:ext cx="3209400" cy="317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Serve</a:t>
            </a:r>
            <a:endParaRPr/>
          </a:p>
        </p:txBody>
      </p:sp>
      <p:sp>
        <p:nvSpPr>
          <p:cNvPr id="2708" name="Google Shape;2708;p132"/>
          <p:cNvSpPr/>
          <p:nvPr/>
        </p:nvSpPr>
        <p:spPr>
          <a:xfrm>
            <a:off x="2025915"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Ingest</a:t>
            </a:r>
            <a:endParaRPr/>
          </a:p>
        </p:txBody>
      </p:sp>
      <p:sp>
        <p:nvSpPr>
          <p:cNvPr id="2709" name="Google Shape;2709;p132"/>
          <p:cNvSpPr/>
          <p:nvPr/>
        </p:nvSpPr>
        <p:spPr>
          <a:xfrm>
            <a:off x="4187188"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Store</a:t>
            </a:r>
            <a:endParaRPr/>
          </a:p>
        </p:txBody>
      </p:sp>
      <p:sp>
        <p:nvSpPr>
          <p:cNvPr id="2710" name="Google Shape;2710;p132"/>
          <p:cNvSpPr/>
          <p:nvPr/>
        </p:nvSpPr>
        <p:spPr>
          <a:xfrm>
            <a:off x="6372050" y="1134669"/>
            <a:ext cx="24759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Prep and Train</a:t>
            </a:r>
            <a:endParaRPr/>
          </a:p>
        </p:txBody>
      </p:sp>
      <p:sp>
        <p:nvSpPr>
          <p:cNvPr id="2711" name="Google Shape;2711;p132"/>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a:p>
        </p:txBody>
      </p:sp>
      <p:sp>
        <p:nvSpPr>
          <p:cNvPr id="2712" name="Google Shape;2712;p132"/>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a:p>
        </p:txBody>
      </p:sp>
      <p:sp>
        <p:nvSpPr>
          <p:cNvPr id="2713" name="Google Shape;2713;p132"/>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a:p>
        </p:txBody>
      </p:sp>
      <p:grpSp>
        <p:nvGrpSpPr>
          <p:cNvPr id="2714" name="Google Shape;2714;p132"/>
          <p:cNvGrpSpPr/>
          <p:nvPr/>
        </p:nvGrpSpPr>
        <p:grpSpPr>
          <a:xfrm>
            <a:off x="2823976" y="5022066"/>
            <a:ext cx="431699" cy="424949"/>
            <a:chOff x="5279190" y="5401430"/>
            <a:chExt cx="1101836" cy="1106637"/>
          </a:xfrm>
        </p:grpSpPr>
        <p:sp>
          <p:nvSpPr>
            <p:cNvPr id="2715" name="Google Shape;2715;p132"/>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716" name="Google Shape;2716;p132"/>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717" name="Google Shape;2717;p132"/>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718" name="Google Shape;2718;p132"/>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719" name="Google Shape;2719;p132"/>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2720" name="Google Shape;2720;p132"/>
          <p:cNvCxnSpPr/>
          <p:nvPr/>
        </p:nvCxnSpPr>
        <p:spPr>
          <a:xfrm>
            <a:off x="1779883" y="5221789"/>
            <a:ext cx="818100" cy="0"/>
          </a:xfrm>
          <a:prstGeom prst="straightConnector1">
            <a:avLst/>
          </a:prstGeom>
          <a:noFill/>
          <a:ln w="19050" cap="flat" cmpd="sng">
            <a:solidFill>
              <a:srgbClr val="9999A2"/>
            </a:solidFill>
            <a:prstDash val="dash"/>
            <a:round/>
            <a:headEnd type="none" w="sm" len="sm"/>
            <a:tailEnd type="triangle" w="med" len="med"/>
          </a:ln>
        </p:spPr>
      </p:cxnSp>
      <p:sp>
        <p:nvSpPr>
          <p:cNvPr id="2721" name="Google Shape;2721;p132"/>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2722" name="Google Shape;2722;p132"/>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r>
              <a:rPr lang="en-US" sz="1224" b="1" i="0" u="none" strike="noStrike" cap="none">
                <a:solidFill>
                  <a:srgbClr val="000000"/>
                </a:solidFill>
                <a:latin typeface="Quattrocento Sans"/>
                <a:ea typeface="Quattrocento Sans"/>
                <a:cs typeface="Quattrocento Sans"/>
                <a:sym typeface="Quattrocento Sans"/>
              </a:rPr>
              <a:t>Azure Databricks</a:t>
            </a:r>
            <a:endParaRPr/>
          </a:p>
        </p:txBody>
      </p:sp>
      <p:sp>
        <p:nvSpPr>
          <p:cNvPr id="2723" name="Google Shape;2723;p132"/>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a:p>
        </p:txBody>
      </p:sp>
      <p:sp>
        <p:nvSpPr>
          <p:cNvPr id="2724" name="Google Shape;2724;p132"/>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a:p>
        </p:txBody>
      </p:sp>
      <p:cxnSp>
        <p:nvCxnSpPr>
          <p:cNvPr id="2725" name="Google Shape;2725;p132"/>
          <p:cNvCxnSpPr/>
          <p:nvPr/>
        </p:nvCxnSpPr>
        <p:spPr>
          <a:xfrm>
            <a:off x="3588257" y="5243928"/>
            <a:ext cx="1197900" cy="0"/>
          </a:xfrm>
          <a:prstGeom prst="straightConnector1">
            <a:avLst/>
          </a:prstGeom>
          <a:noFill/>
          <a:ln w="19050" cap="flat" cmpd="sng">
            <a:solidFill>
              <a:srgbClr val="9999A2"/>
            </a:solidFill>
            <a:prstDash val="dash"/>
            <a:round/>
            <a:headEnd type="none" w="sm" len="sm"/>
            <a:tailEnd type="triangle" w="med" len="med"/>
          </a:ln>
        </p:spPr>
      </p:cxnSp>
      <p:sp>
        <p:nvSpPr>
          <p:cNvPr id="2726" name="Google Shape;2726;p132"/>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a:p>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(structured)</a:t>
            </a:r>
            <a:endParaRPr/>
          </a:p>
        </p:txBody>
      </p:sp>
      <p:cxnSp>
        <p:nvCxnSpPr>
          <p:cNvPr id="2727" name="Google Shape;2727;p132"/>
          <p:cNvCxnSpPr/>
          <p:nvPr/>
        </p:nvCxnSpPr>
        <p:spPr>
          <a:xfrm>
            <a:off x="8320378" y="3537221"/>
            <a:ext cx="975600" cy="0"/>
          </a:xfrm>
          <a:prstGeom prst="straightConnector1">
            <a:avLst/>
          </a:prstGeom>
          <a:noFill/>
          <a:ln w="28575" cap="flat" cmpd="sng">
            <a:solidFill>
              <a:schemeClr val="dk2"/>
            </a:solidFill>
            <a:prstDash val="dash"/>
            <a:round/>
            <a:headEnd type="none" w="sm" len="sm"/>
            <a:tailEnd type="triangle" w="med" len="med"/>
          </a:ln>
        </p:spPr>
      </p:cxnSp>
      <p:sp>
        <p:nvSpPr>
          <p:cNvPr id="2728" name="Google Shape;2728;p132"/>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Power BI</a:t>
            </a:r>
            <a:endParaRPr/>
          </a:p>
        </p:txBody>
      </p:sp>
      <p:grpSp>
        <p:nvGrpSpPr>
          <p:cNvPr id="2729" name="Google Shape;2729;p132"/>
          <p:cNvGrpSpPr/>
          <p:nvPr/>
        </p:nvGrpSpPr>
        <p:grpSpPr>
          <a:xfrm>
            <a:off x="11241742" y="5158414"/>
            <a:ext cx="406073" cy="309130"/>
            <a:chOff x="2502877" y="2643553"/>
            <a:chExt cx="3651737" cy="2779950"/>
          </a:xfrm>
        </p:grpSpPr>
        <p:cxnSp>
          <p:nvCxnSpPr>
            <p:cNvPr id="2730" name="Google Shape;2730;p132"/>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731" name="Google Shape;2731;p132"/>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732" name="Google Shape;2732;p132"/>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733" name="Google Shape;2733;p132"/>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734" name="Google Shape;2734;p132"/>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2735" name="Google Shape;2735;p132"/>
          <p:cNvCxnSpPr/>
          <p:nvPr/>
        </p:nvCxnSpPr>
        <p:spPr>
          <a:xfrm>
            <a:off x="5723460" y="5284762"/>
            <a:ext cx="3820200" cy="9600"/>
          </a:xfrm>
          <a:prstGeom prst="straightConnector1">
            <a:avLst/>
          </a:prstGeom>
          <a:noFill/>
          <a:ln w="28575" cap="flat" cmpd="sng">
            <a:solidFill>
              <a:schemeClr val="dk2"/>
            </a:solidFill>
            <a:prstDash val="dash"/>
            <a:round/>
            <a:headEnd type="triangle" w="med" len="med"/>
            <a:tailEnd type="triangle" w="med" len="med"/>
          </a:ln>
        </p:spPr>
      </p:cxnSp>
      <p:grpSp>
        <p:nvGrpSpPr>
          <p:cNvPr id="2736" name="Google Shape;2736;p132"/>
          <p:cNvGrpSpPr/>
          <p:nvPr/>
        </p:nvGrpSpPr>
        <p:grpSpPr>
          <a:xfrm>
            <a:off x="780591" y="4760481"/>
            <a:ext cx="319442" cy="436570"/>
            <a:chOff x="7264761" y="118465"/>
            <a:chExt cx="365202" cy="499109"/>
          </a:xfrm>
        </p:grpSpPr>
        <p:sp>
          <p:nvSpPr>
            <p:cNvPr id="2737" name="Google Shape;2737;p132"/>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2738" name="Google Shape;2738;p132"/>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739" name="Google Shape;2739;p132"/>
          <p:cNvGrpSpPr/>
          <p:nvPr/>
        </p:nvGrpSpPr>
        <p:grpSpPr>
          <a:xfrm>
            <a:off x="729658" y="5702877"/>
            <a:ext cx="424150" cy="402187"/>
            <a:chOff x="8301667" y="2334125"/>
            <a:chExt cx="586815" cy="556429"/>
          </a:xfrm>
        </p:grpSpPr>
        <p:sp>
          <p:nvSpPr>
            <p:cNvPr id="2740" name="Google Shape;2740;p132"/>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41" name="Google Shape;2741;p132"/>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42" name="Google Shape;2742;p132"/>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743" name="Google Shape;2743;p132"/>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744" name="Google Shape;2744;p132"/>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745" name="Google Shape;2745;p132"/>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46" name="Google Shape;2746;p132"/>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47" name="Google Shape;2747;p132"/>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2748" name="Google Shape;2748;p132"/>
          <p:cNvGrpSpPr/>
          <p:nvPr/>
        </p:nvGrpSpPr>
        <p:grpSpPr>
          <a:xfrm>
            <a:off x="720875" y="3865415"/>
            <a:ext cx="410705" cy="410705"/>
            <a:chOff x="8035871" y="3099661"/>
            <a:chExt cx="302100" cy="302100"/>
          </a:xfrm>
        </p:grpSpPr>
        <p:sp>
          <p:nvSpPr>
            <p:cNvPr id="2749" name="Google Shape;2749;p132"/>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2750" name="Google Shape;2750;p132"/>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751" name="Google Shape;2751;p132"/>
          <p:cNvGrpSpPr/>
          <p:nvPr/>
        </p:nvGrpSpPr>
        <p:grpSpPr>
          <a:xfrm>
            <a:off x="717640" y="3073741"/>
            <a:ext cx="416448" cy="311034"/>
            <a:chOff x="710237" y="918777"/>
            <a:chExt cx="2781885" cy="2077715"/>
          </a:xfrm>
        </p:grpSpPr>
        <p:grpSp>
          <p:nvGrpSpPr>
            <p:cNvPr id="2752" name="Google Shape;2752;p132"/>
            <p:cNvGrpSpPr/>
            <p:nvPr/>
          </p:nvGrpSpPr>
          <p:grpSpPr>
            <a:xfrm>
              <a:off x="710237" y="918777"/>
              <a:ext cx="2781885" cy="2077715"/>
              <a:chOff x="9531457" y="2208508"/>
              <a:chExt cx="503700" cy="376200"/>
            </a:xfrm>
          </p:grpSpPr>
          <p:sp>
            <p:nvSpPr>
              <p:cNvPr id="2753" name="Google Shape;2753;p132"/>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2754" name="Google Shape;2754;p132"/>
              <p:cNvGrpSpPr/>
              <p:nvPr/>
            </p:nvGrpSpPr>
            <p:grpSpPr>
              <a:xfrm>
                <a:off x="9813871" y="2248597"/>
                <a:ext cx="187291" cy="46461"/>
                <a:chOff x="9747337" y="2248545"/>
                <a:chExt cx="249123" cy="61800"/>
              </a:xfrm>
            </p:grpSpPr>
            <p:sp>
              <p:nvSpPr>
                <p:cNvPr id="2755" name="Google Shape;2755;p132"/>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56" name="Google Shape;2756;p132"/>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57" name="Google Shape;2757;p132"/>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2758" name="Google Shape;2758;p132"/>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59" name="Google Shape;2759;p132"/>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760" name="Google Shape;2760;p132"/>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2761" name="Google Shape;2761;p132"/>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Sensors and IoT</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(unstructured)</a:t>
            </a:r>
            <a:endParaRPr/>
          </a:p>
        </p:txBody>
      </p:sp>
      <p:grpSp>
        <p:nvGrpSpPr>
          <p:cNvPr id="2762" name="Google Shape;2762;p132"/>
          <p:cNvGrpSpPr/>
          <p:nvPr/>
        </p:nvGrpSpPr>
        <p:grpSpPr>
          <a:xfrm>
            <a:off x="731435" y="1908095"/>
            <a:ext cx="422052" cy="471603"/>
            <a:chOff x="4633352" y="465695"/>
            <a:chExt cx="743704" cy="831019"/>
          </a:xfrm>
        </p:grpSpPr>
        <p:sp>
          <p:nvSpPr>
            <p:cNvPr id="2763" name="Google Shape;2763;p132"/>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4" name="Google Shape;2764;p132"/>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5" name="Google Shape;2765;p132"/>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6" name="Google Shape;2766;p132"/>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7" name="Google Shape;2767;p132"/>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8" name="Google Shape;2768;p132"/>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69" name="Google Shape;2769;p132"/>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770" name="Google Shape;2770;p132"/>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2771" name="Google Shape;2771;p132"/>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IoT Hub</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Kafka</a:t>
            </a:r>
            <a:endParaRPr/>
          </a:p>
        </p:txBody>
      </p:sp>
      <p:cxnSp>
        <p:nvCxnSpPr>
          <p:cNvPr id="2772" name="Google Shape;2772;p132"/>
          <p:cNvCxnSpPr/>
          <p:nvPr/>
        </p:nvCxnSpPr>
        <p:spPr>
          <a:xfrm>
            <a:off x="3695895" y="3515333"/>
            <a:ext cx="3143700" cy="0"/>
          </a:xfrm>
          <a:prstGeom prst="straightConnector1">
            <a:avLst/>
          </a:prstGeom>
          <a:noFill/>
          <a:ln w="28575" cap="flat" cmpd="sng">
            <a:solidFill>
              <a:schemeClr val="dk2"/>
            </a:solidFill>
            <a:prstDash val="dash"/>
            <a:round/>
            <a:headEnd type="triangle" w="med" len="med"/>
            <a:tailEnd type="triangle" w="med" len="med"/>
          </a:ln>
        </p:spPr>
      </p:cxnSp>
      <p:cxnSp>
        <p:nvCxnSpPr>
          <p:cNvPr id="2773" name="Google Shape;2773;p132"/>
          <p:cNvCxnSpPr/>
          <p:nvPr/>
        </p:nvCxnSpPr>
        <p:spPr>
          <a:xfrm>
            <a:off x="7561306" y="4313665"/>
            <a:ext cx="0" cy="980700"/>
          </a:xfrm>
          <a:prstGeom prst="straightConnector1">
            <a:avLst/>
          </a:prstGeom>
          <a:noFill/>
          <a:ln w="28575" cap="flat" cmpd="sng">
            <a:solidFill>
              <a:schemeClr val="dk2"/>
            </a:solidFill>
            <a:prstDash val="dash"/>
            <a:round/>
            <a:headEnd type="triangle" w="med" len="med"/>
            <a:tailEnd type="none" w="sm" len="sm"/>
          </a:ln>
        </p:spPr>
      </p:cxnSp>
      <p:sp>
        <p:nvSpPr>
          <p:cNvPr id="2774" name="Google Shape;2774;p132"/>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Apps</a:t>
            </a:r>
            <a:endParaRPr/>
          </a:p>
        </p:txBody>
      </p:sp>
      <p:cxnSp>
        <p:nvCxnSpPr>
          <p:cNvPr id="2775" name="Google Shape;2775;p132"/>
          <p:cNvCxnSpPr/>
          <p:nvPr/>
        </p:nvCxnSpPr>
        <p:spPr>
          <a:xfrm>
            <a:off x="10632560" y="5305711"/>
            <a:ext cx="349500" cy="0"/>
          </a:xfrm>
          <a:prstGeom prst="straightConnector1">
            <a:avLst/>
          </a:prstGeom>
          <a:noFill/>
          <a:ln w="19050" cap="flat" cmpd="sng">
            <a:solidFill>
              <a:srgbClr val="9999A2"/>
            </a:solidFill>
            <a:prstDash val="dash"/>
            <a:round/>
            <a:headEnd type="none" w="sm" len="sm"/>
            <a:tailEnd type="triangle" w="med" len="med"/>
          </a:ln>
        </p:spPr>
      </p:cxnSp>
      <p:cxnSp>
        <p:nvCxnSpPr>
          <p:cNvPr id="2776" name="Google Shape;2776;p132"/>
          <p:cNvCxnSpPr/>
          <p:nvPr/>
        </p:nvCxnSpPr>
        <p:spPr>
          <a:xfrm>
            <a:off x="5217229" y="3515333"/>
            <a:ext cx="0" cy="1083000"/>
          </a:xfrm>
          <a:prstGeom prst="straightConnector1">
            <a:avLst/>
          </a:prstGeom>
          <a:noFill/>
          <a:ln w="28575" cap="flat" cmpd="sng">
            <a:solidFill>
              <a:schemeClr val="dk2"/>
            </a:solidFill>
            <a:prstDash val="dash"/>
            <a:round/>
            <a:headEnd type="none" w="sm" len="sm"/>
            <a:tailEnd type="triangle" w="med" len="med"/>
          </a:ln>
        </p:spPr>
      </p:cxnSp>
      <p:grpSp>
        <p:nvGrpSpPr>
          <p:cNvPr id="2777" name="Google Shape;2777;p132"/>
          <p:cNvGrpSpPr/>
          <p:nvPr/>
        </p:nvGrpSpPr>
        <p:grpSpPr>
          <a:xfrm>
            <a:off x="11247113" y="2804833"/>
            <a:ext cx="638706" cy="385776"/>
            <a:chOff x="3604308" y="4850892"/>
            <a:chExt cx="394799" cy="230838"/>
          </a:xfrm>
        </p:grpSpPr>
        <p:sp>
          <p:nvSpPr>
            <p:cNvPr id="2778" name="Google Shape;2778;p132"/>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79" name="Google Shape;2779;p132"/>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0" name="Google Shape;2780;p132"/>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781" name="Google Shape;2781;p132"/>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782" name="Google Shape;2782;p132"/>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a:p>
        </p:txBody>
      </p:sp>
      <p:grpSp>
        <p:nvGrpSpPr>
          <p:cNvPr id="2783" name="Google Shape;2783;p132"/>
          <p:cNvGrpSpPr/>
          <p:nvPr/>
        </p:nvGrpSpPr>
        <p:grpSpPr>
          <a:xfrm>
            <a:off x="9921612" y="2173499"/>
            <a:ext cx="364469" cy="270643"/>
            <a:chOff x="-219366" y="4364127"/>
            <a:chExt cx="678335" cy="503709"/>
          </a:xfrm>
        </p:grpSpPr>
        <p:sp>
          <p:nvSpPr>
            <p:cNvPr id="2784" name="Google Shape;2784;p132"/>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5" name="Google Shape;2785;p132"/>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6" name="Google Shape;2786;p132"/>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7" name="Google Shape;2787;p132"/>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8" name="Google Shape;2788;p132"/>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89" name="Google Shape;2789;p132"/>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0" name="Google Shape;2790;p132"/>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1" name="Google Shape;2791;p132"/>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2" name="Google Shape;2792;p132"/>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3" name="Google Shape;2793;p132"/>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4" name="Google Shape;2794;p132"/>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5" name="Google Shape;2795;p132"/>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6" name="Google Shape;2796;p132"/>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7" name="Google Shape;2797;p132"/>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8" name="Google Shape;2798;p132"/>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799" name="Google Shape;2799;p132"/>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0" name="Google Shape;2800;p132"/>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1" name="Google Shape;2801;p132"/>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2" name="Google Shape;2802;p132"/>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3" name="Google Shape;2803;p132"/>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804" name="Google Shape;2804;p132"/>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805" name="Google Shape;2805;p132"/>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806" name="Google Shape;2806;p132"/>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Model Serving</a:t>
            </a:r>
            <a:endParaRPr/>
          </a:p>
        </p:txBody>
      </p:sp>
      <p:cxnSp>
        <p:nvCxnSpPr>
          <p:cNvPr id="2807" name="Google Shape;2807;p132"/>
          <p:cNvCxnSpPr/>
          <p:nvPr/>
        </p:nvCxnSpPr>
        <p:spPr>
          <a:xfrm>
            <a:off x="8320378" y="3955548"/>
            <a:ext cx="3100200" cy="795300"/>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808" name="Google Shape;2808;p132"/>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2809" name="Google Shape;2809;p132"/>
          <p:cNvCxnSpPr/>
          <p:nvPr/>
        </p:nvCxnSpPr>
        <p:spPr>
          <a:xfrm rot="10800000" flipH="1">
            <a:off x="8320377" y="2314635"/>
            <a:ext cx="1034700" cy="859800"/>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2810" name="Google Shape;2810;p132"/>
          <p:cNvCxnSpPr/>
          <p:nvPr/>
        </p:nvCxnSpPr>
        <p:spPr>
          <a:xfrm rot="-5400000" flipH="1">
            <a:off x="10686391" y="2529119"/>
            <a:ext cx="630600" cy="189300"/>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2811" name="Google Shape;2811;p132"/>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2812" name="Google Shape;2812;p132"/>
          <p:cNvCxnSpPr/>
          <p:nvPr/>
        </p:nvCxnSpPr>
        <p:spPr>
          <a:xfrm rot="-5400000">
            <a:off x="10781030" y="3226586"/>
            <a:ext cx="484500" cy="165300"/>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2813" name="Google Shape;2813;p132"/>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2814" name="Google Shape;2814;p132"/>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Ad-hoc </a:t>
            </a:r>
            <a:endParaRPr/>
          </a:p>
          <a:p>
            <a:pPr marL="0" marR="0" lvl="0" indent="0" algn="ctr" rtl="0">
              <a:lnSpc>
                <a:spcPct val="100000"/>
              </a:lnSpc>
              <a:spcBef>
                <a:spcPts val="306"/>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Analysis</a:t>
            </a:r>
            <a:endParaRPr/>
          </a:p>
        </p:txBody>
      </p:sp>
      <p:cxnSp>
        <p:nvCxnSpPr>
          <p:cNvPr id="2815" name="Google Shape;2815;p132"/>
          <p:cNvCxnSpPr/>
          <p:nvPr/>
        </p:nvCxnSpPr>
        <p:spPr>
          <a:xfrm rot="-5400000" flipH="1">
            <a:off x="1730254" y="2626253"/>
            <a:ext cx="1342800" cy="444000"/>
          </a:xfrm>
          <a:prstGeom prst="bentConnector3">
            <a:avLst>
              <a:gd name="adj1" fmla="val 99923"/>
            </a:avLst>
          </a:prstGeom>
          <a:noFill/>
          <a:ln w="28575" cap="flat" cmpd="sng">
            <a:solidFill>
              <a:schemeClr val="dk2"/>
            </a:solidFill>
            <a:prstDash val="dash"/>
            <a:round/>
            <a:headEnd type="none" w="sm" len="sm"/>
            <a:tailEnd type="triangle" w="med" len="med"/>
          </a:ln>
        </p:spPr>
      </p:cxnSp>
      <p:cxnSp>
        <p:nvCxnSpPr>
          <p:cNvPr id="2816" name="Google Shape;2816;p132"/>
          <p:cNvCxnSpPr/>
          <p:nvPr/>
        </p:nvCxnSpPr>
        <p:spPr>
          <a:xfrm>
            <a:off x="1664623" y="2176850"/>
            <a:ext cx="524400" cy="0"/>
          </a:xfrm>
          <a:prstGeom prst="straightConnector1">
            <a:avLst/>
          </a:prstGeom>
          <a:noFill/>
          <a:ln w="28575" cap="flat" cmpd="sng">
            <a:solidFill>
              <a:schemeClr val="dk2"/>
            </a:solidFill>
            <a:prstDash val="dash"/>
            <a:round/>
            <a:headEnd type="none" w="sm" len="sm"/>
            <a:tailEnd type="none" w="sm" len="sm"/>
          </a:ln>
        </p:spPr>
      </p:cxnSp>
      <p:grpSp>
        <p:nvGrpSpPr>
          <p:cNvPr id="2817" name="Google Shape;2817;p132"/>
          <p:cNvGrpSpPr/>
          <p:nvPr/>
        </p:nvGrpSpPr>
        <p:grpSpPr>
          <a:xfrm>
            <a:off x="4378022" y="5501117"/>
            <a:ext cx="1638310" cy="995932"/>
            <a:chOff x="4291737" y="5393780"/>
            <a:chExt cx="1606344" cy="976500"/>
          </a:xfrm>
        </p:grpSpPr>
        <p:pic>
          <p:nvPicPr>
            <p:cNvPr id="2819" name="Google Shape;2819;p132"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2821" name="Google Shape;2821;p132"/>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822" name="Google Shape;2822;p132"/>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823" name="Google Shape;2823;p132"/>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0000"/>
                  </a:solidFill>
                  <a:latin typeface="Quattrocento Sans"/>
                  <a:ea typeface="Quattrocento Sans"/>
                  <a:cs typeface="Quattrocento Sans"/>
                  <a:sym typeface="Quattrocento Sans"/>
                </a:rPr>
                <a:t>Raw Format</a:t>
              </a:r>
              <a:endParaRPr/>
            </a:p>
          </p:txBody>
        </p:sp>
        <p:cxnSp>
          <p:nvCxnSpPr>
            <p:cNvPr id="2824" name="Google Shape;2824;p132"/>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825" name="Google Shape;2825;p132"/>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a:p>
        </p:txBody>
      </p:sp>
      <p:pic>
        <p:nvPicPr>
          <p:cNvPr id="2826" name="Google Shape;2826;p132"/>
          <p:cNvPicPr preferRelativeResize="0"/>
          <p:nvPr/>
        </p:nvPicPr>
        <p:blipFill rotWithShape="1">
          <a:blip r:embed="rId4">
            <a:alphaModFix/>
          </a:blip>
          <a:srcRect/>
          <a:stretch/>
        </p:blipFill>
        <p:spPr>
          <a:xfrm>
            <a:off x="9812573" y="5023695"/>
            <a:ext cx="495985" cy="495985"/>
          </a:xfrm>
          <a:prstGeom prst="rect">
            <a:avLst/>
          </a:prstGeom>
          <a:noFill/>
          <a:ln>
            <a:noFill/>
          </a:ln>
        </p:spPr>
      </p:pic>
      <p:grpSp>
        <p:nvGrpSpPr>
          <p:cNvPr id="2827" name="Google Shape;2827;p132"/>
          <p:cNvGrpSpPr/>
          <p:nvPr/>
        </p:nvGrpSpPr>
        <p:grpSpPr>
          <a:xfrm>
            <a:off x="9388982" y="3153873"/>
            <a:ext cx="1369216" cy="961052"/>
            <a:chOff x="9580049" y="3357031"/>
            <a:chExt cx="1342500" cy="942300"/>
          </a:xfrm>
        </p:grpSpPr>
        <p:sp>
          <p:nvSpPr>
            <p:cNvPr id="2828" name="Google Shape;2828;p132"/>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Cosmos DB, </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SQL DB</a:t>
              </a:r>
              <a:endParaRPr/>
            </a:p>
          </p:txBody>
        </p:sp>
        <p:sp>
          <p:nvSpPr>
            <p:cNvPr id="2829" name="Google Shape;2829;p132"/>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30" name="Google Shape;2830;p132"/>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831" name="Google Shape;2831;p132"/>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a:p>
          </p:txBody>
        </p:sp>
      </p:grpSp>
      <p:pic>
        <p:nvPicPr>
          <p:cNvPr id="2832" name="Google Shape;2832;p132"/>
          <p:cNvPicPr preferRelativeResize="0"/>
          <p:nvPr/>
        </p:nvPicPr>
        <p:blipFill>
          <a:blip r:embed="rId5">
            <a:alphaModFix/>
          </a:blip>
          <a:stretch>
            <a:fillRect/>
          </a:stretch>
        </p:blipFill>
        <p:spPr>
          <a:xfrm>
            <a:off x="89663" y="58508"/>
            <a:ext cx="4889127" cy="948875"/>
          </a:xfrm>
          <a:prstGeom prst="rect">
            <a:avLst/>
          </a:prstGeom>
          <a:noFill/>
          <a:ln>
            <a:noFill/>
          </a:ln>
        </p:spPr>
      </p:pic>
      <p:sp>
        <p:nvSpPr>
          <p:cNvPr id="2833" name="Google Shape;2833;p132"/>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834" name="Google Shape;2834;p132"/>
          <p:cNvSpPr txBox="1"/>
          <p:nvPr/>
        </p:nvSpPr>
        <p:spPr>
          <a:xfrm>
            <a:off x="1157375" y="161650"/>
            <a:ext cx="9583500" cy="6705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672"/>
              <a:buFont typeface="Arial"/>
              <a:buNone/>
            </a:pPr>
            <a:r>
              <a:rPr lang="en-US" sz="3672">
                <a:latin typeface="Calibri"/>
                <a:ea typeface="Calibri"/>
                <a:cs typeface="Calibri"/>
                <a:sym typeface="Calibri"/>
              </a:rPr>
              <a:t>                                 </a:t>
            </a:r>
            <a:r>
              <a:rPr lang="en-US" sz="3672" b="0" i="0" u="none" strike="noStrike" cap="none">
                <a:solidFill>
                  <a:schemeClr val="dk1"/>
                </a:solidFill>
                <a:latin typeface="Calibri"/>
                <a:ea typeface="Calibri"/>
                <a:cs typeface="Calibri"/>
                <a:sym typeface="Calibri"/>
              </a:rPr>
              <a:t>– </a:t>
            </a:r>
            <a:r>
              <a:rPr lang="en-US" sz="3672">
                <a:solidFill>
                  <a:schemeClr val="dk1"/>
                </a:solidFill>
                <a:latin typeface="Calibri"/>
                <a:ea typeface="Calibri"/>
                <a:cs typeface="Calibri"/>
                <a:sym typeface="Calibri"/>
              </a:rPr>
              <a:t>Streaming</a:t>
            </a:r>
            <a:endParaRPr sz="4896" b="0" i="0" u="none" strike="noStrike" cap="none">
              <a:solidFill>
                <a:schemeClr val="dk1"/>
              </a:solidFill>
              <a:latin typeface="Calibri"/>
              <a:ea typeface="Calibri"/>
              <a:cs typeface="Calibri"/>
              <a:sym typeface="Calibri"/>
            </a:endParaRPr>
          </a:p>
        </p:txBody>
      </p:sp>
      <p:pic>
        <p:nvPicPr>
          <p:cNvPr id="2835" name="Google Shape;2835;p132"/>
          <p:cNvPicPr preferRelativeResize="0"/>
          <p:nvPr/>
        </p:nvPicPr>
        <p:blipFill rotWithShape="1">
          <a:blip r:embed="rId6">
            <a:alphaModFix/>
          </a:blip>
          <a:srcRect r="82969"/>
          <a:stretch/>
        </p:blipFill>
        <p:spPr>
          <a:xfrm>
            <a:off x="7194311" y="3103875"/>
            <a:ext cx="905703" cy="845975"/>
          </a:xfrm>
          <a:prstGeom prst="rect">
            <a:avLst/>
          </a:prstGeom>
          <a:noFill/>
          <a:ln>
            <a:noFill/>
          </a:ln>
        </p:spPr>
      </p:pic>
      <p:pic>
        <p:nvPicPr>
          <p:cNvPr id="2836" name="Google Shape;2836;p132"/>
          <p:cNvPicPr preferRelativeResize="0"/>
          <p:nvPr/>
        </p:nvPicPr>
        <p:blipFill rotWithShape="1">
          <a:blip r:embed="rId7">
            <a:alphaModFix/>
          </a:blip>
          <a:srcRect/>
          <a:stretch/>
        </p:blipFill>
        <p:spPr>
          <a:xfrm>
            <a:off x="7077971" y="1975802"/>
            <a:ext cx="249457" cy="249457"/>
          </a:xfrm>
          <a:prstGeom prst="rect">
            <a:avLst/>
          </a:prstGeom>
          <a:noFill/>
          <a:ln>
            <a:noFill/>
          </a:ln>
        </p:spPr>
      </p:pic>
      <p:pic>
        <p:nvPicPr>
          <p:cNvPr id="2837" name="Google Shape;2837;p132" descr="Image result for mlflow logo transparent background"/>
          <p:cNvPicPr preferRelativeResize="0"/>
          <p:nvPr/>
        </p:nvPicPr>
        <p:blipFill rotWithShape="1">
          <a:blip r:embed="rId8">
            <a:alphaModFix/>
          </a:blip>
          <a:srcRect/>
          <a:stretch/>
        </p:blipFill>
        <p:spPr>
          <a:xfrm>
            <a:off x="7562206" y="1999599"/>
            <a:ext cx="576984" cy="222331"/>
          </a:xfrm>
          <a:prstGeom prst="rect">
            <a:avLst/>
          </a:prstGeom>
          <a:noFill/>
          <a:ln>
            <a:noFill/>
          </a:ln>
        </p:spPr>
      </p:pic>
      <p:sp>
        <p:nvSpPr>
          <p:cNvPr id="2838" name="Google Shape;2838;p132"/>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2839" name="Google Shape;2839;p132"/>
          <p:cNvCxnSpPr/>
          <p:nvPr/>
        </p:nvCxnSpPr>
        <p:spPr>
          <a:xfrm rot="10800000" flipH="1">
            <a:off x="7588649" y="2314334"/>
            <a:ext cx="9000" cy="720300"/>
          </a:xfrm>
          <a:prstGeom prst="straightConnector1">
            <a:avLst/>
          </a:prstGeom>
          <a:noFill/>
          <a:ln w="19050" cap="flat" cmpd="sng">
            <a:solidFill>
              <a:srgbClr val="9999A2"/>
            </a:solidFill>
            <a:prstDash val="dash"/>
            <a:round/>
            <a:headEnd type="triangle" w="med" len="med"/>
            <a:tailEnd type="triangle" w="med" len="med"/>
          </a:ln>
        </p:spPr>
      </p:cxnSp>
      <p:pic>
        <p:nvPicPr>
          <p:cNvPr id="2840" name="Google Shape;2840;p132"/>
          <p:cNvPicPr preferRelativeResize="0"/>
          <p:nvPr/>
        </p:nvPicPr>
        <p:blipFill>
          <a:blip r:embed="rId9">
            <a:alphaModFix/>
          </a:blip>
          <a:stretch>
            <a:fillRect/>
          </a:stretch>
        </p:blipFill>
        <p:spPr>
          <a:xfrm>
            <a:off x="2857475" y="3278175"/>
            <a:ext cx="428625" cy="438150"/>
          </a:xfrm>
          <a:prstGeom prst="rect">
            <a:avLst/>
          </a:prstGeom>
          <a:noFill/>
          <a:ln>
            <a:noFill/>
          </a:ln>
        </p:spPr>
      </p:pic>
      <p:sp>
        <p:nvSpPr>
          <p:cNvPr id="137" name="Google Shape;2427;p129">
            <a:extLst>
              <a:ext uri="{FF2B5EF4-FFF2-40B4-BE49-F238E27FC236}">
                <a16:creationId xmlns:a16="http://schemas.microsoft.com/office/drawing/2014/main" id="{BEFDF82F-1C80-400F-A165-77692F795C28}"/>
              </a:ext>
            </a:extLst>
          </p:cNvPr>
          <p:cNvSpPr/>
          <p:nvPr/>
        </p:nvSpPr>
        <p:spPr>
          <a:xfrm>
            <a:off x="5190447" y="6215537"/>
            <a:ext cx="881159" cy="2464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45"/>
        <p:cNvGrpSpPr/>
        <p:nvPr/>
      </p:nvGrpSpPr>
      <p:grpSpPr>
        <a:xfrm>
          <a:off x="0" y="0"/>
          <a:ext cx="0" cy="0"/>
          <a:chOff x="0" y="0"/>
          <a:chExt cx="0" cy="0"/>
        </a:xfrm>
      </p:grpSpPr>
      <p:sp>
        <p:nvSpPr>
          <p:cNvPr id="2846" name="Google Shape;2846;p133"/>
          <p:cNvSpPr/>
          <p:nvPr/>
        </p:nvSpPr>
        <p:spPr>
          <a:xfrm>
            <a:off x="8923981" y="4421545"/>
            <a:ext cx="3209400" cy="230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847" name="Google Shape;2847;p133"/>
          <p:cNvSpPr/>
          <p:nvPr/>
        </p:nvSpPr>
        <p:spPr>
          <a:xfrm>
            <a:off x="8923981" y="1134668"/>
            <a:ext cx="3209400" cy="317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Serve</a:t>
            </a:r>
            <a:endParaRPr/>
          </a:p>
        </p:txBody>
      </p:sp>
      <p:sp>
        <p:nvSpPr>
          <p:cNvPr id="2848" name="Google Shape;2848;p133"/>
          <p:cNvSpPr/>
          <p:nvPr/>
        </p:nvSpPr>
        <p:spPr>
          <a:xfrm>
            <a:off x="2025915"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Ingest</a:t>
            </a:r>
            <a:endParaRPr/>
          </a:p>
        </p:txBody>
      </p:sp>
      <p:sp>
        <p:nvSpPr>
          <p:cNvPr id="2849" name="Google Shape;2849;p133"/>
          <p:cNvSpPr/>
          <p:nvPr/>
        </p:nvSpPr>
        <p:spPr>
          <a:xfrm>
            <a:off x="4187188"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Store</a:t>
            </a:r>
            <a:endParaRPr/>
          </a:p>
        </p:txBody>
      </p:sp>
      <p:sp>
        <p:nvSpPr>
          <p:cNvPr id="2850" name="Google Shape;2850;p133"/>
          <p:cNvSpPr/>
          <p:nvPr/>
        </p:nvSpPr>
        <p:spPr>
          <a:xfrm>
            <a:off x="6372050" y="1134669"/>
            <a:ext cx="24759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Prep and Train</a:t>
            </a:r>
            <a:endParaRPr/>
          </a:p>
        </p:txBody>
      </p:sp>
      <p:sp>
        <p:nvSpPr>
          <p:cNvPr id="2851" name="Google Shape;2851;p133"/>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a:p>
        </p:txBody>
      </p:sp>
      <p:sp>
        <p:nvSpPr>
          <p:cNvPr id="2852" name="Google Shape;2852;p133"/>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a:p>
        </p:txBody>
      </p:sp>
      <p:sp>
        <p:nvSpPr>
          <p:cNvPr id="2853" name="Google Shape;2853;p133"/>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a:p>
        </p:txBody>
      </p:sp>
      <p:grpSp>
        <p:nvGrpSpPr>
          <p:cNvPr id="2854" name="Google Shape;2854;p133"/>
          <p:cNvGrpSpPr/>
          <p:nvPr/>
        </p:nvGrpSpPr>
        <p:grpSpPr>
          <a:xfrm>
            <a:off x="2823976" y="5022066"/>
            <a:ext cx="431699" cy="424949"/>
            <a:chOff x="5279190" y="5401430"/>
            <a:chExt cx="1101836" cy="1106637"/>
          </a:xfrm>
        </p:grpSpPr>
        <p:sp>
          <p:nvSpPr>
            <p:cNvPr id="2855" name="Google Shape;2855;p133"/>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856" name="Google Shape;2856;p133"/>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857" name="Google Shape;2857;p133"/>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858" name="Google Shape;2858;p133"/>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859" name="Google Shape;2859;p133"/>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2860" name="Google Shape;2860;p133"/>
          <p:cNvCxnSpPr/>
          <p:nvPr/>
        </p:nvCxnSpPr>
        <p:spPr>
          <a:xfrm>
            <a:off x="1779883" y="5221789"/>
            <a:ext cx="818100" cy="0"/>
          </a:xfrm>
          <a:prstGeom prst="straightConnector1">
            <a:avLst/>
          </a:prstGeom>
          <a:noFill/>
          <a:ln w="19050" cap="flat" cmpd="sng">
            <a:solidFill>
              <a:srgbClr val="9999A2"/>
            </a:solidFill>
            <a:prstDash val="dash"/>
            <a:round/>
            <a:headEnd type="none" w="sm" len="sm"/>
            <a:tailEnd type="triangle" w="med" len="med"/>
          </a:ln>
        </p:spPr>
      </p:cxnSp>
      <p:sp>
        <p:nvSpPr>
          <p:cNvPr id="2861" name="Google Shape;2861;p133"/>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2862" name="Google Shape;2862;p133"/>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r>
              <a:rPr lang="en-US" sz="1224" b="1" i="0" u="none" strike="noStrike" cap="none">
                <a:solidFill>
                  <a:srgbClr val="000000"/>
                </a:solidFill>
                <a:latin typeface="Quattrocento Sans"/>
                <a:ea typeface="Quattrocento Sans"/>
                <a:cs typeface="Quattrocento Sans"/>
                <a:sym typeface="Quattrocento Sans"/>
              </a:rPr>
              <a:t>Azure Databricks</a:t>
            </a:r>
            <a:endParaRPr/>
          </a:p>
        </p:txBody>
      </p:sp>
      <p:sp>
        <p:nvSpPr>
          <p:cNvPr id="2863" name="Google Shape;2863;p133"/>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a:p>
        </p:txBody>
      </p:sp>
      <p:sp>
        <p:nvSpPr>
          <p:cNvPr id="2864" name="Google Shape;2864;p133"/>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a:p>
        </p:txBody>
      </p:sp>
      <p:cxnSp>
        <p:nvCxnSpPr>
          <p:cNvPr id="2865" name="Google Shape;2865;p133"/>
          <p:cNvCxnSpPr/>
          <p:nvPr/>
        </p:nvCxnSpPr>
        <p:spPr>
          <a:xfrm>
            <a:off x="3588257" y="5243928"/>
            <a:ext cx="1197900" cy="0"/>
          </a:xfrm>
          <a:prstGeom prst="straightConnector1">
            <a:avLst/>
          </a:prstGeom>
          <a:noFill/>
          <a:ln w="19050" cap="flat" cmpd="sng">
            <a:solidFill>
              <a:srgbClr val="9999A2"/>
            </a:solidFill>
            <a:prstDash val="dash"/>
            <a:round/>
            <a:headEnd type="none" w="sm" len="sm"/>
            <a:tailEnd type="triangle" w="med" len="med"/>
          </a:ln>
        </p:spPr>
      </p:cxnSp>
      <p:sp>
        <p:nvSpPr>
          <p:cNvPr id="2866" name="Google Shape;2866;p133"/>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a:p>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(structured)</a:t>
            </a:r>
            <a:endParaRPr/>
          </a:p>
        </p:txBody>
      </p:sp>
      <p:cxnSp>
        <p:nvCxnSpPr>
          <p:cNvPr id="2867" name="Google Shape;2867;p133"/>
          <p:cNvCxnSpPr/>
          <p:nvPr/>
        </p:nvCxnSpPr>
        <p:spPr>
          <a:xfrm>
            <a:off x="8320378" y="3537221"/>
            <a:ext cx="975600" cy="0"/>
          </a:xfrm>
          <a:prstGeom prst="straightConnector1">
            <a:avLst/>
          </a:prstGeom>
          <a:noFill/>
          <a:ln w="28575" cap="flat" cmpd="sng">
            <a:solidFill>
              <a:schemeClr val="dk2"/>
            </a:solidFill>
            <a:prstDash val="dash"/>
            <a:round/>
            <a:headEnd type="none" w="sm" len="sm"/>
            <a:tailEnd type="triangle" w="med" len="med"/>
          </a:ln>
        </p:spPr>
      </p:cxnSp>
      <p:sp>
        <p:nvSpPr>
          <p:cNvPr id="2868" name="Google Shape;2868;p133"/>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Power BI</a:t>
            </a:r>
            <a:endParaRPr/>
          </a:p>
        </p:txBody>
      </p:sp>
      <p:grpSp>
        <p:nvGrpSpPr>
          <p:cNvPr id="2869" name="Google Shape;2869;p133"/>
          <p:cNvGrpSpPr/>
          <p:nvPr/>
        </p:nvGrpSpPr>
        <p:grpSpPr>
          <a:xfrm>
            <a:off x="11241742" y="5158414"/>
            <a:ext cx="406073" cy="309130"/>
            <a:chOff x="2502877" y="2643553"/>
            <a:chExt cx="3651737" cy="2779950"/>
          </a:xfrm>
        </p:grpSpPr>
        <p:cxnSp>
          <p:nvCxnSpPr>
            <p:cNvPr id="2870" name="Google Shape;2870;p133"/>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871" name="Google Shape;2871;p133"/>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872" name="Google Shape;2872;p133"/>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873" name="Google Shape;2873;p133"/>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874" name="Google Shape;2874;p133"/>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2875" name="Google Shape;2875;p133"/>
          <p:cNvCxnSpPr/>
          <p:nvPr/>
        </p:nvCxnSpPr>
        <p:spPr>
          <a:xfrm>
            <a:off x="5723460" y="5284762"/>
            <a:ext cx="3820200" cy="9600"/>
          </a:xfrm>
          <a:prstGeom prst="straightConnector1">
            <a:avLst/>
          </a:prstGeom>
          <a:noFill/>
          <a:ln w="28575" cap="flat" cmpd="sng">
            <a:solidFill>
              <a:schemeClr val="dk2"/>
            </a:solidFill>
            <a:prstDash val="dash"/>
            <a:round/>
            <a:headEnd type="triangle" w="med" len="med"/>
            <a:tailEnd type="triangle" w="med" len="med"/>
          </a:ln>
        </p:spPr>
      </p:cxnSp>
      <p:grpSp>
        <p:nvGrpSpPr>
          <p:cNvPr id="2876" name="Google Shape;2876;p133"/>
          <p:cNvGrpSpPr/>
          <p:nvPr/>
        </p:nvGrpSpPr>
        <p:grpSpPr>
          <a:xfrm>
            <a:off x="780591" y="4760481"/>
            <a:ext cx="319442" cy="436570"/>
            <a:chOff x="7264761" y="118465"/>
            <a:chExt cx="365202" cy="499109"/>
          </a:xfrm>
        </p:grpSpPr>
        <p:sp>
          <p:nvSpPr>
            <p:cNvPr id="2877" name="Google Shape;2877;p133"/>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2878" name="Google Shape;2878;p133"/>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879" name="Google Shape;2879;p133"/>
          <p:cNvGrpSpPr/>
          <p:nvPr/>
        </p:nvGrpSpPr>
        <p:grpSpPr>
          <a:xfrm>
            <a:off x="729658" y="5702877"/>
            <a:ext cx="424150" cy="402187"/>
            <a:chOff x="8301667" y="2334125"/>
            <a:chExt cx="586815" cy="556429"/>
          </a:xfrm>
        </p:grpSpPr>
        <p:sp>
          <p:nvSpPr>
            <p:cNvPr id="2880" name="Google Shape;2880;p133"/>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81" name="Google Shape;2881;p133"/>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82" name="Google Shape;2882;p133"/>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883" name="Google Shape;2883;p133"/>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884" name="Google Shape;2884;p133"/>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2885" name="Google Shape;2885;p133"/>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86" name="Google Shape;2886;p133"/>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87" name="Google Shape;2887;p133"/>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2888" name="Google Shape;2888;p133"/>
          <p:cNvGrpSpPr/>
          <p:nvPr/>
        </p:nvGrpSpPr>
        <p:grpSpPr>
          <a:xfrm>
            <a:off x="720875" y="3865415"/>
            <a:ext cx="410705" cy="410705"/>
            <a:chOff x="8035871" y="3099661"/>
            <a:chExt cx="302100" cy="302100"/>
          </a:xfrm>
        </p:grpSpPr>
        <p:sp>
          <p:nvSpPr>
            <p:cNvPr id="2889" name="Google Shape;2889;p133"/>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2890" name="Google Shape;2890;p133"/>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2891" name="Google Shape;2891;p133"/>
          <p:cNvGrpSpPr/>
          <p:nvPr/>
        </p:nvGrpSpPr>
        <p:grpSpPr>
          <a:xfrm>
            <a:off x="717640" y="3073741"/>
            <a:ext cx="416448" cy="311034"/>
            <a:chOff x="710237" y="918777"/>
            <a:chExt cx="2781885" cy="2077715"/>
          </a:xfrm>
        </p:grpSpPr>
        <p:grpSp>
          <p:nvGrpSpPr>
            <p:cNvPr id="2892" name="Google Shape;2892;p133"/>
            <p:cNvGrpSpPr/>
            <p:nvPr/>
          </p:nvGrpSpPr>
          <p:grpSpPr>
            <a:xfrm>
              <a:off x="710237" y="918777"/>
              <a:ext cx="2781885" cy="2077715"/>
              <a:chOff x="9531457" y="2208508"/>
              <a:chExt cx="503700" cy="376200"/>
            </a:xfrm>
          </p:grpSpPr>
          <p:sp>
            <p:nvSpPr>
              <p:cNvPr id="2893" name="Google Shape;2893;p133"/>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2894" name="Google Shape;2894;p133"/>
              <p:cNvGrpSpPr/>
              <p:nvPr/>
            </p:nvGrpSpPr>
            <p:grpSpPr>
              <a:xfrm>
                <a:off x="9813871" y="2248597"/>
                <a:ext cx="187291" cy="46461"/>
                <a:chOff x="9747337" y="2248545"/>
                <a:chExt cx="249123" cy="61800"/>
              </a:xfrm>
            </p:grpSpPr>
            <p:sp>
              <p:nvSpPr>
                <p:cNvPr id="2895" name="Google Shape;2895;p133"/>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96" name="Google Shape;2896;p133"/>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97" name="Google Shape;2897;p133"/>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2898" name="Google Shape;2898;p133"/>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899" name="Google Shape;2899;p133"/>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900" name="Google Shape;2900;p133"/>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2901" name="Google Shape;2901;p133"/>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Sensors and IoT</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(unstructured)</a:t>
            </a:r>
            <a:endParaRPr/>
          </a:p>
        </p:txBody>
      </p:sp>
      <p:grpSp>
        <p:nvGrpSpPr>
          <p:cNvPr id="2902" name="Google Shape;2902;p133"/>
          <p:cNvGrpSpPr/>
          <p:nvPr/>
        </p:nvGrpSpPr>
        <p:grpSpPr>
          <a:xfrm>
            <a:off x="731435" y="1908095"/>
            <a:ext cx="422052" cy="471603"/>
            <a:chOff x="4633352" y="465695"/>
            <a:chExt cx="743704" cy="831019"/>
          </a:xfrm>
        </p:grpSpPr>
        <p:sp>
          <p:nvSpPr>
            <p:cNvPr id="2903" name="Google Shape;2903;p133"/>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4" name="Google Shape;2904;p133"/>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5" name="Google Shape;2905;p133"/>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6" name="Google Shape;2906;p133"/>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7" name="Google Shape;2907;p133"/>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8" name="Google Shape;2908;p133"/>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09" name="Google Shape;2909;p133"/>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2910" name="Google Shape;2910;p133"/>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2911" name="Google Shape;2911;p133"/>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IoT Hub</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Kafka</a:t>
            </a:r>
            <a:endParaRPr/>
          </a:p>
        </p:txBody>
      </p:sp>
      <p:cxnSp>
        <p:nvCxnSpPr>
          <p:cNvPr id="2912" name="Google Shape;2912;p133"/>
          <p:cNvCxnSpPr/>
          <p:nvPr/>
        </p:nvCxnSpPr>
        <p:spPr>
          <a:xfrm>
            <a:off x="3695895" y="3515333"/>
            <a:ext cx="3143700" cy="0"/>
          </a:xfrm>
          <a:prstGeom prst="straightConnector1">
            <a:avLst/>
          </a:prstGeom>
          <a:noFill/>
          <a:ln w="19050" cap="flat" cmpd="sng">
            <a:solidFill>
              <a:srgbClr val="9999A2"/>
            </a:solidFill>
            <a:prstDash val="dash"/>
            <a:round/>
            <a:headEnd type="triangle" w="med" len="med"/>
            <a:tailEnd type="triangle" w="med" len="med"/>
          </a:ln>
        </p:spPr>
      </p:cxnSp>
      <p:cxnSp>
        <p:nvCxnSpPr>
          <p:cNvPr id="2913" name="Google Shape;2913;p133"/>
          <p:cNvCxnSpPr/>
          <p:nvPr/>
        </p:nvCxnSpPr>
        <p:spPr>
          <a:xfrm>
            <a:off x="7561306" y="4313665"/>
            <a:ext cx="0" cy="980700"/>
          </a:xfrm>
          <a:prstGeom prst="straightConnector1">
            <a:avLst/>
          </a:prstGeom>
          <a:noFill/>
          <a:ln w="28575" cap="flat" cmpd="sng">
            <a:solidFill>
              <a:schemeClr val="dk2"/>
            </a:solidFill>
            <a:prstDash val="dash"/>
            <a:round/>
            <a:headEnd type="triangle" w="med" len="med"/>
            <a:tailEnd type="none" w="sm" len="sm"/>
          </a:ln>
        </p:spPr>
      </p:cxnSp>
      <p:sp>
        <p:nvSpPr>
          <p:cNvPr id="2914" name="Google Shape;2914;p133"/>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Apps</a:t>
            </a:r>
            <a:endParaRPr/>
          </a:p>
        </p:txBody>
      </p:sp>
      <p:cxnSp>
        <p:nvCxnSpPr>
          <p:cNvPr id="2915" name="Google Shape;2915;p133"/>
          <p:cNvCxnSpPr/>
          <p:nvPr/>
        </p:nvCxnSpPr>
        <p:spPr>
          <a:xfrm>
            <a:off x="10632560" y="5305711"/>
            <a:ext cx="349500" cy="0"/>
          </a:xfrm>
          <a:prstGeom prst="straightConnector1">
            <a:avLst/>
          </a:prstGeom>
          <a:noFill/>
          <a:ln w="19050" cap="flat" cmpd="sng">
            <a:solidFill>
              <a:srgbClr val="9999A2"/>
            </a:solidFill>
            <a:prstDash val="dash"/>
            <a:round/>
            <a:headEnd type="none" w="sm" len="sm"/>
            <a:tailEnd type="triangle" w="med" len="med"/>
          </a:ln>
        </p:spPr>
      </p:cxnSp>
      <p:cxnSp>
        <p:nvCxnSpPr>
          <p:cNvPr id="2916" name="Google Shape;2916;p133"/>
          <p:cNvCxnSpPr/>
          <p:nvPr/>
        </p:nvCxnSpPr>
        <p:spPr>
          <a:xfrm>
            <a:off x="5217229" y="3515333"/>
            <a:ext cx="0" cy="1083000"/>
          </a:xfrm>
          <a:prstGeom prst="straightConnector1">
            <a:avLst/>
          </a:prstGeom>
          <a:noFill/>
          <a:ln w="19050" cap="flat" cmpd="sng">
            <a:solidFill>
              <a:srgbClr val="9999A2"/>
            </a:solidFill>
            <a:prstDash val="dash"/>
            <a:round/>
            <a:headEnd type="none" w="sm" len="sm"/>
            <a:tailEnd type="triangle" w="med" len="med"/>
          </a:ln>
        </p:spPr>
      </p:cxnSp>
      <p:grpSp>
        <p:nvGrpSpPr>
          <p:cNvPr id="2917" name="Google Shape;2917;p133"/>
          <p:cNvGrpSpPr/>
          <p:nvPr/>
        </p:nvGrpSpPr>
        <p:grpSpPr>
          <a:xfrm>
            <a:off x="11247113" y="2804833"/>
            <a:ext cx="638706" cy="385776"/>
            <a:chOff x="3604308" y="4850892"/>
            <a:chExt cx="394799" cy="230838"/>
          </a:xfrm>
        </p:grpSpPr>
        <p:sp>
          <p:nvSpPr>
            <p:cNvPr id="2918" name="Google Shape;2918;p133"/>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19" name="Google Shape;2919;p133"/>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0" name="Google Shape;2920;p133"/>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921" name="Google Shape;2921;p133"/>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922" name="Google Shape;2922;p133"/>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a:p>
        </p:txBody>
      </p:sp>
      <p:grpSp>
        <p:nvGrpSpPr>
          <p:cNvPr id="2923" name="Google Shape;2923;p133"/>
          <p:cNvGrpSpPr/>
          <p:nvPr/>
        </p:nvGrpSpPr>
        <p:grpSpPr>
          <a:xfrm>
            <a:off x="9921612" y="2173499"/>
            <a:ext cx="364469" cy="270643"/>
            <a:chOff x="-219366" y="4364127"/>
            <a:chExt cx="678335" cy="503709"/>
          </a:xfrm>
        </p:grpSpPr>
        <p:sp>
          <p:nvSpPr>
            <p:cNvPr id="2924" name="Google Shape;2924;p133"/>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5" name="Google Shape;2925;p133"/>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6" name="Google Shape;2926;p133"/>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7" name="Google Shape;2927;p133"/>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8" name="Google Shape;2928;p133"/>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29" name="Google Shape;2929;p133"/>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0" name="Google Shape;2930;p133"/>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1" name="Google Shape;2931;p133"/>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2" name="Google Shape;2932;p133"/>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3" name="Google Shape;2933;p133"/>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4" name="Google Shape;2934;p133"/>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5" name="Google Shape;2935;p133"/>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6" name="Google Shape;2936;p133"/>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7" name="Google Shape;2937;p133"/>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8" name="Google Shape;2938;p133"/>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39" name="Google Shape;2939;p133"/>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0" name="Google Shape;2940;p133"/>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1" name="Google Shape;2941;p133"/>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2" name="Google Shape;2942;p133"/>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3" name="Google Shape;2943;p133"/>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2944" name="Google Shape;2944;p133"/>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2945" name="Google Shape;2945;p133"/>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946" name="Google Shape;2946;p133"/>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Model Serving</a:t>
            </a:r>
            <a:endParaRPr/>
          </a:p>
        </p:txBody>
      </p:sp>
      <p:grpSp>
        <p:nvGrpSpPr>
          <p:cNvPr id="2947" name="Google Shape;2947;p133"/>
          <p:cNvGrpSpPr/>
          <p:nvPr/>
        </p:nvGrpSpPr>
        <p:grpSpPr>
          <a:xfrm>
            <a:off x="9388982" y="3153873"/>
            <a:ext cx="1369216" cy="961052"/>
            <a:chOff x="9580049" y="3357031"/>
            <a:chExt cx="1342500" cy="942300"/>
          </a:xfrm>
        </p:grpSpPr>
        <p:sp>
          <p:nvSpPr>
            <p:cNvPr id="2948" name="Google Shape;2948;p133"/>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Cosmos DB, </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SQL DB</a:t>
              </a:r>
              <a:endParaRPr/>
            </a:p>
          </p:txBody>
        </p:sp>
        <p:sp>
          <p:nvSpPr>
            <p:cNvPr id="2949" name="Google Shape;2949;p133"/>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2950" name="Google Shape;2950;p133"/>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2951" name="Google Shape;2951;p133"/>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a:p>
          </p:txBody>
        </p:sp>
      </p:grpSp>
      <p:cxnSp>
        <p:nvCxnSpPr>
          <p:cNvPr id="2952" name="Google Shape;2952;p133"/>
          <p:cNvCxnSpPr/>
          <p:nvPr/>
        </p:nvCxnSpPr>
        <p:spPr>
          <a:xfrm>
            <a:off x="8320378" y="3955548"/>
            <a:ext cx="3100200" cy="795300"/>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953" name="Google Shape;2953;p133"/>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2954" name="Google Shape;2954;p133"/>
          <p:cNvCxnSpPr/>
          <p:nvPr/>
        </p:nvCxnSpPr>
        <p:spPr>
          <a:xfrm rot="10800000" flipH="1">
            <a:off x="8320377" y="2314635"/>
            <a:ext cx="1034700" cy="859800"/>
          </a:xfrm>
          <a:prstGeom prst="bentConnector3">
            <a:avLst>
              <a:gd name="adj1" fmla="val 68781"/>
            </a:avLst>
          </a:prstGeom>
          <a:noFill/>
          <a:ln w="28575" cap="flat" cmpd="sng">
            <a:solidFill>
              <a:schemeClr val="dk2"/>
            </a:solidFill>
            <a:prstDash val="dash"/>
            <a:round/>
            <a:headEnd type="none" w="sm" len="sm"/>
            <a:tailEnd type="triangle" w="med" len="med"/>
          </a:ln>
        </p:spPr>
      </p:cxnSp>
      <p:cxnSp>
        <p:nvCxnSpPr>
          <p:cNvPr id="2955" name="Google Shape;2955;p133"/>
          <p:cNvCxnSpPr/>
          <p:nvPr/>
        </p:nvCxnSpPr>
        <p:spPr>
          <a:xfrm rot="-5400000" flipH="1">
            <a:off x="10686391" y="2529119"/>
            <a:ext cx="630600" cy="189300"/>
          </a:xfrm>
          <a:prstGeom prst="bentConnector3">
            <a:avLst>
              <a:gd name="adj1" fmla="val 100190"/>
            </a:avLst>
          </a:prstGeom>
          <a:noFill/>
          <a:ln w="28575" cap="flat" cmpd="sng">
            <a:solidFill>
              <a:schemeClr val="dk2"/>
            </a:solidFill>
            <a:prstDash val="dash"/>
            <a:round/>
            <a:headEnd type="none" w="sm" len="sm"/>
            <a:tailEnd type="triangle" w="med" len="med"/>
          </a:ln>
        </p:spPr>
      </p:cxnSp>
      <p:cxnSp>
        <p:nvCxnSpPr>
          <p:cNvPr id="2956" name="Google Shape;2956;p133"/>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2957" name="Google Shape;2957;p133"/>
          <p:cNvCxnSpPr/>
          <p:nvPr/>
        </p:nvCxnSpPr>
        <p:spPr>
          <a:xfrm rot="-5400000">
            <a:off x="10781030" y="3226586"/>
            <a:ext cx="484500" cy="165300"/>
          </a:xfrm>
          <a:prstGeom prst="bentConnector3">
            <a:avLst>
              <a:gd name="adj1" fmla="val 100117"/>
            </a:avLst>
          </a:prstGeom>
          <a:noFill/>
          <a:ln w="28575" cap="flat" cmpd="sng">
            <a:solidFill>
              <a:schemeClr val="dk2"/>
            </a:solidFill>
            <a:prstDash val="dash"/>
            <a:round/>
            <a:headEnd type="none" w="sm" len="sm"/>
            <a:tailEnd type="triangle" w="med" len="med"/>
          </a:ln>
        </p:spPr>
      </p:cxnSp>
      <p:cxnSp>
        <p:nvCxnSpPr>
          <p:cNvPr id="2958" name="Google Shape;2958;p133"/>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2959" name="Google Shape;2959;p133"/>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Ad-hoc </a:t>
            </a:r>
            <a:endParaRPr/>
          </a:p>
          <a:p>
            <a:pPr marL="0" marR="0" lvl="0" indent="0" algn="ctr" rtl="0">
              <a:lnSpc>
                <a:spcPct val="100000"/>
              </a:lnSpc>
              <a:spcBef>
                <a:spcPts val="306"/>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Analysis</a:t>
            </a:r>
            <a:endParaRPr/>
          </a:p>
        </p:txBody>
      </p:sp>
      <p:cxnSp>
        <p:nvCxnSpPr>
          <p:cNvPr id="2960" name="Google Shape;2960;p133"/>
          <p:cNvCxnSpPr/>
          <p:nvPr/>
        </p:nvCxnSpPr>
        <p:spPr>
          <a:xfrm rot="-5400000" flipH="1">
            <a:off x="1730254" y="2626253"/>
            <a:ext cx="1342800" cy="444000"/>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961" name="Google Shape;2961;p133"/>
          <p:cNvCxnSpPr/>
          <p:nvPr/>
        </p:nvCxnSpPr>
        <p:spPr>
          <a:xfrm>
            <a:off x="1664623" y="2176850"/>
            <a:ext cx="524400" cy="0"/>
          </a:xfrm>
          <a:prstGeom prst="straightConnector1">
            <a:avLst/>
          </a:prstGeom>
          <a:noFill/>
          <a:ln w="19050" cap="flat" cmpd="sng">
            <a:solidFill>
              <a:srgbClr val="7A7A87"/>
            </a:solidFill>
            <a:prstDash val="dash"/>
            <a:round/>
            <a:headEnd type="none" w="sm" len="sm"/>
            <a:tailEnd type="none" w="sm" len="sm"/>
          </a:ln>
        </p:spPr>
      </p:cxnSp>
      <p:grpSp>
        <p:nvGrpSpPr>
          <p:cNvPr id="2962" name="Google Shape;2962;p133"/>
          <p:cNvGrpSpPr/>
          <p:nvPr/>
        </p:nvGrpSpPr>
        <p:grpSpPr>
          <a:xfrm>
            <a:off x="4378022" y="5501117"/>
            <a:ext cx="1638310" cy="995932"/>
            <a:chOff x="4291737" y="5393780"/>
            <a:chExt cx="1606344" cy="976500"/>
          </a:xfrm>
        </p:grpSpPr>
        <p:pic>
          <p:nvPicPr>
            <p:cNvPr id="2964" name="Google Shape;2964;p133"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2966" name="Google Shape;2966;p133"/>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967" name="Google Shape;2967;p133"/>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2968" name="Google Shape;2968;p133"/>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0000"/>
                  </a:solidFill>
                  <a:latin typeface="Quattrocento Sans"/>
                  <a:ea typeface="Quattrocento Sans"/>
                  <a:cs typeface="Quattrocento Sans"/>
                  <a:sym typeface="Quattrocento Sans"/>
                </a:rPr>
                <a:t>Raw Format</a:t>
              </a:r>
              <a:endParaRPr/>
            </a:p>
          </p:txBody>
        </p:sp>
        <p:cxnSp>
          <p:nvCxnSpPr>
            <p:cNvPr id="2969" name="Google Shape;2969;p133"/>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970" name="Google Shape;2970;p133"/>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a:p>
        </p:txBody>
      </p:sp>
      <p:pic>
        <p:nvPicPr>
          <p:cNvPr id="2971" name="Google Shape;2971;p133"/>
          <p:cNvPicPr preferRelativeResize="0"/>
          <p:nvPr/>
        </p:nvPicPr>
        <p:blipFill rotWithShape="1">
          <a:blip r:embed="rId4">
            <a:alphaModFix/>
          </a:blip>
          <a:srcRect/>
          <a:stretch/>
        </p:blipFill>
        <p:spPr>
          <a:xfrm>
            <a:off x="9812573" y="5023695"/>
            <a:ext cx="495985" cy="495985"/>
          </a:xfrm>
          <a:prstGeom prst="rect">
            <a:avLst/>
          </a:prstGeom>
          <a:noFill/>
          <a:ln>
            <a:noFill/>
          </a:ln>
        </p:spPr>
      </p:pic>
      <p:pic>
        <p:nvPicPr>
          <p:cNvPr id="2972" name="Google Shape;2972;p133"/>
          <p:cNvPicPr preferRelativeResize="0"/>
          <p:nvPr/>
        </p:nvPicPr>
        <p:blipFill>
          <a:blip r:embed="rId5">
            <a:alphaModFix/>
          </a:blip>
          <a:stretch>
            <a:fillRect/>
          </a:stretch>
        </p:blipFill>
        <p:spPr>
          <a:xfrm>
            <a:off x="89663" y="58508"/>
            <a:ext cx="4889127" cy="948875"/>
          </a:xfrm>
          <a:prstGeom prst="rect">
            <a:avLst/>
          </a:prstGeom>
          <a:noFill/>
          <a:ln>
            <a:noFill/>
          </a:ln>
        </p:spPr>
      </p:pic>
      <p:sp>
        <p:nvSpPr>
          <p:cNvPr id="2973" name="Google Shape;2973;p133"/>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2974" name="Google Shape;2974;p133"/>
          <p:cNvSpPr txBox="1"/>
          <p:nvPr/>
        </p:nvSpPr>
        <p:spPr>
          <a:xfrm>
            <a:off x="1157375" y="161650"/>
            <a:ext cx="10728300" cy="6705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672"/>
              <a:buFont typeface="Arial"/>
              <a:buNone/>
            </a:pPr>
            <a:r>
              <a:rPr lang="en-US" sz="3672">
                <a:latin typeface="Calibri"/>
                <a:ea typeface="Calibri"/>
                <a:cs typeface="Calibri"/>
                <a:sym typeface="Calibri"/>
              </a:rPr>
              <a:t>                                 </a:t>
            </a:r>
            <a:r>
              <a:rPr lang="en-US" sz="3672" b="0" i="0" u="none" strike="noStrike" cap="none">
                <a:solidFill>
                  <a:schemeClr val="dk1"/>
                </a:solidFill>
                <a:latin typeface="Calibri"/>
                <a:ea typeface="Calibri"/>
                <a:cs typeface="Calibri"/>
                <a:sym typeface="Calibri"/>
              </a:rPr>
              <a:t>– D</a:t>
            </a:r>
            <a:r>
              <a:rPr lang="en-US" sz="3672">
                <a:solidFill>
                  <a:schemeClr val="dk1"/>
                </a:solidFill>
                <a:latin typeface="Calibri"/>
                <a:ea typeface="Calibri"/>
                <a:cs typeface="Calibri"/>
                <a:sym typeface="Calibri"/>
              </a:rPr>
              <a:t>ata Science and ML</a:t>
            </a:r>
            <a:endParaRPr sz="4896" b="0" i="0" u="none" strike="noStrike" cap="none">
              <a:solidFill>
                <a:schemeClr val="dk1"/>
              </a:solidFill>
              <a:latin typeface="Calibri"/>
              <a:ea typeface="Calibri"/>
              <a:cs typeface="Calibri"/>
              <a:sym typeface="Calibri"/>
            </a:endParaRPr>
          </a:p>
        </p:txBody>
      </p:sp>
      <p:pic>
        <p:nvPicPr>
          <p:cNvPr id="2975" name="Google Shape;2975;p133"/>
          <p:cNvPicPr preferRelativeResize="0"/>
          <p:nvPr/>
        </p:nvPicPr>
        <p:blipFill rotWithShape="1">
          <a:blip r:embed="rId6">
            <a:alphaModFix/>
          </a:blip>
          <a:srcRect r="82969"/>
          <a:stretch/>
        </p:blipFill>
        <p:spPr>
          <a:xfrm>
            <a:off x="7194311" y="3103875"/>
            <a:ext cx="905703" cy="845975"/>
          </a:xfrm>
          <a:prstGeom prst="rect">
            <a:avLst/>
          </a:prstGeom>
          <a:noFill/>
          <a:ln>
            <a:noFill/>
          </a:ln>
        </p:spPr>
      </p:pic>
      <p:pic>
        <p:nvPicPr>
          <p:cNvPr id="2976" name="Google Shape;2976;p133"/>
          <p:cNvPicPr preferRelativeResize="0"/>
          <p:nvPr/>
        </p:nvPicPr>
        <p:blipFill rotWithShape="1">
          <a:blip r:embed="rId7">
            <a:alphaModFix/>
          </a:blip>
          <a:srcRect/>
          <a:stretch/>
        </p:blipFill>
        <p:spPr>
          <a:xfrm>
            <a:off x="7077971" y="1975802"/>
            <a:ext cx="249457" cy="249457"/>
          </a:xfrm>
          <a:prstGeom prst="rect">
            <a:avLst/>
          </a:prstGeom>
          <a:noFill/>
          <a:ln>
            <a:noFill/>
          </a:ln>
        </p:spPr>
      </p:pic>
      <p:pic>
        <p:nvPicPr>
          <p:cNvPr id="2977" name="Google Shape;2977;p133" descr="Image result for mlflow logo transparent background"/>
          <p:cNvPicPr preferRelativeResize="0"/>
          <p:nvPr/>
        </p:nvPicPr>
        <p:blipFill rotWithShape="1">
          <a:blip r:embed="rId8">
            <a:alphaModFix/>
          </a:blip>
          <a:srcRect/>
          <a:stretch/>
        </p:blipFill>
        <p:spPr>
          <a:xfrm>
            <a:off x="7562206" y="1999599"/>
            <a:ext cx="576984" cy="222331"/>
          </a:xfrm>
          <a:prstGeom prst="rect">
            <a:avLst/>
          </a:prstGeom>
          <a:noFill/>
          <a:ln>
            <a:noFill/>
          </a:ln>
        </p:spPr>
      </p:pic>
      <p:sp>
        <p:nvSpPr>
          <p:cNvPr id="2978" name="Google Shape;2978;p133"/>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2979" name="Google Shape;2979;p133"/>
          <p:cNvCxnSpPr/>
          <p:nvPr/>
        </p:nvCxnSpPr>
        <p:spPr>
          <a:xfrm rot="10800000" flipH="1">
            <a:off x="7588649" y="2314334"/>
            <a:ext cx="9000" cy="720300"/>
          </a:xfrm>
          <a:prstGeom prst="straightConnector1">
            <a:avLst/>
          </a:prstGeom>
          <a:noFill/>
          <a:ln w="28575" cap="flat" cmpd="sng">
            <a:solidFill>
              <a:schemeClr val="dk2"/>
            </a:solidFill>
            <a:prstDash val="dash"/>
            <a:round/>
            <a:headEnd type="triangle" w="med" len="med"/>
            <a:tailEnd type="triangle" w="med" len="med"/>
          </a:ln>
        </p:spPr>
      </p:cxnSp>
      <p:pic>
        <p:nvPicPr>
          <p:cNvPr id="2980" name="Google Shape;2980;p133"/>
          <p:cNvPicPr preferRelativeResize="0"/>
          <p:nvPr/>
        </p:nvPicPr>
        <p:blipFill>
          <a:blip r:embed="rId9">
            <a:alphaModFix/>
          </a:blip>
          <a:stretch>
            <a:fillRect/>
          </a:stretch>
        </p:blipFill>
        <p:spPr>
          <a:xfrm>
            <a:off x="2857475" y="3278175"/>
            <a:ext cx="428625" cy="438150"/>
          </a:xfrm>
          <a:prstGeom prst="rect">
            <a:avLst/>
          </a:prstGeom>
          <a:noFill/>
          <a:ln>
            <a:noFill/>
          </a:ln>
        </p:spPr>
      </p:pic>
      <p:sp>
        <p:nvSpPr>
          <p:cNvPr id="137" name="Google Shape;2427;p129">
            <a:extLst>
              <a:ext uri="{FF2B5EF4-FFF2-40B4-BE49-F238E27FC236}">
                <a16:creationId xmlns:a16="http://schemas.microsoft.com/office/drawing/2014/main" id="{03D592DE-0EA2-4922-A40F-776E7EB26DFA}"/>
              </a:ext>
            </a:extLst>
          </p:cNvPr>
          <p:cNvSpPr/>
          <p:nvPr/>
        </p:nvSpPr>
        <p:spPr>
          <a:xfrm>
            <a:off x="5190447" y="6215537"/>
            <a:ext cx="881159" cy="2464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985"/>
        <p:cNvGrpSpPr/>
        <p:nvPr/>
      </p:nvGrpSpPr>
      <p:grpSpPr>
        <a:xfrm>
          <a:off x="0" y="0"/>
          <a:ext cx="0" cy="0"/>
          <a:chOff x="0" y="0"/>
          <a:chExt cx="0" cy="0"/>
        </a:xfrm>
      </p:grpSpPr>
      <p:sp>
        <p:nvSpPr>
          <p:cNvPr id="2986" name="Google Shape;2986;p134"/>
          <p:cNvSpPr/>
          <p:nvPr/>
        </p:nvSpPr>
        <p:spPr>
          <a:xfrm>
            <a:off x="8923981" y="4421545"/>
            <a:ext cx="3209400" cy="230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endParaRPr sz="1632" b="0" i="0" u="none" strike="noStrike" cap="none">
              <a:solidFill>
                <a:srgbClr val="0078D7"/>
              </a:solidFill>
              <a:latin typeface="Quattrocento Sans"/>
              <a:ea typeface="Quattrocento Sans"/>
              <a:cs typeface="Quattrocento Sans"/>
              <a:sym typeface="Quattrocento Sans"/>
            </a:endParaRPr>
          </a:p>
        </p:txBody>
      </p:sp>
      <p:sp>
        <p:nvSpPr>
          <p:cNvPr id="2987" name="Google Shape;2987;p134"/>
          <p:cNvSpPr/>
          <p:nvPr/>
        </p:nvSpPr>
        <p:spPr>
          <a:xfrm>
            <a:off x="8923981" y="1134668"/>
            <a:ext cx="3209400" cy="31791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Serve</a:t>
            </a:r>
            <a:endParaRPr/>
          </a:p>
        </p:txBody>
      </p:sp>
      <p:sp>
        <p:nvSpPr>
          <p:cNvPr id="2988" name="Google Shape;2988;p134"/>
          <p:cNvSpPr/>
          <p:nvPr/>
        </p:nvSpPr>
        <p:spPr>
          <a:xfrm>
            <a:off x="2025915"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Ingest</a:t>
            </a:r>
            <a:endParaRPr/>
          </a:p>
        </p:txBody>
      </p:sp>
      <p:sp>
        <p:nvSpPr>
          <p:cNvPr id="2989" name="Google Shape;2989;p134"/>
          <p:cNvSpPr/>
          <p:nvPr/>
        </p:nvSpPr>
        <p:spPr>
          <a:xfrm>
            <a:off x="4187188" y="1134669"/>
            <a:ext cx="21060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Store</a:t>
            </a:r>
            <a:endParaRPr/>
          </a:p>
        </p:txBody>
      </p:sp>
      <p:sp>
        <p:nvSpPr>
          <p:cNvPr id="2990" name="Google Shape;2990;p134"/>
          <p:cNvSpPr/>
          <p:nvPr/>
        </p:nvSpPr>
        <p:spPr>
          <a:xfrm>
            <a:off x="6372050" y="1134669"/>
            <a:ext cx="2475900" cy="5595900"/>
          </a:xfrm>
          <a:prstGeom prst="rect">
            <a:avLst/>
          </a:prstGeom>
          <a:solidFill>
            <a:srgbClr val="F2F2F2">
              <a:alpha val="49800"/>
            </a:srgbClr>
          </a:solidFill>
          <a:ln>
            <a:noFill/>
          </a:ln>
        </p:spPr>
        <p:txBody>
          <a:bodyPr spcFirstLastPara="1" wrap="square" lIns="186500" tIns="149200" rIns="186500" bIns="149200" anchor="t" anchorCtr="0">
            <a:noAutofit/>
          </a:bodyPr>
          <a:lstStyle/>
          <a:p>
            <a:pPr marL="0" marR="0" lvl="0" indent="0" algn="ctr" rtl="0">
              <a:lnSpc>
                <a:spcPct val="100000"/>
              </a:lnSpc>
              <a:spcBef>
                <a:spcPts val="0"/>
              </a:spcBef>
              <a:spcAft>
                <a:spcPts val="0"/>
              </a:spcAft>
              <a:buNone/>
            </a:pPr>
            <a:r>
              <a:rPr lang="en-US" sz="1632" b="0" i="0" u="none" strike="noStrike" cap="none">
                <a:solidFill>
                  <a:srgbClr val="0078D7"/>
                </a:solidFill>
                <a:latin typeface="Quattrocento Sans"/>
                <a:ea typeface="Quattrocento Sans"/>
                <a:cs typeface="Quattrocento Sans"/>
                <a:sym typeface="Quattrocento Sans"/>
              </a:rPr>
              <a:t>Prep and Train</a:t>
            </a:r>
            <a:endParaRPr/>
          </a:p>
        </p:txBody>
      </p:sp>
      <p:sp>
        <p:nvSpPr>
          <p:cNvPr id="2991" name="Google Shape;2991;p134"/>
          <p:cNvSpPr/>
          <p:nvPr/>
        </p:nvSpPr>
        <p:spPr>
          <a:xfrm>
            <a:off x="4241623" y="4673825"/>
            <a:ext cx="19512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Lake Storage</a:t>
            </a:r>
            <a:endParaRPr/>
          </a:p>
        </p:txBody>
      </p:sp>
      <p:sp>
        <p:nvSpPr>
          <p:cNvPr id="2992" name="Google Shape;2992;p134"/>
          <p:cNvSpPr txBox="1"/>
          <p:nvPr/>
        </p:nvSpPr>
        <p:spPr>
          <a:xfrm>
            <a:off x="226554" y="3408398"/>
            <a:ext cx="14436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Logs (unstructured)</a:t>
            </a:r>
            <a:endParaRPr/>
          </a:p>
        </p:txBody>
      </p:sp>
      <p:sp>
        <p:nvSpPr>
          <p:cNvPr id="2993" name="Google Shape;2993;p134"/>
          <p:cNvSpPr/>
          <p:nvPr/>
        </p:nvSpPr>
        <p:spPr>
          <a:xfrm>
            <a:off x="2384130" y="5512447"/>
            <a:ext cx="13524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Data Factory </a:t>
            </a:r>
            <a:endParaRPr/>
          </a:p>
        </p:txBody>
      </p:sp>
      <p:grpSp>
        <p:nvGrpSpPr>
          <p:cNvPr id="2994" name="Google Shape;2994;p134"/>
          <p:cNvGrpSpPr/>
          <p:nvPr/>
        </p:nvGrpSpPr>
        <p:grpSpPr>
          <a:xfrm>
            <a:off x="2823976" y="5022066"/>
            <a:ext cx="431699" cy="424949"/>
            <a:chOff x="5279190" y="5401430"/>
            <a:chExt cx="1101836" cy="1106637"/>
          </a:xfrm>
        </p:grpSpPr>
        <p:sp>
          <p:nvSpPr>
            <p:cNvPr id="2995" name="Google Shape;2995;p134"/>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996" name="Google Shape;2996;p134"/>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997" name="Google Shape;2997;p134"/>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998" name="Google Shape;2998;p134"/>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sp>
          <p:nvSpPr>
            <p:cNvPr id="2999" name="Google Shape;2999;p134"/>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856" b="1" i="0" u="none" strike="noStrike" cap="none">
                <a:solidFill>
                  <a:srgbClr val="505050"/>
                </a:solidFill>
                <a:latin typeface="Quattrocento Sans"/>
                <a:ea typeface="Quattrocento Sans"/>
                <a:cs typeface="Quattrocento Sans"/>
                <a:sym typeface="Quattrocento Sans"/>
              </a:endParaRPr>
            </a:p>
          </p:txBody>
        </p:sp>
      </p:grpSp>
      <p:cxnSp>
        <p:nvCxnSpPr>
          <p:cNvPr id="3000" name="Google Shape;3000;p134"/>
          <p:cNvCxnSpPr/>
          <p:nvPr/>
        </p:nvCxnSpPr>
        <p:spPr>
          <a:xfrm>
            <a:off x="1779883" y="5221789"/>
            <a:ext cx="818100" cy="0"/>
          </a:xfrm>
          <a:prstGeom prst="straightConnector1">
            <a:avLst/>
          </a:prstGeom>
          <a:noFill/>
          <a:ln w="19050" cap="flat" cmpd="sng">
            <a:solidFill>
              <a:srgbClr val="9999A2"/>
            </a:solidFill>
            <a:prstDash val="dash"/>
            <a:round/>
            <a:headEnd type="none" w="sm" len="sm"/>
            <a:tailEnd type="triangle" w="med" len="med"/>
          </a:ln>
        </p:spPr>
      </p:cxnSp>
      <p:sp>
        <p:nvSpPr>
          <p:cNvPr id="3001" name="Google Shape;3001;p134"/>
          <p:cNvSpPr/>
          <p:nvPr/>
        </p:nvSpPr>
        <p:spPr>
          <a:xfrm>
            <a:off x="1644796" y="2978996"/>
            <a:ext cx="135000" cy="373260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020" b="0" i="0" u="none" strike="noStrike" cap="none">
              <a:solidFill>
                <a:srgbClr val="505050"/>
              </a:solidFill>
              <a:latin typeface="Quattrocento Sans"/>
              <a:ea typeface="Quattrocento Sans"/>
              <a:cs typeface="Quattrocento Sans"/>
              <a:sym typeface="Quattrocento Sans"/>
            </a:endParaRPr>
          </a:p>
        </p:txBody>
      </p:sp>
      <p:sp>
        <p:nvSpPr>
          <p:cNvPr id="3002" name="Google Shape;3002;p134"/>
          <p:cNvSpPr/>
          <p:nvPr/>
        </p:nvSpPr>
        <p:spPr>
          <a:xfrm>
            <a:off x="6764691" y="3979638"/>
            <a:ext cx="1554300" cy="286200"/>
          </a:xfrm>
          <a:prstGeom prst="rect">
            <a:avLst/>
          </a:prstGeom>
          <a:noFill/>
          <a:ln>
            <a:noFill/>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r>
              <a:rPr lang="en-US" sz="1224" b="1" i="0" u="none" strike="noStrike" cap="none">
                <a:solidFill>
                  <a:srgbClr val="000000"/>
                </a:solidFill>
                <a:latin typeface="Quattrocento Sans"/>
                <a:ea typeface="Quattrocento Sans"/>
                <a:cs typeface="Quattrocento Sans"/>
                <a:sym typeface="Quattrocento Sans"/>
              </a:rPr>
              <a:t>Azure Databricks</a:t>
            </a:r>
            <a:endParaRPr/>
          </a:p>
        </p:txBody>
      </p:sp>
      <p:sp>
        <p:nvSpPr>
          <p:cNvPr id="3003" name="Google Shape;3003;p134"/>
          <p:cNvSpPr txBox="1"/>
          <p:nvPr/>
        </p:nvSpPr>
        <p:spPr>
          <a:xfrm>
            <a:off x="145585" y="4305472"/>
            <a:ext cx="15933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Media (unstructured)</a:t>
            </a:r>
            <a:endParaRPr/>
          </a:p>
        </p:txBody>
      </p:sp>
      <p:sp>
        <p:nvSpPr>
          <p:cNvPr id="3004" name="Google Shape;3004;p134"/>
          <p:cNvSpPr txBox="1"/>
          <p:nvPr/>
        </p:nvSpPr>
        <p:spPr>
          <a:xfrm>
            <a:off x="146571" y="5219441"/>
            <a:ext cx="1580100" cy="26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Files (unstructured)</a:t>
            </a:r>
            <a:endParaRPr/>
          </a:p>
        </p:txBody>
      </p:sp>
      <p:cxnSp>
        <p:nvCxnSpPr>
          <p:cNvPr id="3005" name="Google Shape;3005;p134"/>
          <p:cNvCxnSpPr/>
          <p:nvPr/>
        </p:nvCxnSpPr>
        <p:spPr>
          <a:xfrm>
            <a:off x="3588257" y="5243928"/>
            <a:ext cx="1197900" cy="0"/>
          </a:xfrm>
          <a:prstGeom prst="straightConnector1">
            <a:avLst/>
          </a:prstGeom>
          <a:noFill/>
          <a:ln w="19050" cap="flat" cmpd="sng">
            <a:solidFill>
              <a:srgbClr val="9999A2"/>
            </a:solidFill>
            <a:prstDash val="dash"/>
            <a:round/>
            <a:headEnd type="none" w="sm" len="sm"/>
            <a:tailEnd type="triangle" w="med" len="med"/>
          </a:ln>
        </p:spPr>
      </p:cxnSp>
      <p:sp>
        <p:nvSpPr>
          <p:cNvPr id="3006" name="Google Shape;3006;p134"/>
          <p:cNvSpPr txBox="1"/>
          <p:nvPr/>
        </p:nvSpPr>
        <p:spPr>
          <a:xfrm>
            <a:off x="147892" y="6108499"/>
            <a:ext cx="1593300" cy="4218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Business/custom apps</a:t>
            </a:r>
            <a:endParaRPr/>
          </a:p>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(structured)</a:t>
            </a:r>
            <a:endParaRPr/>
          </a:p>
        </p:txBody>
      </p:sp>
      <p:cxnSp>
        <p:nvCxnSpPr>
          <p:cNvPr id="3007" name="Google Shape;3007;p134"/>
          <p:cNvCxnSpPr/>
          <p:nvPr/>
        </p:nvCxnSpPr>
        <p:spPr>
          <a:xfrm>
            <a:off x="8320378" y="3537221"/>
            <a:ext cx="975600" cy="0"/>
          </a:xfrm>
          <a:prstGeom prst="straightConnector1">
            <a:avLst/>
          </a:prstGeom>
          <a:noFill/>
          <a:ln w="19050" cap="flat" cmpd="sng">
            <a:solidFill>
              <a:srgbClr val="9999A2"/>
            </a:solidFill>
            <a:prstDash val="dash"/>
            <a:round/>
            <a:headEnd type="none" w="sm" len="sm"/>
            <a:tailEnd type="triangle" w="med" len="med"/>
          </a:ln>
        </p:spPr>
      </p:cxnSp>
      <p:sp>
        <p:nvSpPr>
          <p:cNvPr id="3008" name="Google Shape;3008;p134"/>
          <p:cNvSpPr/>
          <p:nvPr/>
        </p:nvSpPr>
        <p:spPr>
          <a:xfrm>
            <a:off x="11048019" y="5512447"/>
            <a:ext cx="793500" cy="270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Power BI</a:t>
            </a:r>
            <a:endParaRPr/>
          </a:p>
        </p:txBody>
      </p:sp>
      <p:grpSp>
        <p:nvGrpSpPr>
          <p:cNvPr id="3009" name="Google Shape;3009;p134"/>
          <p:cNvGrpSpPr/>
          <p:nvPr/>
        </p:nvGrpSpPr>
        <p:grpSpPr>
          <a:xfrm>
            <a:off x="11241742" y="5158414"/>
            <a:ext cx="406073" cy="309130"/>
            <a:chOff x="2502877" y="2643553"/>
            <a:chExt cx="3651737" cy="2779950"/>
          </a:xfrm>
        </p:grpSpPr>
        <p:cxnSp>
          <p:nvCxnSpPr>
            <p:cNvPr id="3010" name="Google Shape;3010;p134"/>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3011" name="Google Shape;3011;p134"/>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3012" name="Google Shape;3012;p134"/>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3013" name="Google Shape;3013;p134"/>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3014" name="Google Shape;3014;p134"/>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cxnSp>
        <p:nvCxnSpPr>
          <p:cNvPr id="3015" name="Google Shape;3015;p134"/>
          <p:cNvCxnSpPr/>
          <p:nvPr/>
        </p:nvCxnSpPr>
        <p:spPr>
          <a:xfrm>
            <a:off x="5723460" y="5284762"/>
            <a:ext cx="3820200" cy="9600"/>
          </a:xfrm>
          <a:prstGeom prst="straightConnector1">
            <a:avLst/>
          </a:prstGeom>
          <a:noFill/>
          <a:ln w="28575" cap="flat" cmpd="sng">
            <a:solidFill>
              <a:schemeClr val="dk2"/>
            </a:solidFill>
            <a:prstDash val="dash"/>
            <a:round/>
            <a:headEnd type="triangle" w="med" len="med"/>
            <a:tailEnd type="triangle" w="med" len="med"/>
          </a:ln>
        </p:spPr>
      </p:cxnSp>
      <p:grpSp>
        <p:nvGrpSpPr>
          <p:cNvPr id="3016" name="Google Shape;3016;p134"/>
          <p:cNvGrpSpPr/>
          <p:nvPr/>
        </p:nvGrpSpPr>
        <p:grpSpPr>
          <a:xfrm>
            <a:off x="780591" y="4760481"/>
            <a:ext cx="319442" cy="436570"/>
            <a:chOff x="7264761" y="118465"/>
            <a:chExt cx="365202" cy="499109"/>
          </a:xfrm>
        </p:grpSpPr>
        <p:sp>
          <p:nvSpPr>
            <p:cNvPr id="3017" name="Google Shape;3017;p134"/>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50" tIns="46625" rIns="93250" bIns="46625" anchor="t" anchorCtr="0">
              <a:noAutofit/>
            </a:bodyPr>
            <a:lstStyle/>
            <a:p>
              <a:pPr marL="0" marR="0" lvl="0" indent="0" algn="ctr" rtl="0">
                <a:lnSpc>
                  <a:spcPct val="100000"/>
                </a:lnSpc>
                <a:spcBef>
                  <a:spcPts val="0"/>
                </a:spcBef>
                <a:spcAft>
                  <a:spcPts val="0"/>
                </a:spcAft>
                <a:buNone/>
              </a:pPr>
              <a:endParaRPr sz="2448" b="0" i="0" u="none" strike="noStrike" cap="none">
                <a:solidFill>
                  <a:srgbClr val="505050"/>
                </a:solidFill>
                <a:latin typeface="Quattrocento Sans"/>
                <a:ea typeface="Quattrocento Sans"/>
                <a:cs typeface="Quattrocento Sans"/>
                <a:sym typeface="Quattrocento Sans"/>
              </a:endParaRPr>
            </a:p>
          </p:txBody>
        </p:sp>
        <p:sp>
          <p:nvSpPr>
            <p:cNvPr id="3018" name="Google Shape;3018;p134"/>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3019" name="Google Shape;3019;p134"/>
          <p:cNvGrpSpPr/>
          <p:nvPr/>
        </p:nvGrpSpPr>
        <p:grpSpPr>
          <a:xfrm>
            <a:off x="729658" y="5702877"/>
            <a:ext cx="424150" cy="402187"/>
            <a:chOff x="8301667" y="2334125"/>
            <a:chExt cx="586815" cy="556429"/>
          </a:xfrm>
        </p:grpSpPr>
        <p:sp>
          <p:nvSpPr>
            <p:cNvPr id="3020" name="Google Shape;3020;p134"/>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21" name="Google Shape;3021;p134"/>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22" name="Google Shape;3022;p134"/>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3023" name="Google Shape;3023;p134"/>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3024" name="Google Shape;3024;p134"/>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000000"/>
                </a:solidFill>
                <a:latin typeface="Quattrocento Sans"/>
                <a:ea typeface="Quattrocento Sans"/>
                <a:cs typeface="Quattrocento Sans"/>
                <a:sym typeface="Quattrocento Sans"/>
              </a:endParaRPr>
            </a:p>
          </p:txBody>
        </p:sp>
        <p:sp>
          <p:nvSpPr>
            <p:cNvPr id="3025" name="Google Shape;3025;p134"/>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26" name="Google Shape;3026;p134"/>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27" name="Google Shape;3027;p134"/>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nvGrpSpPr>
          <p:cNvPr id="3028" name="Google Shape;3028;p134"/>
          <p:cNvGrpSpPr/>
          <p:nvPr/>
        </p:nvGrpSpPr>
        <p:grpSpPr>
          <a:xfrm>
            <a:off x="720875" y="3865415"/>
            <a:ext cx="410705" cy="410705"/>
            <a:chOff x="8035871" y="3099661"/>
            <a:chExt cx="302100" cy="302100"/>
          </a:xfrm>
        </p:grpSpPr>
        <p:sp>
          <p:nvSpPr>
            <p:cNvPr id="3029" name="Google Shape;3029;p134"/>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sp>
          <p:nvSpPr>
            <p:cNvPr id="3030" name="Google Shape;3030;p134"/>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3264" b="0" i="0" u="none" strike="noStrike" cap="none">
                <a:solidFill>
                  <a:srgbClr val="FFFFFF"/>
                </a:solidFill>
                <a:latin typeface="Quattrocento Sans"/>
                <a:ea typeface="Quattrocento Sans"/>
                <a:cs typeface="Quattrocento Sans"/>
                <a:sym typeface="Quattrocento Sans"/>
              </a:endParaRPr>
            </a:p>
          </p:txBody>
        </p:sp>
      </p:grpSp>
      <p:grpSp>
        <p:nvGrpSpPr>
          <p:cNvPr id="3031" name="Google Shape;3031;p134"/>
          <p:cNvGrpSpPr/>
          <p:nvPr/>
        </p:nvGrpSpPr>
        <p:grpSpPr>
          <a:xfrm>
            <a:off x="717640" y="3073741"/>
            <a:ext cx="416448" cy="311034"/>
            <a:chOff x="710237" y="918777"/>
            <a:chExt cx="2781885" cy="2077715"/>
          </a:xfrm>
        </p:grpSpPr>
        <p:grpSp>
          <p:nvGrpSpPr>
            <p:cNvPr id="3032" name="Google Shape;3032;p134"/>
            <p:cNvGrpSpPr/>
            <p:nvPr/>
          </p:nvGrpSpPr>
          <p:grpSpPr>
            <a:xfrm>
              <a:off x="710237" y="918777"/>
              <a:ext cx="2781885" cy="2077715"/>
              <a:chOff x="9531457" y="2208508"/>
              <a:chExt cx="503700" cy="376200"/>
            </a:xfrm>
          </p:grpSpPr>
          <p:sp>
            <p:nvSpPr>
              <p:cNvPr id="3033" name="Google Shape;3033;p134"/>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nvGrpSpPr>
              <p:cNvPr id="3034" name="Google Shape;3034;p134"/>
              <p:cNvGrpSpPr/>
              <p:nvPr/>
            </p:nvGrpSpPr>
            <p:grpSpPr>
              <a:xfrm>
                <a:off x="9813871" y="2248597"/>
                <a:ext cx="187291" cy="46461"/>
                <a:chOff x="9747337" y="2248545"/>
                <a:chExt cx="249123" cy="61800"/>
              </a:xfrm>
            </p:grpSpPr>
            <p:sp>
              <p:nvSpPr>
                <p:cNvPr id="3035" name="Google Shape;3035;p134"/>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36" name="Google Shape;3036;p134"/>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37" name="Google Shape;3037;p134"/>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grpSp>
        <p:sp>
          <p:nvSpPr>
            <p:cNvPr id="3038" name="Google Shape;3038;p134"/>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39" name="Google Shape;3039;p134"/>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40" name="Google Shape;3040;p134"/>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grpSp>
      <p:sp>
        <p:nvSpPr>
          <p:cNvPr id="3041" name="Google Shape;3041;p134"/>
          <p:cNvSpPr txBox="1"/>
          <p:nvPr/>
        </p:nvSpPr>
        <p:spPr>
          <a:xfrm>
            <a:off x="348257" y="2377794"/>
            <a:ext cx="1175700" cy="414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Sensors and IoT</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(unstructured)</a:t>
            </a:r>
            <a:endParaRPr/>
          </a:p>
        </p:txBody>
      </p:sp>
      <p:grpSp>
        <p:nvGrpSpPr>
          <p:cNvPr id="3042" name="Google Shape;3042;p134"/>
          <p:cNvGrpSpPr/>
          <p:nvPr/>
        </p:nvGrpSpPr>
        <p:grpSpPr>
          <a:xfrm>
            <a:off x="731435" y="1908095"/>
            <a:ext cx="422052" cy="471603"/>
            <a:chOff x="4633352" y="465695"/>
            <a:chExt cx="743704" cy="831019"/>
          </a:xfrm>
        </p:grpSpPr>
        <p:sp>
          <p:nvSpPr>
            <p:cNvPr id="3043" name="Google Shape;3043;p134"/>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4" name="Google Shape;3044;p134"/>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5" name="Google Shape;3045;p134"/>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6" name="Google Shape;3046;p134"/>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7" name="Google Shape;3047;p134"/>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8" name="Google Shape;3048;p134"/>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49" name="Google Shape;3049;p134"/>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sp>
          <p:nvSpPr>
            <p:cNvPr id="3050" name="Google Shape;3050;p134"/>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36" b="0" i="0" u="none" strike="noStrike" cap="none">
                <a:solidFill>
                  <a:srgbClr val="FFFFFF"/>
                </a:solidFill>
                <a:latin typeface="Quattrocento Sans"/>
                <a:ea typeface="Quattrocento Sans"/>
                <a:cs typeface="Quattrocento Sans"/>
                <a:sym typeface="Quattrocento Sans"/>
              </a:endParaRPr>
            </a:p>
          </p:txBody>
        </p:sp>
      </p:grpSp>
      <p:sp>
        <p:nvSpPr>
          <p:cNvPr id="3051" name="Google Shape;3051;p134"/>
          <p:cNvSpPr/>
          <p:nvPr/>
        </p:nvSpPr>
        <p:spPr>
          <a:xfrm>
            <a:off x="2383870" y="3796341"/>
            <a:ext cx="1311900" cy="622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a:t>
            </a:r>
            <a:r>
              <a:rPr lang="en-US" sz="1122">
                <a:latin typeface="Quattrocento Sans"/>
                <a:ea typeface="Quattrocento Sans"/>
                <a:cs typeface="Quattrocento Sans"/>
                <a:sym typeface="Quattrocento Sans"/>
              </a:rPr>
              <a:t>Event Hubs</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IoT Hub</a:t>
            </a:r>
            <a:endParaRPr/>
          </a:p>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Kafka</a:t>
            </a:r>
            <a:endParaRPr/>
          </a:p>
        </p:txBody>
      </p:sp>
      <p:cxnSp>
        <p:nvCxnSpPr>
          <p:cNvPr id="3052" name="Google Shape;3052;p134"/>
          <p:cNvCxnSpPr/>
          <p:nvPr/>
        </p:nvCxnSpPr>
        <p:spPr>
          <a:xfrm>
            <a:off x="3695895" y="3515333"/>
            <a:ext cx="3143700" cy="0"/>
          </a:xfrm>
          <a:prstGeom prst="straightConnector1">
            <a:avLst/>
          </a:prstGeom>
          <a:noFill/>
          <a:ln w="19050" cap="flat" cmpd="sng">
            <a:solidFill>
              <a:srgbClr val="9999A2"/>
            </a:solidFill>
            <a:prstDash val="dash"/>
            <a:round/>
            <a:headEnd type="triangle" w="med" len="med"/>
            <a:tailEnd type="triangle" w="med" len="med"/>
          </a:ln>
        </p:spPr>
      </p:cxnSp>
      <p:cxnSp>
        <p:nvCxnSpPr>
          <p:cNvPr id="3053" name="Google Shape;3053;p134"/>
          <p:cNvCxnSpPr/>
          <p:nvPr/>
        </p:nvCxnSpPr>
        <p:spPr>
          <a:xfrm>
            <a:off x="7561306" y="4313665"/>
            <a:ext cx="0" cy="980700"/>
          </a:xfrm>
          <a:prstGeom prst="straightConnector1">
            <a:avLst/>
          </a:prstGeom>
          <a:noFill/>
          <a:ln w="28575" cap="flat" cmpd="sng">
            <a:solidFill>
              <a:schemeClr val="dk2"/>
            </a:solidFill>
            <a:prstDash val="dash"/>
            <a:round/>
            <a:headEnd type="triangle" w="med" len="med"/>
            <a:tailEnd type="none" w="sm" len="sm"/>
          </a:ln>
        </p:spPr>
      </p:cxnSp>
      <p:sp>
        <p:nvSpPr>
          <p:cNvPr id="3054" name="Google Shape;3054;p134"/>
          <p:cNvSpPr/>
          <p:nvPr/>
        </p:nvSpPr>
        <p:spPr>
          <a:xfrm>
            <a:off x="11209371" y="3194809"/>
            <a:ext cx="573000" cy="258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Apps</a:t>
            </a:r>
            <a:endParaRPr/>
          </a:p>
        </p:txBody>
      </p:sp>
      <p:cxnSp>
        <p:nvCxnSpPr>
          <p:cNvPr id="3055" name="Google Shape;3055;p134"/>
          <p:cNvCxnSpPr/>
          <p:nvPr/>
        </p:nvCxnSpPr>
        <p:spPr>
          <a:xfrm>
            <a:off x="10632560" y="5305711"/>
            <a:ext cx="349500" cy="0"/>
          </a:xfrm>
          <a:prstGeom prst="straightConnector1">
            <a:avLst/>
          </a:prstGeom>
          <a:noFill/>
          <a:ln w="28575" cap="flat" cmpd="sng">
            <a:solidFill>
              <a:schemeClr val="dk2"/>
            </a:solidFill>
            <a:prstDash val="dash"/>
            <a:round/>
            <a:headEnd type="none" w="sm" len="sm"/>
            <a:tailEnd type="triangle" w="med" len="med"/>
          </a:ln>
        </p:spPr>
      </p:cxnSp>
      <p:cxnSp>
        <p:nvCxnSpPr>
          <p:cNvPr id="3056" name="Google Shape;3056;p134"/>
          <p:cNvCxnSpPr/>
          <p:nvPr/>
        </p:nvCxnSpPr>
        <p:spPr>
          <a:xfrm>
            <a:off x="5217229" y="3515333"/>
            <a:ext cx="0" cy="1083000"/>
          </a:xfrm>
          <a:prstGeom prst="straightConnector1">
            <a:avLst/>
          </a:prstGeom>
          <a:noFill/>
          <a:ln w="19050" cap="flat" cmpd="sng">
            <a:solidFill>
              <a:srgbClr val="9999A2"/>
            </a:solidFill>
            <a:prstDash val="dash"/>
            <a:round/>
            <a:headEnd type="none" w="sm" len="sm"/>
            <a:tailEnd type="triangle" w="med" len="med"/>
          </a:ln>
        </p:spPr>
      </p:cxnSp>
      <p:grpSp>
        <p:nvGrpSpPr>
          <p:cNvPr id="3057" name="Google Shape;3057;p134"/>
          <p:cNvGrpSpPr/>
          <p:nvPr/>
        </p:nvGrpSpPr>
        <p:grpSpPr>
          <a:xfrm>
            <a:off x="11247113" y="2804833"/>
            <a:ext cx="638706" cy="385776"/>
            <a:chOff x="3604308" y="4850892"/>
            <a:chExt cx="394799" cy="230838"/>
          </a:xfrm>
        </p:grpSpPr>
        <p:sp>
          <p:nvSpPr>
            <p:cNvPr id="3058" name="Google Shape;3058;p134"/>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59" name="Google Shape;3059;p134"/>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0" name="Google Shape;3060;p134"/>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3061" name="Google Shape;3061;p134"/>
          <p:cNvSpPr/>
          <p:nvPr/>
        </p:nvSpPr>
        <p:spPr>
          <a:xfrm>
            <a:off x="4954955" y="5019633"/>
            <a:ext cx="584719" cy="46017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75" tIns="38075" rIns="76175" bIns="38075" anchor="t" anchorCtr="0">
            <a:noAutofit/>
          </a:bodyPr>
          <a:lstStyle/>
          <a:p>
            <a:pPr marL="0" marR="0" lvl="0" indent="0" algn="l" rtl="0">
              <a:lnSpc>
                <a:spcPct val="10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3062" name="Google Shape;3062;p134"/>
          <p:cNvSpPr txBox="1"/>
          <p:nvPr/>
        </p:nvSpPr>
        <p:spPr>
          <a:xfrm>
            <a:off x="9514421" y="2511845"/>
            <a:ext cx="1179900" cy="427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71" b="0" i="0" u="none" strike="noStrike" cap="none">
                <a:solidFill>
                  <a:srgbClr val="000000"/>
                </a:solidFill>
                <a:latin typeface="Quattrocento Sans"/>
                <a:ea typeface="Quattrocento Sans"/>
                <a:cs typeface="Quattrocento Sans"/>
                <a:sym typeface="Quattrocento Sans"/>
              </a:rPr>
              <a:t>Azure Kubernetes Service</a:t>
            </a:r>
            <a:endParaRPr/>
          </a:p>
        </p:txBody>
      </p:sp>
      <p:grpSp>
        <p:nvGrpSpPr>
          <p:cNvPr id="3063" name="Google Shape;3063;p134"/>
          <p:cNvGrpSpPr/>
          <p:nvPr/>
        </p:nvGrpSpPr>
        <p:grpSpPr>
          <a:xfrm>
            <a:off x="9921612" y="2173499"/>
            <a:ext cx="364469" cy="270643"/>
            <a:chOff x="-219366" y="4364127"/>
            <a:chExt cx="678335" cy="503709"/>
          </a:xfrm>
        </p:grpSpPr>
        <p:sp>
          <p:nvSpPr>
            <p:cNvPr id="3064" name="Google Shape;3064;p134"/>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5" name="Google Shape;3065;p134"/>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6" name="Google Shape;3066;p134"/>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7" name="Google Shape;3067;p134"/>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8" name="Google Shape;3068;p134"/>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69" name="Google Shape;3069;p134"/>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0" name="Google Shape;3070;p134"/>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1" name="Google Shape;3071;p134"/>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2" name="Google Shape;3072;p134"/>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3" name="Google Shape;3073;p134"/>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4" name="Google Shape;3074;p134"/>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5" name="Google Shape;3075;p134"/>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6" name="Google Shape;3076;p134"/>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7" name="Google Shape;3077;p134"/>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8" name="Google Shape;3078;p134"/>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79" name="Google Shape;3079;p134"/>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0" name="Google Shape;3080;p134"/>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1" name="Google Shape;3081;p134"/>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2" name="Google Shape;3082;p134"/>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3" name="Google Shape;3083;p134"/>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sp>
          <p:nvSpPr>
            <p:cNvPr id="3084" name="Google Shape;3084;p134"/>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36" b="0" i="0" u="none" strike="noStrike" cap="none">
                <a:solidFill>
                  <a:srgbClr val="1A1A1A"/>
                </a:solidFill>
                <a:latin typeface="Quattrocento Sans"/>
                <a:ea typeface="Quattrocento Sans"/>
                <a:cs typeface="Quattrocento Sans"/>
                <a:sym typeface="Quattrocento Sans"/>
              </a:endParaRPr>
            </a:p>
          </p:txBody>
        </p:sp>
      </p:grpSp>
      <p:sp>
        <p:nvSpPr>
          <p:cNvPr id="3085" name="Google Shape;3085;p134"/>
          <p:cNvSpPr/>
          <p:nvPr/>
        </p:nvSpPr>
        <p:spPr>
          <a:xfrm>
            <a:off x="9473784" y="1921206"/>
            <a:ext cx="1245600" cy="9609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3086" name="Google Shape;3086;p134"/>
          <p:cNvSpPr txBox="1"/>
          <p:nvPr/>
        </p:nvSpPr>
        <p:spPr>
          <a:xfrm>
            <a:off x="9499493" y="1946900"/>
            <a:ext cx="1234200" cy="1440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Model Serving</a:t>
            </a:r>
            <a:endParaRPr/>
          </a:p>
        </p:txBody>
      </p:sp>
      <p:grpSp>
        <p:nvGrpSpPr>
          <p:cNvPr id="3087" name="Google Shape;3087;p134"/>
          <p:cNvGrpSpPr/>
          <p:nvPr/>
        </p:nvGrpSpPr>
        <p:grpSpPr>
          <a:xfrm>
            <a:off x="9388982" y="3153873"/>
            <a:ext cx="1369216" cy="961052"/>
            <a:chOff x="9580049" y="3357031"/>
            <a:chExt cx="1342500" cy="942300"/>
          </a:xfrm>
        </p:grpSpPr>
        <p:sp>
          <p:nvSpPr>
            <p:cNvPr id="3088" name="Google Shape;3088;p134"/>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Cosmos DB, </a:t>
              </a:r>
              <a:endParaRPr/>
            </a:p>
            <a:p>
              <a:pPr marL="0" marR="0" lvl="0" indent="0" algn="ctr" rtl="0">
                <a:lnSpc>
                  <a:spcPct val="100000"/>
                </a:lnSpc>
                <a:spcBef>
                  <a:spcPts val="0"/>
                </a:spcBef>
                <a:spcAft>
                  <a:spcPts val="0"/>
                </a:spcAft>
                <a:buNone/>
              </a:pPr>
              <a:r>
                <a:rPr lang="en-US" sz="1020" b="0" i="0" u="none" strike="noStrike" cap="none">
                  <a:solidFill>
                    <a:srgbClr val="000000"/>
                  </a:solidFill>
                  <a:latin typeface="Quattrocento Sans"/>
                  <a:ea typeface="Quattrocento Sans"/>
                  <a:cs typeface="Quattrocento Sans"/>
                  <a:sym typeface="Quattrocento Sans"/>
                </a:rPr>
                <a:t>SQL DB</a:t>
              </a:r>
              <a:endParaRPr/>
            </a:p>
          </p:txBody>
        </p:sp>
        <p:sp>
          <p:nvSpPr>
            <p:cNvPr id="3089" name="Google Shape;3089;p134"/>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500" tIns="149200" rIns="186500" bIns="149200" anchor="t" anchorCtr="0">
              <a:noAutofit/>
            </a:bodyPr>
            <a:lstStyle/>
            <a:p>
              <a:pPr marL="0" marR="0" lvl="0" indent="0" algn="ctr" rtl="0">
                <a:lnSpc>
                  <a:spcPct val="90000"/>
                </a:lnSpc>
                <a:spcBef>
                  <a:spcPts val="0"/>
                </a:spcBef>
                <a:spcAft>
                  <a:spcPts val="0"/>
                </a:spcAft>
                <a:buNone/>
              </a:pPr>
              <a:endParaRPr sz="2448" b="0" i="0" u="none" strike="noStrike" cap="none">
                <a:solidFill>
                  <a:srgbClr val="FFFFFF"/>
                </a:solidFill>
                <a:latin typeface="Quattrocento Sans"/>
                <a:ea typeface="Quattrocento Sans"/>
                <a:cs typeface="Quattrocento Sans"/>
                <a:sym typeface="Quattrocento Sans"/>
              </a:endParaRPr>
            </a:p>
          </p:txBody>
        </p:sp>
        <p:sp>
          <p:nvSpPr>
            <p:cNvPr id="3090" name="Google Shape;3090;p134"/>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50" tIns="93250" rIns="93250" bIns="0" anchor="b" anchorCtr="0">
              <a:noAutofit/>
            </a:bodyPr>
            <a:lstStyle/>
            <a:p>
              <a:pPr marL="0" marR="0" lvl="0" indent="0" algn="ctr" rtl="0">
                <a:lnSpc>
                  <a:spcPct val="90000"/>
                </a:lnSpc>
                <a:spcBef>
                  <a:spcPts val="0"/>
                </a:spcBef>
                <a:spcAft>
                  <a:spcPts val="0"/>
                </a:spcAft>
                <a:buNone/>
              </a:pPr>
              <a:endParaRPr sz="1224" b="0" i="0" u="none" strike="noStrike" cap="none">
                <a:solidFill>
                  <a:srgbClr val="505050"/>
                </a:solidFill>
                <a:latin typeface="Quattrocento Sans"/>
                <a:ea typeface="Quattrocento Sans"/>
                <a:cs typeface="Quattrocento Sans"/>
                <a:sym typeface="Quattrocento Sans"/>
              </a:endParaRPr>
            </a:p>
          </p:txBody>
        </p:sp>
        <p:sp>
          <p:nvSpPr>
            <p:cNvPr id="3091" name="Google Shape;3091;p134"/>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78D7"/>
                  </a:solidFill>
                  <a:latin typeface="Quattrocento Sans"/>
                  <a:ea typeface="Quattrocento Sans"/>
                  <a:cs typeface="Quattrocento Sans"/>
                  <a:sym typeface="Quattrocento Sans"/>
                </a:rPr>
                <a:t>Operational Databases</a:t>
              </a:r>
              <a:endParaRPr/>
            </a:p>
          </p:txBody>
        </p:sp>
      </p:grpSp>
      <p:cxnSp>
        <p:nvCxnSpPr>
          <p:cNvPr id="3092" name="Google Shape;3092;p134"/>
          <p:cNvCxnSpPr/>
          <p:nvPr/>
        </p:nvCxnSpPr>
        <p:spPr>
          <a:xfrm>
            <a:off x="8320378" y="3955548"/>
            <a:ext cx="3100200" cy="795300"/>
          </a:xfrm>
          <a:prstGeom prst="bentConnector3">
            <a:avLst>
              <a:gd name="adj1" fmla="val 23428"/>
            </a:avLst>
          </a:prstGeom>
          <a:noFill/>
          <a:ln w="28575" cap="flat" cmpd="sng">
            <a:solidFill>
              <a:schemeClr val="dk2"/>
            </a:solidFill>
            <a:prstDash val="dash"/>
            <a:round/>
            <a:headEnd type="none" w="sm" len="sm"/>
            <a:tailEnd type="none" w="sm" len="sm"/>
          </a:ln>
        </p:spPr>
      </p:cxnSp>
      <p:cxnSp>
        <p:nvCxnSpPr>
          <p:cNvPr id="3093" name="Google Shape;3093;p134"/>
          <p:cNvCxnSpPr/>
          <p:nvPr/>
        </p:nvCxnSpPr>
        <p:spPr>
          <a:xfrm>
            <a:off x="11414403" y="4743161"/>
            <a:ext cx="0" cy="216300"/>
          </a:xfrm>
          <a:prstGeom prst="straightConnector1">
            <a:avLst/>
          </a:prstGeom>
          <a:noFill/>
          <a:ln w="19050" cap="flat" cmpd="sng">
            <a:solidFill>
              <a:srgbClr val="9999A2"/>
            </a:solidFill>
            <a:prstDash val="dash"/>
            <a:round/>
            <a:headEnd type="none" w="sm" len="sm"/>
            <a:tailEnd type="triangle" w="med" len="med"/>
          </a:ln>
        </p:spPr>
      </p:cxnSp>
      <p:cxnSp>
        <p:nvCxnSpPr>
          <p:cNvPr id="3094" name="Google Shape;3094;p134"/>
          <p:cNvCxnSpPr/>
          <p:nvPr/>
        </p:nvCxnSpPr>
        <p:spPr>
          <a:xfrm rot="10800000" flipH="1">
            <a:off x="8320377" y="2314635"/>
            <a:ext cx="1034700" cy="859800"/>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3095" name="Google Shape;3095;p134"/>
          <p:cNvCxnSpPr/>
          <p:nvPr/>
        </p:nvCxnSpPr>
        <p:spPr>
          <a:xfrm rot="-5400000" flipH="1">
            <a:off x="10686391" y="2529119"/>
            <a:ext cx="630600" cy="189300"/>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3096" name="Google Shape;3096;p134"/>
          <p:cNvCxnSpPr/>
          <p:nvPr/>
        </p:nvCxnSpPr>
        <p:spPr>
          <a:xfrm>
            <a:off x="10764998" y="2310567"/>
            <a:ext cx="143400" cy="0"/>
          </a:xfrm>
          <a:prstGeom prst="straightConnector1">
            <a:avLst/>
          </a:prstGeom>
          <a:noFill/>
          <a:ln w="19050" cap="flat" cmpd="sng">
            <a:solidFill>
              <a:srgbClr val="7A7A87"/>
            </a:solidFill>
            <a:prstDash val="dash"/>
            <a:round/>
            <a:headEnd type="none" w="sm" len="sm"/>
            <a:tailEnd type="none" w="sm" len="sm"/>
          </a:ln>
        </p:spPr>
      </p:cxnSp>
      <p:cxnSp>
        <p:nvCxnSpPr>
          <p:cNvPr id="3097" name="Google Shape;3097;p134"/>
          <p:cNvCxnSpPr/>
          <p:nvPr/>
        </p:nvCxnSpPr>
        <p:spPr>
          <a:xfrm rot="-5400000">
            <a:off x="10781030" y="3226586"/>
            <a:ext cx="484500" cy="165300"/>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3098" name="Google Shape;3098;p134"/>
          <p:cNvCxnSpPr/>
          <p:nvPr/>
        </p:nvCxnSpPr>
        <p:spPr>
          <a:xfrm>
            <a:off x="10798585" y="3561909"/>
            <a:ext cx="143400" cy="0"/>
          </a:xfrm>
          <a:prstGeom prst="straightConnector1">
            <a:avLst/>
          </a:prstGeom>
          <a:noFill/>
          <a:ln w="19050" cap="flat" cmpd="sng">
            <a:solidFill>
              <a:srgbClr val="7A7A87"/>
            </a:solidFill>
            <a:prstDash val="dash"/>
            <a:round/>
            <a:headEnd type="none" w="sm" len="sm"/>
            <a:tailEnd type="none" w="sm" len="sm"/>
          </a:ln>
        </p:spPr>
      </p:cxnSp>
      <p:sp>
        <p:nvSpPr>
          <p:cNvPr id="3099" name="Google Shape;3099;p134"/>
          <p:cNvSpPr/>
          <p:nvPr/>
        </p:nvSpPr>
        <p:spPr>
          <a:xfrm>
            <a:off x="8225584" y="3964296"/>
            <a:ext cx="714300" cy="421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Ad-hoc </a:t>
            </a:r>
            <a:endParaRPr/>
          </a:p>
          <a:p>
            <a:pPr marL="0" marR="0" lvl="0" indent="0" algn="ctr" rtl="0">
              <a:lnSpc>
                <a:spcPct val="100000"/>
              </a:lnSpc>
              <a:spcBef>
                <a:spcPts val="306"/>
              </a:spcBef>
              <a:spcAft>
                <a:spcPts val="0"/>
              </a:spcAft>
              <a:buNone/>
            </a:pPr>
            <a:r>
              <a:rPr lang="en-US" sz="918" b="0" i="0" u="none" strike="noStrike" cap="none">
                <a:solidFill>
                  <a:srgbClr val="7A7A87"/>
                </a:solidFill>
                <a:latin typeface="Quattrocento Sans"/>
                <a:ea typeface="Quattrocento Sans"/>
                <a:cs typeface="Quattrocento Sans"/>
                <a:sym typeface="Quattrocento Sans"/>
              </a:rPr>
              <a:t>Analysis</a:t>
            </a:r>
            <a:endParaRPr/>
          </a:p>
        </p:txBody>
      </p:sp>
      <p:cxnSp>
        <p:nvCxnSpPr>
          <p:cNvPr id="3100" name="Google Shape;3100;p134"/>
          <p:cNvCxnSpPr/>
          <p:nvPr/>
        </p:nvCxnSpPr>
        <p:spPr>
          <a:xfrm rot="-5400000" flipH="1">
            <a:off x="1730254" y="2626253"/>
            <a:ext cx="1342800" cy="444000"/>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3101" name="Google Shape;3101;p134"/>
          <p:cNvCxnSpPr/>
          <p:nvPr/>
        </p:nvCxnSpPr>
        <p:spPr>
          <a:xfrm>
            <a:off x="1664623" y="2176850"/>
            <a:ext cx="524400" cy="0"/>
          </a:xfrm>
          <a:prstGeom prst="straightConnector1">
            <a:avLst/>
          </a:prstGeom>
          <a:noFill/>
          <a:ln w="19050" cap="flat" cmpd="sng">
            <a:solidFill>
              <a:srgbClr val="7A7A87"/>
            </a:solidFill>
            <a:prstDash val="dash"/>
            <a:round/>
            <a:headEnd type="none" w="sm" len="sm"/>
            <a:tailEnd type="none" w="sm" len="sm"/>
          </a:ln>
        </p:spPr>
      </p:cxnSp>
      <p:grpSp>
        <p:nvGrpSpPr>
          <p:cNvPr id="3102" name="Google Shape;3102;p134"/>
          <p:cNvGrpSpPr/>
          <p:nvPr/>
        </p:nvGrpSpPr>
        <p:grpSpPr>
          <a:xfrm>
            <a:off x="4378022" y="5501117"/>
            <a:ext cx="1638310" cy="995932"/>
            <a:chOff x="4291737" y="5393780"/>
            <a:chExt cx="1606344" cy="976500"/>
          </a:xfrm>
        </p:grpSpPr>
        <p:pic>
          <p:nvPicPr>
            <p:cNvPr id="3104" name="Google Shape;3104;p134"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3106" name="Google Shape;3106;p134"/>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3107" name="Google Shape;3107;p134"/>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48" b="0" i="0" u="none" strike="noStrike" cap="none">
                <a:solidFill>
                  <a:srgbClr val="FFFFFF"/>
                </a:solidFill>
                <a:latin typeface="Calibri"/>
                <a:ea typeface="Calibri"/>
                <a:cs typeface="Calibri"/>
                <a:sym typeface="Calibri"/>
              </a:endParaRPr>
            </a:p>
          </p:txBody>
        </p:sp>
        <p:sp>
          <p:nvSpPr>
            <p:cNvPr id="3108" name="Google Shape;3108;p134"/>
            <p:cNvSpPr/>
            <p:nvPr/>
          </p:nvSpPr>
          <p:spPr>
            <a:xfrm>
              <a:off x="4291737" y="6100610"/>
              <a:ext cx="926400" cy="233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918" b="0" i="0" u="none" strike="noStrike" cap="none">
                  <a:solidFill>
                    <a:srgbClr val="000000"/>
                  </a:solidFill>
                  <a:latin typeface="Quattrocento Sans"/>
                  <a:ea typeface="Quattrocento Sans"/>
                  <a:cs typeface="Quattrocento Sans"/>
                  <a:sym typeface="Quattrocento Sans"/>
                </a:rPr>
                <a:t>Raw Format</a:t>
              </a:r>
              <a:endParaRPr/>
            </a:p>
          </p:txBody>
        </p:sp>
        <p:cxnSp>
          <p:nvCxnSpPr>
            <p:cNvPr id="3109" name="Google Shape;3109;p134"/>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3110" name="Google Shape;3110;p134"/>
          <p:cNvSpPr/>
          <p:nvPr/>
        </p:nvSpPr>
        <p:spPr>
          <a:xfrm>
            <a:off x="9434724" y="5591854"/>
            <a:ext cx="1282500" cy="437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1122" b="0" i="0" u="none" strike="noStrike" cap="none">
                <a:solidFill>
                  <a:srgbClr val="000000"/>
                </a:solidFill>
                <a:latin typeface="Quattrocento Sans"/>
                <a:ea typeface="Quattrocento Sans"/>
                <a:cs typeface="Quattrocento Sans"/>
                <a:sym typeface="Quattrocento Sans"/>
              </a:rPr>
              <a:t>Azure Synapse Data Warehouse</a:t>
            </a:r>
            <a:endParaRPr/>
          </a:p>
        </p:txBody>
      </p:sp>
      <p:pic>
        <p:nvPicPr>
          <p:cNvPr id="3111" name="Google Shape;3111;p134"/>
          <p:cNvPicPr preferRelativeResize="0"/>
          <p:nvPr/>
        </p:nvPicPr>
        <p:blipFill rotWithShape="1">
          <a:blip r:embed="rId4">
            <a:alphaModFix/>
          </a:blip>
          <a:srcRect/>
          <a:stretch/>
        </p:blipFill>
        <p:spPr>
          <a:xfrm>
            <a:off x="9812573" y="5023695"/>
            <a:ext cx="495985" cy="495985"/>
          </a:xfrm>
          <a:prstGeom prst="rect">
            <a:avLst/>
          </a:prstGeom>
          <a:noFill/>
          <a:ln>
            <a:noFill/>
          </a:ln>
        </p:spPr>
      </p:pic>
      <p:pic>
        <p:nvPicPr>
          <p:cNvPr id="3112" name="Google Shape;3112;p134"/>
          <p:cNvPicPr preferRelativeResize="0"/>
          <p:nvPr/>
        </p:nvPicPr>
        <p:blipFill>
          <a:blip r:embed="rId5">
            <a:alphaModFix/>
          </a:blip>
          <a:stretch>
            <a:fillRect/>
          </a:stretch>
        </p:blipFill>
        <p:spPr>
          <a:xfrm>
            <a:off x="89663" y="58508"/>
            <a:ext cx="4889127" cy="948875"/>
          </a:xfrm>
          <a:prstGeom prst="rect">
            <a:avLst/>
          </a:prstGeom>
          <a:noFill/>
          <a:ln>
            <a:noFill/>
          </a:ln>
        </p:spPr>
      </p:pic>
      <p:sp>
        <p:nvSpPr>
          <p:cNvPr id="3113" name="Google Shape;3113;p134"/>
          <p:cNvSpPr/>
          <p:nvPr/>
        </p:nvSpPr>
        <p:spPr>
          <a:xfrm>
            <a:off x="9823638" y="361000"/>
            <a:ext cx="2123700" cy="887400"/>
          </a:xfrm>
          <a:prstGeom prst="rect">
            <a:avLst/>
          </a:prstGeom>
          <a:solidFill>
            <a:srgbClr val="FFFFFF"/>
          </a:solidFill>
          <a:ln>
            <a:noFill/>
          </a:ln>
        </p:spPr>
        <p:txBody>
          <a:bodyPr spcFirstLastPara="1" wrap="square" lIns="182875" tIns="146300" rIns="182875" bIns="146300" anchor="t" anchorCtr="0">
            <a:noAutofit/>
          </a:bodyPr>
          <a:lstStyle/>
          <a:p>
            <a:pPr marL="0" marR="0" lvl="0" indent="0" algn="ctr" rtl="0">
              <a:lnSpc>
                <a:spcPct val="90000"/>
              </a:lnSpc>
              <a:spcBef>
                <a:spcPts val="0"/>
              </a:spcBef>
              <a:spcAft>
                <a:spcPts val="0"/>
              </a:spcAft>
              <a:buNone/>
            </a:pPr>
            <a:endParaRPr sz="2400" b="0" i="0" u="none" strike="noStrike" cap="none">
              <a:solidFill>
                <a:srgbClr val="FFFFFF"/>
              </a:solidFill>
              <a:latin typeface="Quattrocento Sans"/>
              <a:ea typeface="Quattrocento Sans"/>
              <a:cs typeface="Quattrocento Sans"/>
              <a:sym typeface="Quattrocento Sans"/>
            </a:endParaRPr>
          </a:p>
        </p:txBody>
      </p:sp>
      <p:sp>
        <p:nvSpPr>
          <p:cNvPr id="3114" name="Google Shape;3114;p134"/>
          <p:cNvSpPr txBox="1"/>
          <p:nvPr/>
        </p:nvSpPr>
        <p:spPr>
          <a:xfrm>
            <a:off x="1157375" y="161650"/>
            <a:ext cx="10728300" cy="6705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3672"/>
              <a:buFont typeface="Arial"/>
              <a:buNone/>
            </a:pPr>
            <a:r>
              <a:rPr lang="en-US" sz="3672">
                <a:latin typeface="Calibri"/>
                <a:ea typeface="Calibri"/>
                <a:cs typeface="Calibri"/>
                <a:sym typeface="Calibri"/>
              </a:rPr>
              <a:t>                                 </a:t>
            </a:r>
            <a:r>
              <a:rPr lang="en-US" sz="3672" b="0" i="0" u="none" strike="noStrike" cap="none">
                <a:solidFill>
                  <a:schemeClr val="dk1"/>
                </a:solidFill>
                <a:latin typeface="Calibri"/>
                <a:ea typeface="Calibri"/>
                <a:cs typeface="Calibri"/>
                <a:sym typeface="Calibri"/>
              </a:rPr>
              <a:t>– </a:t>
            </a:r>
            <a:r>
              <a:rPr lang="en-US" sz="3672">
                <a:solidFill>
                  <a:schemeClr val="dk1"/>
                </a:solidFill>
                <a:latin typeface="Calibri"/>
                <a:ea typeface="Calibri"/>
                <a:cs typeface="Calibri"/>
                <a:sym typeface="Calibri"/>
              </a:rPr>
              <a:t>BI/SQL Analyst</a:t>
            </a:r>
            <a:endParaRPr sz="4896" b="0" i="0" u="none" strike="noStrike" cap="none">
              <a:solidFill>
                <a:schemeClr val="dk1"/>
              </a:solidFill>
              <a:latin typeface="Calibri"/>
              <a:ea typeface="Calibri"/>
              <a:cs typeface="Calibri"/>
              <a:sym typeface="Calibri"/>
            </a:endParaRPr>
          </a:p>
        </p:txBody>
      </p:sp>
      <p:pic>
        <p:nvPicPr>
          <p:cNvPr id="3115" name="Google Shape;3115;p134"/>
          <p:cNvPicPr preferRelativeResize="0"/>
          <p:nvPr/>
        </p:nvPicPr>
        <p:blipFill rotWithShape="1">
          <a:blip r:embed="rId6">
            <a:alphaModFix/>
          </a:blip>
          <a:srcRect r="82969"/>
          <a:stretch/>
        </p:blipFill>
        <p:spPr>
          <a:xfrm>
            <a:off x="7194311" y="3103875"/>
            <a:ext cx="905703" cy="845975"/>
          </a:xfrm>
          <a:prstGeom prst="rect">
            <a:avLst/>
          </a:prstGeom>
          <a:noFill/>
          <a:ln>
            <a:noFill/>
          </a:ln>
        </p:spPr>
      </p:pic>
      <p:pic>
        <p:nvPicPr>
          <p:cNvPr id="3116" name="Google Shape;3116;p134"/>
          <p:cNvPicPr preferRelativeResize="0"/>
          <p:nvPr/>
        </p:nvPicPr>
        <p:blipFill rotWithShape="1">
          <a:blip r:embed="rId7">
            <a:alphaModFix/>
          </a:blip>
          <a:srcRect/>
          <a:stretch/>
        </p:blipFill>
        <p:spPr>
          <a:xfrm>
            <a:off x="7077971" y="1975802"/>
            <a:ext cx="249457" cy="249457"/>
          </a:xfrm>
          <a:prstGeom prst="rect">
            <a:avLst/>
          </a:prstGeom>
          <a:noFill/>
          <a:ln>
            <a:noFill/>
          </a:ln>
        </p:spPr>
      </p:pic>
      <p:pic>
        <p:nvPicPr>
          <p:cNvPr id="3117" name="Google Shape;3117;p134" descr="Image result for mlflow logo transparent background"/>
          <p:cNvPicPr preferRelativeResize="0"/>
          <p:nvPr/>
        </p:nvPicPr>
        <p:blipFill rotWithShape="1">
          <a:blip r:embed="rId8">
            <a:alphaModFix/>
          </a:blip>
          <a:srcRect/>
          <a:stretch/>
        </p:blipFill>
        <p:spPr>
          <a:xfrm>
            <a:off x="7562206" y="1999599"/>
            <a:ext cx="576984" cy="222331"/>
          </a:xfrm>
          <a:prstGeom prst="rect">
            <a:avLst/>
          </a:prstGeom>
          <a:noFill/>
          <a:ln>
            <a:noFill/>
          </a:ln>
        </p:spPr>
      </p:pic>
      <p:sp>
        <p:nvSpPr>
          <p:cNvPr id="3118" name="Google Shape;3118;p134"/>
          <p:cNvSpPr/>
          <p:nvPr/>
        </p:nvSpPr>
        <p:spPr>
          <a:xfrm>
            <a:off x="7359548" y="1921212"/>
            <a:ext cx="165300" cy="382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36"/>
              <a:buFont typeface="Arial"/>
              <a:buNone/>
            </a:pPr>
            <a:r>
              <a:rPr lang="en-US" sz="1836" b="0" i="0" u="none" strike="noStrike" cap="none">
                <a:solidFill>
                  <a:srgbClr val="000000"/>
                </a:solidFill>
                <a:latin typeface="Quattrocento Sans"/>
                <a:ea typeface="Quattrocento Sans"/>
                <a:cs typeface="Quattrocento Sans"/>
                <a:sym typeface="Quattrocento Sans"/>
              </a:rPr>
              <a:t>+</a:t>
            </a:r>
            <a:endParaRPr sz="1400" b="0" i="0" u="none" strike="noStrike" cap="none">
              <a:solidFill>
                <a:srgbClr val="000000"/>
              </a:solidFill>
              <a:latin typeface="Arial"/>
              <a:ea typeface="Arial"/>
              <a:cs typeface="Arial"/>
              <a:sym typeface="Arial"/>
            </a:endParaRPr>
          </a:p>
        </p:txBody>
      </p:sp>
      <p:cxnSp>
        <p:nvCxnSpPr>
          <p:cNvPr id="3119" name="Google Shape;3119;p134"/>
          <p:cNvCxnSpPr/>
          <p:nvPr/>
        </p:nvCxnSpPr>
        <p:spPr>
          <a:xfrm rot="10800000" flipH="1">
            <a:off x="7588649" y="2314334"/>
            <a:ext cx="9000" cy="720300"/>
          </a:xfrm>
          <a:prstGeom prst="straightConnector1">
            <a:avLst/>
          </a:prstGeom>
          <a:noFill/>
          <a:ln w="19050" cap="flat" cmpd="sng">
            <a:solidFill>
              <a:srgbClr val="9999A2"/>
            </a:solidFill>
            <a:prstDash val="dash"/>
            <a:round/>
            <a:headEnd type="triangle" w="med" len="med"/>
            <a:tailEnd type="triangle" w="med" len="med"/>
          </a:ln>
        </p:spPr>
      </p:cxnSp>
      <p:pic>
        <p:nvPicPr>
          <p:cNvPr id="3120" name="Google Shape;3120;p134"/>
          <p:cNvPicPr preferRelativeResize="0"/>
          <p:nvPr/>
        </p:nvPicPr>
        <p:blipFill>
          <a:blip r:embed="rId9">
            <a:alphaModFix/>
          </a:blip>
          <a:stretch>
            <a:fillRect/>
          </a:stretch>
        </p:blipFill>
        <p:spPr>
          <a:xfrm>
            <a:off x="2857475" y="3278175"/>
            <a:ext cx="428625" cy="438150"/>
          </a:xfrm>
          <a:prstGeom prst="rect">
            <a:avLst/>
          </a:prstGeom>
          <a:noFill/>
          <a:ln>
            <a:noFill/>
          </a:ln>
        </p:spPr>
      </p:pic>
      <p:sp>
        <p:nvSpPr>
          <p:cNvPr id="137" name="Google Shape;2427;p129">
            <a:extLst>
              <a:ext uri="{FF2B5EF4-FFF2-40B4-BE49-F238E27FC236}">
                <a16:creationId xmlns:a16="http://schemas.microsoft.com/office/drawing/2014/main" id="{B41B3635-639F-4A23-BD75-AF9B6214CBC5}"/>
              </a:ext>
            </a:extLst>
          </p:cNvPr>
          <p:cNvSpPr/>
          <p:nvPr/>
        </p:nvSpPr>
        <p:spPr>
          <a:xfrm>
            <a:off x="5190447" y="6215537"/>
            <a:ext cx="881159" cy="246452"/>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18"/>
              <a:buFont typeface="Arial"/>
              <a:buNone/>
            </a:pPr>
            <a:r>
              <a:rPr lang="en-US" sz="918" b="0" i="0" u="none" strike="noStrike" cap="none" dirty="0">
                <a:solidFill>
                  <a:srgbClr val="000000"/>
                </a:solidFill>
                <a:latin typeface="Quattrocento Sans"/>
                <a:ea typeface="Quattrocento Sans"/>
                <a:cs typeface="Quattrocento Sans"/>
                <a:sym typeface="Quattrocento Sans"/>
              </a:rPr>
              <a:t>Delta Format</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9C7496-7573-4E19-A420-61B09757DCF0}"/>
              </a:ext>
            </a:extLst>
          </p:cNvPr>
          <p:cNvSpPr>
            <a:spLocks noGrp="1"/>
          </p:cNvSpPr>
          <p:nvPr>
            <p:ph type="title"/>
          </p:nvPr>
        </p:nvSpPr>
        <p:spPr/>
        <p:txBody>
          <a:bodyPr/>
          <a:lstStyle/>
          <a:p>
            <a:r>
              <a:rPr lang="en-US" dirty="0"/>
              <a:t>Agenda</a:t>
            </a:r>
          </a:p>
        </p:txBody>
      </p:sp>
      <p:sp>
        <p:nvSpPr>
          <p:cNvPr id="3" name="Text Placeholder 2">
            <a:extLst>
              <a:ext uri="{FF2B5EF4-FFF2-40B4-BE49-F238E27FC236}">
                <a16:creationId xmlns:a16="http://schemas.microsoft.com/office/drawing/2014/main" id="{1AC3D814-64DB-4987-970B-697E70EC2210}"/>
              </a:ext>
            </a:extLst>
          </p:cNvPr>
          <p:cNvSpPr>
            <a:spLocks noGrp="1"/>
          </p:cNvSpPr>
          <p:nvPr>
            <p:ph type="body" sz="quarter" idx="10"/>
          </p:nvPr>
        </p:nvSpPr>
        <p:spPr>
          <a:xfrm>
            <a:off x="274703" y="1211287"/>
            <a:ext cx="11888788" cy="4800417"/>
          </a:xfrm>
        </p:spPr>
        <p:txBody>
          <a:bodyPr/>
          <a:lstStyle/>
          <a:p>
            <a:r>
              <a:rPr lang="en-US" dirty="0"/>
              <a:t>Intro to Apache Spark &amp; Azure Databricks</a:t>
            </a:r>
          </a:p>
          <a:p>
            <a:r>
              <a:rPr lang="en-US" dirty="0"/>
              <a:t>Azure Reference Architectures</a:t>
            </a:r>
          </a:p>
          <a:p>
            <a:r>
              <a:rPr lang="en-US" dirty="0"/>
              <a:t>Workspace &amp; Cluster Types</a:t>
            </a:r>
          </a:p>
          <a:p>
            <a:r>
              <a:rPr lang="en-US" dirty="0"/>
              <a:t>Modern Data Warehouse</a:t>
            </a:r>
          </a:p>
          <a:p>
            <a:r>
              <a:rPr lang="en-US" dirty="0"/>
              <a:t>Koalas: Pandas API on Spark</a:t>
            </a:r>
          </a:p>
          <a:p>
            <a:r>
              <a:rPr lang="en-US" dirty="0"/>
              <a:t>Delta Lake Deep Dive</a:t>
            </a:r>
          </a:p>
          <a:p>
            <a:endParaRPr lang="en-US" dirty="0"/>
          </a:p>
        </p:txBody>
      </p:sp>
    </p:spTree>
    <p:extLst>
      <p:ext uri="{BB962C8B-B14F-4D97-AF65-F5344CB8AC3E}">
        <p14:creationId xmlns:p14="http://schemas.microsoft.com/office/powerpoint/2010/main" val="37787130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Workspace &amp; Cluster Types</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6925207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A8E70-E202-4572-9CB9-1BD4AB5047BD}"/>
              </a:ext>
            </a:extLst>
          </p:cNvPr>
          <p:cNvSpPr>
            <a:spLocks noGrp="1"/>
          </p:cNvSpPr>
          <p:nvPr>
            <p:ph type="title"/>
          </p:nvPr>
        </p:nvSpPr>
        <p:spPr/>
        <p:txBody>
          <a:bodyPr/>
          <a:lstStyle/>
          <a:p>
            <a:r>
              <a:rPr lang="en-US" b="1" dirty="0"/>
              <a:t>Clusters Modes: Standard vs High Concurrency</a:t>
            </a:r>
          </a:p>
        </p:txBody>
      </p:sp>
      <p:pic>
        <p:nvPicPr>
          <p:cNvPr id="5" name="Picture 4" descr="A screenshot of a cell phone&#10;&#10;Description automatically generated">
            <a:extLst>
              <a:ext uri="{FF2B5EF4-FFF2-40B4-BE49-F238E27FC236}">
                <a16:creationId xmlns:a16="http://schemas.microsoft.com/office/drawing/2014/main" id="{5272A93D-B542-4A66-877E-20B36499189B}"/>
              </a:ext>
            </a:extLst>
          </p:cNvPr>
          <p:cNvPicPr>
            <a:picLocks noChangeAspect="1"/>
          </p:cNvPicPr>
          <p:nvPr/>
        </p:nvPicPr>
        <p:blipFill>
          <a:blip r:embed="rId2"/>
          <a:stretch>
            <a:fillRect/>
          </a:stretch>
        </p:blipFill>
        <p:spPr>
          <a:xfrm>
            <a:off x="2032896" y="1212849"/>
            <a:ext cx="8370683" cy="5360701"/>
          </a:xfrm>
          <a:prstGeom prst="rect">
            <a:avLst/>
          </a:prstGeom>
        </p:spPr>
      </p:pic>
    </p:spTree>
    <p:extLst>
      <p:ext uri="{BB962C8B-B14F-4D97-AF65-F5344CB8AC3E}">
        <p14:creationId xmlns:p14="http://schemas.microsoft.com/office/powerpoint/2010/main" val="33753640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BD4F8-5A59-4248-A9AB-070E7B931335}"/>
              </a:ext>
            </a:extLst>
          </p:cNvPr>
          <p:cNvSpPr>
            <a:spLocks noGrp="1"/>
          </p:cNvSpPr>
          <p:nvPr>
            <p:ph type="title"/>
          </p:nvPr>
        </p:nvSpPr>
        <p:spPr/>
        <p:txBody>
          <a:bodyPr/>
          <a:lstStyle/>
          <a:p>
            <a:r>
              <a:rPr lang="en-US" sz="3200" b="1" dirty="0"/>
              <a:t>Clusters Types: Interactive (Analytics) vs Batch (Data </a:t>
            </a:r>
            <a:r>
              <a:rPr lang="en-US" sz="3200" b="1" dirty="0" err="1"/>
              <a:t>Eng</a:t>
            </a:r>
            <a:r>
              <a:rPr lang="en-US" sz="3200" b="1" dirty="0"/>
              <a:t>)</a:t>
            </a:r>
          </a:p>
        </p:txBody>
      </p:sp>
      <p:pic>
        <p:nvPicPr>
          <p:cNvPr id="5" name="Picture 4" descr="A screenshot of a cell phone&#10;&#10;Description automatically generated">
            <a:extLst>
              <a:ext uri="{FF2B5EF4-FFF2-40B4-BE49-F238E27FC236}">
                <a16:creationId xmlns:a16="http://schemas.microsoft.com/office/drawing/2014/main" id="{2B009AC8-3867-4759-982B-410DC4A2B996}"/>
              </a:ext>
            </a:extLst>
          </p:cNvPr>
          <p:cNvPicPr>
            <a:picLocks noChangeAspect="1"/>
          </p:cNvPicPr>
          <p:nvPr/>
        </p:nvPicPr>
        <p:blipFill>
          <a:blip r:embed="rId2"/>
          <a:stretch>
            <a:fillRect/>
          </a:stretch>
        </p:blipFill>
        <p:spPr>
          <a:xfrm>
            <a:off x="2696334" y="1138924"/>
            <a:ext cx="7043807" cy="5420573"/>
          </a:xfrm>
          <a:prstGeom prst="rect">
            <a:avLst/>
          </a:prstGeom>
        </p:spPr>
      </p:pic>
    </p:spTree>
    <p:extLst>
      <p:ext uri="{BB962C8B-B14F-4D97-AF65-F5344CB8AC3E}">
        <p14:creationId xmlns:p14="http://schemas.microsoft.com/office/powerpoint/2010/main" val="1966690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0D61A-21A1-4E7C-A277-82E12989FC47}"/>
              </a:ext>
            </a:extLst>
          </p:cNvPr>
          <p:cNvSpPr>
            <a:spLocks noGrp="1"/>
          </p:cNvSpPr>
          <p:nvPr>
            <p:ph type="title"/>
          </p:nvPr>
        </p:nvSpPr>
        <p:spPr/>
        <p:txBody>
          <a:bodyPr/>
          <a:lstStyle/>
          <a:p>
            <a:r>
              <a:rPr lang="en-US" b="1" dirty="0"/>
              <a:t>Clusters Types in </a:t>
            </a:r>
            <a:r>
              <a:rPr lang="en-US" b="1" dirty="0">
                <a:highlight>
                  <a:srgbClr val="FFFF00"/>
                </a:highlight>
              </a:rPr>
              <a:t>Standard</a:t>
            </a:r>
            <a:r>
              <a:rPr lang="en-US" b="1" dirty="0"/>
              <a:t> Plan Workspaces</a:t>
            </a:r>
          </a:p>
        </p:txBody>
      </p:sp>
      <p:pic>
        <p:nvPicPr>
          <p:cNvPr id="4" name="Picture 3">
            <a:extLst>
              <a:ext uri="{FF2B5EF4-FFF2-40B4-BE49-F238E27FC236}">
                <a16:creationId xmlns:a16="http://schemas.microsoft.com/office/drawing/2014/main" id="{9D765AD3-332B-442F-BB77-C3E31A933CA3}"/>
              </a:ext>
            </a:extLst>
          </p:cNvPr>
          <p:cNvPicPr>
            <a:picLocks noChangeAspect="1"/>
          </p:cNvPicPr>
          <p:nvPr/>
        </p:nvPicPr>
        <p:blipFill>
          <a:blip r:embed="rId2"/>
          <a:stretch>
            <a:fillRect/>
          </a:stretch>
        </p:blipFill>
        <p:spPr>
          <a:xfrm>
            <a:off x="1527807" y="1038752"/>
            <a:ext cx="9380860" cy="5515003"/>
          </a:xfrm>
          <a:prstGeom prst="rect">
            <a:avLst/>
          </a:prstGeom>
        </p:spPr>
      </p:pic>
    </p:spTree>
    <p:extLst>
      <p:ext uri="{BB962C8B-B14F-4D97-AF65-F5344CB8AC3E}">
        <p14:creationId xmlns:p14="http://schemas.microsoft.com/office/powerpoint/2010/main" val="183080664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18078-3E0D-4EEF-911C-E29C27034AC5}"/>
              </a:ext>
            </a:extLst>
          </p:cNvPr>
          <p:cNvSpPr>
            <a:spLocks noGrp="1"/>
          </p:cNvSpPr>
          <p:nvPr>
            <p:ph type="title"/>
          </p:nvPr>
        </p:nvSpPr>
        <p:spPr/>
        <p:txBody>
          <a:bodyPr/>
          <a:lstStyle/>
          <a:p>
            <a:r>
              <a:rPr lang="en-US" b="1" dirty="0"/>
              <a:t>Clusters Types in </a:t>
            </a:r>
            <a:r>
              <a:rPr lang="en-US" b="1" dirty="0">
                <a:highlight>
                  <a:srgbClr val="FFFF00"/>
                </a:highlight>
              </a:rPr>
              <a:t>Premium</a:t>
            </a:r>
            <a:r>
              <a:rPr lang="en-US" b="1" dirty="0"/>
              <a:t> Plan Workspaces</a:t>
            </a:r>
          </a:p>
        </p:txBody>
      </p:sp>
      <p:pic>
        <p:nvPicPr>
          <p:cNvPr id="4" name="Picture 3">
            <a:extLst>
              <a:ext uri="{FF2B5EF4-FFF2-40B4-BE49-F238E27FC236}">
                <a16:creationId xmlns:a16="http://schemas.microsoft.com/office/drawing/2014/main" id="{8B0FD7DA-290F-4995-8118-85FC7D32173D}"/>
              </a:ext>
            </a:extLst>
          </p:cNvPr>
          <p:cNvPicPr>
            <a:picLocks noChangeAspect="1"/>
          </p:cNvPicPr>
          <p:nvPr/>
        </p:nvPicPr>
        <p:blipFill>
          <a:blip r:embed="rId2"/>
          <a:stretch>
            <a:fillRect/>
          </a:stretch>
        </p:blipFill>
        <p:spPr>
          <a:xfrm>
            <a:off x="766136" y="1088064"/>
            <a:ext cx="11394857" cy="4818397"/>
          </a:xfrm>
          <a:prstGeom prst="rect">
            <a:avLst/>
          </a:prstGeom>
        </p:spPr>
      </p:pic>
    </p:spTree>
    <p:extLst>
      <p:ext uri="{BB962C8B-B14F-4D97-AF65-F5344CB8AC3E}">
        <p14:creationId xmlns:p14="http://schemas.microsoft.com/office/powerpoint/2010/main" val="35113078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1C756-346F-454C-BBE9-5ED9D0C468C0}"/>
              </a:ext>
            </a:extLst>
          </p:cNvPr>
          <p:cNvSpPr>
            <a:spLocks noGrp="1"/>
          </p:cNvSpPr>
          <p:nvPr>
            <p:ph type="title"/>
          </p:nvPr>
        </p:nvSpPr>
        <p:spPr/>
        <p:txBody>
          <a:bodyPr/>
          <a:lstStyle/>
          <a:p>
            <a:r>
              <a:rPr lang="en-US" b="1" dirty="0"/>
              <a:t>Pricing</a:t>
            </a:r>
          </a:p>
        </p:txBody>
      </p:sp>
      <p:pic>
        <p:nvPicPr>
          <p:cNvPr id="4" name="Picture 3">
            <a:extLst>
              <a:ext uri="{FF2B5EF4-FFF2-40B4-BE49-F238E27FC236}">
                <a16:creationId xmlns:a16="http://schemas.microsoft.com/office/drawing/2014/main" id="{8404FC84-FC5A-4638-9869-EB7F708C5026}"/>
              </a:ext>
            </a:extLst>
          </p:cNvPr>
          <p:cNvPicPr>
            <a:picLocks noChangeAspect="1"/>
          </p:cNvPicPr>
          <p:nvPr/>
        </p:nvPicPr>
        <p:blipFill>
          <a:blip r:embed="rId2"/>
          <a:stretch>
            <a:fillRect/>
          </a:stretch>
        </p:blipFill>
        <p:spPr>
          <a:xfrm>
            <a:off x="882" y="1296633"/>
            <a:ext cx="12434711" cy="3051637"/>
          </a:xfrm>
          <a:prstGeom prst="rect">
            <a:avLst/>
          </a:prstGeom>
        </p:spPr>
      </p:pic>
      <p:sp>
        <p:nvSpPr>
          <p:cNvPr id="5" name="TextBox 4">
            <a:extLst>
              <a:ext uri="{FF2B5EF4-FFF2-40B4-BE49-F238E27FC236}">
                <a16:creationId xmlns:a16="http://schemas.microsoft.com/office/drawing/2014/main" id="{EA98E703-3518-4030-8230-FD7E92A05A48}"/>
              </a:ext>
            </a:extLst>
          </p:cNvPr>
          <p:cNvSpPr txBox="1"/>
          <p:nvPr/>
        </p:nvSpPr>
        <p:spPr>
          <a:xfrm>
            <a:off x="275481" y="4617524"/>
            <a:ext cx="6169187" cy="1186752"/>
          </a:xfrm>
          <a:prstGeom prst="rect">
            <a:avLst/>
          </a:prstGeom>
          <a:noFill/>
        </p:spPr>
        <p:txBody>
          <a:bodyPr wrap="none" lIns="186521" tIns="149217" rIns="186521" bIns="149217" rtlCol="0">
            <a:spAutoFit/>
          </a:bodyPr>
          <a:lstStyle/>
          <a:p>
            <a:pPr>
              <a:lnSpc>
                <a:spcPct val="90000"/>
              </a:lnSpc>
              <a:spcAft>
                <a:spcPts val="612"/>
              </a:spcAft>
            </a:pPr>
            <a:r>
              <a:rPr lang="en-US" sz="3264" dirty="0">
                <a:gradFill>
                  <a:gsLst>
                    <a:gs pos="2917">
                      <a:schemeClr val="tx1"/>
                    </a:gs>
                    <a:gs pos="30000">
                      <a:schemeClr val="tx1"/>
                    </a:gs>
                  </a:gsLst>
                  <a:lin ang="5400000" scaled="0"/>
                </a:gradFill>
                <a:hlinkClick r:id="rId3"/>
              </a:rPr>
              <a:t>Azure Databricks Pricing Page</a:t>
            </a:r>
            <a:endParaRPr lang="en-US" sz="3264" dirty="0">
              <a:gradFill>
                <a:gsLst>
                  <a:gs pos="2917">
                    <a:schemeClr val="tx1"/>
                  </a:gs>
                  <a:gs pos="30000">
                    <a:schemeClr val="tx1"/>
                  </a:gs>
                </a:gsLst>
                <a:lin ang="5400000" scaled="0"/>
              </a:gradFill>
            </a:endParaRPr>
          </a:p>
          <a:p>
            <a:pPr>
              <a:lnSpc>
                <a:spcPct val="90000"/>
              </a:lnSpc>
              <a:spcAft>
                <a:spcPts val="612"/>
              </a:spcAft>
            </a:pPr>
            <a:r>
              <a:rPr lang="en-US" sz="2448" dirty="0">
                <a:gradFill>
                  <a:gsLst>
                    <a:gs pos="2917">
                      <a:schemeClr val="tx1"/>
                    </a:gs>
                    <a:gs pos="30000">
                      <a:schemeClr val="tx1"/>
                    </a:gs>
                  </a:gsLst>
                  <a:lin ang="5400000" scaled="0"/>
                </a:gradFill>
              </a:rPr>
              <a:t>(Includes details on </a:t>
            </a:r>
            <a:r>
              <a:rPr lang="en-US" sz="2448" b="1" dirty="0"/>
              <a:t>pre-purchase plan</a:t>
            </a:r>
            <a:r>
              <a:rPr lang="en-US" sz="2448" dirty="0">
                <a:gradFill>
                  <a:gsLst>
                    <a:gs pos="2917">
                      <a:schemeClr val="tx1"/>
                    </a:gs>
                    <a:gs pos="30000">
                      <a:schemeClr val="tx1"/>
                    </a:gs>
                  </a:gsLst>
                  <a:lin ang="5400000" scaled="0"/>
                </a:gradFill>
              </a:rPr>
              <a:t>)</a:t>
            </a:r>
          </a:p>
        </p:txBody>
      </p:sp>
    </p:spTree>
    <p:extLst>
      <p:ext uri="{BB962C8B-B14F-4D97-AF65-F5344CB8AC3E}">
        <p14:creationId xmlns:p14="http://schemas.microsoft.com/office/powerpoint/2010/main" val="20893064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r>
              <a:rPr lang="en-US" dirty="0"/>
              <a:t>Modern Data Warehousing with Azure Databricks</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14"/>
          <p:cNvSpPr/>
          <p:nvPr/>
        </p:nvSpPr>
        <p:spPr>
          <a:xfrm>
            <a:off x="2354930" y="1402588"/>
            <a:ext cx="1966073" cy="2874952"/>
          </a:xfrm>
          <a:prstGeom prst="rect">
            <a:avLst/>
          </a:prstGeom>
          <a:solidFill>
            <a:srgbClr val="F2F2F2"/>
          </a:solidFill>
          <a:ln>
            <a:noFill/>
          </a:ln>
        </p:spPr>
        <p:txBody>
          <a:bodyPr spcFirstLastPara="1" wrap="square" lIns="186516" tIns="149212" rIns="186516" bIns="149212" anchor="t" anchorCtr="0">
            <a:noAutofit/>
          </a:bodyPr>
          <a:lstStyle/>
          <a:p>
            <a:pPr algn="ctr">
              <a:buClr>
                <a:srgbClr val="0078D7"/>
              </a:buClr>
              <a:buSzPts val="1400"/>
            </a:pPr>
            <a:r>
              <a:rPr lang="en-US" sz="1428">
                <a:solidFill>
                  <a:srgbClr val="0078D7"/>
                </a:solidFill>
                <a:latin typeface="Quattrocento Sans"/>
                <a:ea typeface="Quattrocento Sans"/>
                <a:cs typeface="Quattrocento Sans"/>
                <a:sym typeface="Quattrocento Sans"/>
              </a:rPr>
              <a:t>Ingest</a:t>
            </a:r>
            <a:endParaRPr sz="1428"/>
          </a:p>
        </p:txBody>
      </p:sp>
      <p:sp>
        <p:nvSpPr>
          <p:cNvPr id="1066" name="Google Shape;1066;p14"/>
          <p:cNvSpPr/>
          <p:nvPr/>
        </p:nvSpPr>
        <p:spPr>
          <a:xfrm>
            <a:off x="4436190" y="1402588"/>
            <a:ext cx="1966073" cy="2874952"/>
          </a:xfrm>
          <a:prstGeom prst="rect">
            <a:avLst/>
          </a:prstGeom>
          <a:solidFill>
            <a:srgbClr val="F2F2F2"/>
          </a:solidFill>
          <a:ln>
            <a:noFill/>
          </a:ln>
        </p:spPr>
        <p:txBody>
          <a:bodyPr spcFirstLastPara="1" wrap="square" lIns="186516" tIns="149212" rIns="186516" bIns="149212" anchor="t" anchorCtr="0">
            <a:noAutofit/>
          </a:bodyPr>
          <a:lstStyle/>
          <a:p>
            <a:pPr algn="ctr">
              <a:buClr>
                <a:srgbClr val="0078D7"/>
              </a:buClr>
              <a:buSzPts val="1400"/>
            </a:pPr>
            <a:r>
              <a:rPr lang="en-US" sz="1428">
                <a:solidFill>
                  <a:srgbClr val="0078D7"/>
                </a:solidFill>
                <a:latin typeface="Quattrocento Sans"/>
                <a:ea typeface="Quattrocento Sans"/>
                <a:cs typeface="Quattrocento Sans"/>
                <a:sym typeface="Quattrocento Sans"/>
              </a:rPr>
              <a:t>Store</a:t>
            </a:r>
            <a:endParaRPr sz="1428"/>
          </a:p>
        </p:txBody>
      </p:sp>
      <p:sp>
        <p:nvSpPr>
          <p:cNvPr id="1067" name="Google Shape;1067;p14"/>
          <p:cNvSpPr/>
          <p:nvPr/>
        </p:nvSpPr>
        <p:spPr>
          <a:xfrm>
            <a:off x="6515955" y="1402588"/>
            <a:ext cx="1966073" cy="2874952"/>
          </a:xfrm>
          <a:prstGeom prst="rect">
            <a:avLst/>
          </a:prstGeom>
          <a:solidFill>
            <a:srgbClr val="F2F2F2"/>
          </a:solidFill>
          <a:ln>
            <a:noFill/>
          </a:ln>
        </p:spPr>
        <p:txBody>
          <a:bodyPr spcFirstLastPara="1" wrap="square" lIns="186516" tIns="149212" rIns="186516" bIns="149212" anchor="t" anchorCtr="0">
            <a:noAutofit/>
          </a:bodyPr>
          <a:lstStyle/>
          <a:p>
            <a:pPr algn="ctr">
              <a:buClr>
                <a:srgbClr val="0078D7"/>
              </a:buClr>
              <a:buSzPts val="1400"/>
            </a:pPr>
            <a:r>
              <a:rPr lang="en-US" sz="1428">
                <a:solidFill>
                  <a:srgbClr val="0078D7"/>
                </a:solidFill>
                <a:latin typeface="Quattrocento Sans"/>
                <a:ea typeface="Quattrocento Sans"/>
                <a:cs typeface="Quattrocento Sans"/>
                <a:sym typeface="Quattrocento Sans"/>
              </a:rPr>
              <a:t>Prep &amp; train</a:t>
            </a:r>
            <a:endParaRPr sz="1428"/>
          </a:p>
        </p:txBody>
      </p:sp>
      <p:sp>
        <p:nvSpPr>
          <p:cNvPr id="1068" name="Google Shape;1068;p14"/>
          <p:cNvSpPr/>
          <p:nvPr/>
        </p:nvSpPr>
        <p:spPr>
          <a:xfrm>
            <a:off x="8618014" y="1402588"/>
            <a:ext cx="2864656" cy="2874952"/>
          </a:xfrm>
          <a:prstGeom prst="rect">
            <a:avLst/>
          </a:prstGeom>
          <a:solidFill>
            <a:srgbClr val="F2F2F2"/>
          </a:solidFill>
          <a:ln>
            <a:noFill/>
          </a:ln>
        </p:spPr>
        <p:txBody>
          <a:bodyPr spcFirstLastPara="1" wrap="square" lIns="186516" tIns="149212" rIns="186516" bIns="149212" anchor="t" anchorCtr="0">
            <a:noAutofit/>
          </a:bodyPr>
          <a:lstStyle/>
          <a:p>
            <a:pPr algn="ctr">
              <a:buClr>
                <a:srgbClr val="0078D7"/>
              </a:buClr>
              <a:buSzPts val="1400"/>
            </a:pPr>
            <a:r>
              <a:rPr lang="en-US" sz="1428">
                <a:solidFill>
                  <a:srgbClr val="0078D7"/>
                </a:solidFill>
                <a:latin typeface="Quattrocento Sans"/>
                <a:ea typeface="Quattrocento Sans"/>
                <a:cs typeface="Quattrocento Sans"/>
                <a:sym typeface="Quattrocento Sans"/>
              </a:rPr>
              <a:t>Model &amp; serve</a:t>
            </a:r>
            <a:endParaRPr sz="1428"/>
          </a:p>
        </p:txBody>
      </p:sp>
      <p:sp>
        <p:nvSpPr>
          <p:cNvPr id="1069" name="Google Shape;1069;p14"/>
          <p:cNvSpPr txBox="1"/>
          <p:nvPr/>
        </p:nvSpPr>
        <p:spPr>
          <a:xfrm>
            <a:off x="4498623" y="4650781"/>
            <a:ext cx="3184941" cy="1887043"/>
          </a:xfrm>
          <a:prstGeom prst="rect">
            <a:avLst/>
          </a:prstGeom>
          <a:noFill/>
          <a:ln>
            <a:noFill/>
          </a:ln>
        </p:spPr>
        <p:txBody>
          <a:bodyPr spcFirstLastPara="1" wrap="square" lIns="93245" tIns="46610" rIns="93245" bIns="46610" anchor="t" anchorCtr="0">
            <a:spAutoFit/>
          </a:bodyPr>
          <a:lstStyle/>
          <a:p>
            <a:pPr>
              <a:lnSpc>
                <a:spcPct val="105000"/>
              </a:lnSpc>
              <a:buSzPts val="1600"/>
            </a:pPr>
            <a:r>
              <a:rPr lang="en-US" sz="1632" b="1">
                <a:latin typeface="Quattrocento Sans"/>
                <a:ea typeface="Quattrocento Sans"/>
                <a:cs typeface="Quattrocento Sans"/>
                <a:sym typeface="Quattrocento Sans"/>
              </a:rPr>
              <a:t>Azure Databricks</a:t>
            </a:r>
            <a:endParaRPr sz="1428"/>
          </a:p>
          <a:p>
            <a:pPr>
              <a:lnSpc>
                <a:spcPct val="105000"/>
              </a:lnSpc>
              <a:spcBef>
                <a:spcPts val="612"/>
              </a:spcBef>
              <a:buSzPts val="1600"/>
            </a:pPr>
            <a:r>
              <a:rPr lang="en-US" sz="1632" b="1">
                <a:latin typeface="Quattrocento Sans"/>
                <a:ea typeface="Quattrocento Sans"/>
                <a:cs typeface="Quattrocento Sans"/>
                <a:sym typeface="Quattrocento Sans"/>
              </a:rPr>
              <a:t>Best in Class Apache Spark</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Premium Spark experience on Azure Databricks</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50x performance over OSS Spark</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Streamlined workflows</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Advanced machine learning</a:t>
            </a:r>
            <a:endParaRPr sz="1428"/>
          </a:p>
        </p:txBody>
      </p:sp>
      <p:sp>
        <p:nvSpPr>
          <p:cNvPr id="1070" name="Google Shape;1070;p14"/>
          <p:cNvSpPr txBox="1"/>
          <p:nvPr/>
        </p:nvSpPr>
        <p:spPr>
          <a:xfrm>
            <a:off x="8160290" y="4645169"/>
            <a:ext cx="3979491" cy="1887043"/>
          </a:xfrm>
          <a:prstGeom prst="rect">
            <a:avLst/>
          </a:prstGeom>
          <a:noFill/>
          <a:ln>
            <a:noFill/>
          </a:ln>
        </p:spPr>
        <p:txBody>
          <a:bodyPr spcFirstLastPara="1" wrap="square" lIns="93245" tIns="46610" rIns="93245" bIns="46610" anchor="t" anchorCtr="0">
            <a:spAutoFit/>
          </a:bodyPr>
          <a:lstStyle/>
          <a:p>
            <a:pPr>
              <a:lnSpc>
                <a:spcPct val="105000"/>
              </a:lnSpc>
              <a:buSzPts val="1600"/>
            </a:pPr>
            <a:r>
              <a:rPr lang="en-US" sz="1632" b="1" dirty="0">
                <a:latin typeface="Quattrocento Sans"/>
                <a:ea typeface="Quattrocento Sans"/>
                <a:cs typeface="Quattrocento Sans"/>
                <a:sym typeface="Quattrocento Sans"/>
              </a:rPr>
              <a:t>Azure Synapse</a:t>
            </a:r>
            <a:endParaRPr sz="1428" b="1" dirty="0"/>
          </a:p>
          <a:p>
            <a:pPr>
              <a:lnSpc>
                <a:spcPct val="105000"/>
              </a:lnSpc>
              <a:spcBef>
                <a:spcPts val="612"/>
              </a:spcBef>
              <a:buSzPts val="1600"/>
            </a:pPr>
            <a:r>
              <a:rPr lang="en-US" sz="1632" b="1" dirty="0">
                <a:latin typeface="Quattrocento Sans"/>
                <a:ea typeface="Quattrocento Sans"/>
                <a:cs typeface="Quattrocento Sans"/>
                <a:sym typeface="Quattrocento Sans"/>
              </a:rPr>
              <a:t>Fast, Secure Data Warehouse</a:t>
            </a:r>
            <a:endParaRPr sz="1428" b="1" dirty="0"/>
          </a:p>
          <a:p>
            <a:pPr marL="174862" lvl="1" indent="-174862">
              <a:lnSpc>
                <a:spcPct val="105000"/>
              </a:lnSpc>
              <a:buSzPts val="1260"/>
              <a:buFont typeface="Arial"/>
              <a:buChar char="•"/>
            </a:pPr>
            <a:r>
              <a:rPr lang="en-US" sz="1428" dirty="0">
                <a:latin typeface="Quattrocento Sans"/>
                <a:ea typeface="Quattrocento Sans"/>
                <a:cs typeface="Quattrocento Sans"/>
                <a:sym typeface="Quattrocento Sans"/>
              </a:rPr>
              <a:t>Optimized for BI-style queries </a:t>
            </a:r>
            <a:endParaRPr sz="1428" dirty="0"/>
          </a:p>
          <a:p>
            <a:pPr marL="174862" lvl="1" indent="-174862">
              <a:lnSpc>
                <a:spcPct val="105000"/>
              </a:lnSpc>
              <a:buSzPts val="1260"/>
              <a:buFont typeface="Arial"/>
              <a:buChar char="•"/>
            </a:pPr>
            <a:r>
              <a:rPr lang="en-US" sz="1428" dirty="0">
                <a:latin typeface="Quattrocento Sans"/>
                <a:ea typeface="Quattrocento Sans"/>
                <a:cs typeface="Quattrocento Sans"/>
                <a:sym typeface="Quattrocento Sans"/>
              </a:rPr>
              <a:t>Enhanced concurrency for serving BI tools</a:t>
            </a:r>
            <a:endParaRPr sz="1428" dirty="0"/>
          </a:p>
          <a:p>
            <a:pPr marL="174862" lvl="1" indent="-174862">
              <a:lnSpc>
                <a:spcPct val="105000"/>
              </a:lnSpc>
              <a:buSzPts val="1260"/>
              <a:buFont typeface="Arial"/>
              <a:buChar char="•"/>
            </a:pPr>
            <a:r>
              <a:rPr lang="en-US" sz="1428" dirty="0">
                <a:latin typeface="Quattrocento Sans"/>
                <a:ea typeface="Quattrocento Sans"/>
                <a:cs typeface="Quattrocento Sans"/>
                <a:sym typeface="Quattrocento Sans"/>
              </a:rPr>
              <a:t>Rich data warehouse ecosystem supporting variety of analytics tools</a:t>
            </a:r>
            <a:endParaRPr sz="1428" dirty="0"/>
          </a:p>
          <a:p>
            <a:pPr marL="174862" lvl="1" indent="-174862">
              <a:lnSpc>
                <a:spcPct val="105000"/>
              </a:lnSpc>
              <a:buSzPts val="1260"/>
              <a:buFont typeface="Arial"/>
              <a:buChar char="•"/>
            </a:pPr>
            <a:r>
              <a:rPr lang="en-US" sz="1428" dirty="0">
                <a:latin typeface="Quattrocento Sans"/>
                <a:ea typeface="Quattrocento Sans"/>
                <a:cs typeface="Quattrocento Sans"/>
                <a:sym typeface="Quattrocento Sans"/>
              </a:rPr>
              <a:t>Best-in-class price per performance</a:t>
            </a:r>
            <a:endParaRPr sz="1428" dirty="0"/>
          </a:p>
        </p:txBody>
      </p:sp>
      <p:cxnSp>
        <p:nvCxnSpPr>
          <p:cNvPr id="1071" name="Google Shape;1071;p14"/>
          <p:cNvCxnSpPr/>
          <p:nvPr/>
        </p:nvCxnSpPr>
        <p:spPr>
          <a:xfrm rot="10800000" flipH="1">
            <a:off x="6280175" y="3497124"/>
            <a:ext cx="3118469" cy="5813"/>
          </a:xfrm>
          <a:prstGeom prst="bentConnector3">
            <a:avLst>
              <a:gd name="adj1" fmla="val 50001"/>
            </a:avLst>
          </a:prstGeom>
          <a:noFill/>
          <a:ln w="12700" cap="flat" cmpd="sng">
            <a:solidFill>
              <a:schemeClr val="accent2"/>
            </a:solidFill>
            <a:prstDash val="dash"/>
            <a:round/>
            <a:headEnd type="none" w="sm" len="sm"/>
            <a:tailEnd type="triangle" w="med" len="med"/>
          </a:ln>
        </p:spPr>
      </p:cxnSp>
      <p:cxnSp>
        <p:nvCxnSpPr>
          <p:cNvPr id="1072" name="Google Shape;1072;p14"/>
          <p:cNvCxnSpPr>
            <a:endCxn id="1073" idx="2"/>
          </p:cNvCxnSpPr>
          <p:nvPr/>
        </p:nvCxnSpPr>
        <p:spPr>
          <a:xfrm flipV="1">
            <a:off x="10150794" y="2873572"/>
            <a:ext cx="709550" cy="610246"/>
          </a:xfrm>
          <a:prstGeom prst="bentConnector2">
            <a:avLst/>
          </a:prstGeom>
          <a:noFill/>
          <a:ln w="12700" cap="flat" cmpd="sng">
            <a:solidFill>
              <a:schemeClr val="accent2"/>
            </a:solidFill>
            <a:prstDash val="dash"/>
            <a:round/>
            <a:headEnd type="none" w="sm" len="sm"/>
            <a:tailEnd type="triangle" w="med" len="med"/>
          </a:ln>
        </p:spPr>
      </p:cxnSp>
      <p:cxnSp>
        <p:nvCxnSpPr>
          <p:cNvPr id="1074" name="Google Shape;1074;p14"/>
          <p:cNvCxnSpPr/>
          <p:nvPr/>
        </p:nvCxnSpPr>
        <p:spPr>
          <a:xfrm>
            <a:off x="8099382" y="2309707"/>
            <a:ext cx="2342963" cy="0"/>
          </a:xfrm>
          <a:prstGeom prst="straightConnector1">
            <a:avLst/>
          </a:prstGeom>
          <a:noFill/>
          <a:ln w="12700" cap="flat" cmpd="sng">
            <a:solidFill>
              <a:schemeClr val="accent2"/>
            </a:solidFill>
            <a:prstDash val="dash"/>
            <a:round/>
            <a:headEnd type="none" w="sm" len="sm"/>
            <a:tailEnd type="triangle" w="med" len="med"/>
          </a:ln>
        </p:spPr>
      </p:cxnSp>
      <p:cxnSp>
        <p:nvCxnSpPr>
          <p:cNvPr id="1075" name="Google Shape;1075;p14"/>
          <p:cNvCxnSpPr/>
          <p:nvPr/>
        </p:nvCxnSpPr>
        <p:spPr>
          <a:xfrm>
            <a:off x="5927179" y="2309707"/>
            <a:ext cx="1058886" cy="0"/>
          </a:xfrm>
          <a:prstGeom prst="straightConnector1">
            <a:avLst/>
          </a:prstGeom>
          <a:noFill/>
          <a:ln w="12700" cap="flat" cmpd="sng">
            <a:solidFill>
              <a:schemeClr val="accent2"/>
            </a:solidFill>
            <a:prstDash val="dash"/>
            <a:round/>
            <a:headEnd type="none" w="sm" len="sm"/>
            <a:tailEnd type="triangle" w="med" len="med"/>
          </a:ln>
        </p:spPr>
      </p:cxnSp>
      <p:grpSp>
        <p:nvGrpSpPr>
          <p:cNvPr id="1076" name="Google Shape;1076;p14"/>
          <p:cNvGrpSpPr/>
          <p:nvPr/>
        </p:nvGrpSpPr>
        <p:grpSpPr>
          <a:xfrm>
            <a:off x="8099382" y="2368277"/>
            <a:ext cx="1660933" cy="734772"/>
            <a:chOff x="7940427" y="3497454"/>
            <a:chExt cx="1628514" cy="1378775"/>
          </a:xfrm>
        </p:grpSpPr>
        <p:cxnSp>
          <p:nvCxnSpPr>
            <p:cNvPr id="1077" name="Google Shape;1077;p14"/>
            <p:cNvCxnSpPr/>
            <p:nvPr/>
          </p:nvCxnSpPr>
          <p:spPr>
            <a:xfrm>
              <a:off x="7940427" y="3497454"/>
              <a:ext cx="1628514" cy="1378775"/>
            </a:xfrm>
            <a:prstGeom prst="bentConnector3">
              <a:avLst>
                <a:gd name="adj1" fmla="val 99910"/>
              </a:avLst>
            </a:prstGeom>
            <a:noFill/>
            <a:ln w="12700" cap="flat" cmpd="sng">
              <a:solidFill>
                <a:schemeClr val="accent2"/>
              </a:solidFill>
              <a:prstDash val="dash"/>
              <a:round/>
              <a:headEnd type="none" w="sm" len="sm"/>
              <a:tailEnd type="triangle" w="med" len="med"/>
            </a:ln>
          </p:spPr>
        </p:cxnSp>
        <p:sp>
          <p:nvSpPr>
            <p:cNvPr id="1078" name="Google Shape;1078;p14"/>
            <p:cNvSpPr/>
            <p:nvPr/>
          </p:nvSpPr>
          <p:spPr>
            <a:xfrm>
              <a:off x="8579231" y="3662504"/>
              <a:ext cx="986635" cy="897701"/>
            </a:xfrm>
            <a:prstGeom prst="rect">
              <a:avLst/>
            </a:prstGeom>
            <a:noFill/>
            <a:ln>
              <a:noFill/>
            </a:ln>
          </p:spPr>
          <p:txBody>
            <a:bodyPr spcFirstLastPara="1" wrap="square" lIns="93245" tIns="46610" rIns="93245" bIns="46610" anchor="t" anchorCtr="0">
              <a:spAutoFit/>
            </a:bodyPr>
            <a:lstStyle/>
            <a:p>
              <a:pPr algn="r">
                <a:buClr>
                  <a:srgbClr val="0078D7"/>
                </a:buClr>
                <a:buSzPts val="1080"/>
              </a:pPr>
              <a:r>
                <a:rPr lang="en-US" sz="1224">
                  <a:solidFill>
                    <a:srgbClr val="0078D7"/>
                  </a:solidFill>
                  <a:latin typeface="Quattrocento Sans"/>
                  <a:ea typeface="Quattrocento Sans"/>
                  <a:cs typeface="Quattrocento Sans"/>
                  <a:sym typeface="Quattrocento Sans"/>
                </a:rPr>
                <a:t>Optimized Connector</a:t>
              </a:r>
              <a:endParaRPr sz="1428"/>
            </a:p>
          </p:txBody>
        </p:sp>
      </p:grpSp>
      <p:sp>
        <p:nvSpPr>
          <p:cNvPr id="1079" name="Google Shape;1079;p14"/>
          <p:cNvSpPr/>
          <p:nvPr/>
        </p:nvSpPr>
        <p:spPr>
          <a:xfrm>
            <a:off x="4558281" y="2645447"/>
            <a:ext cx="1721892" cy="262199"/>
          </a:xfrm>
          <a:prstGeom prst="rect">
            <a:avLst/>
          </a:prstGeom>
          <a:noFill/>
          <a:ln>
            <a:noFill/>
          </a:ln>
        </p:spPr>
        <p:txBody>
          <a:bodyPr spcFirstLastPara="1" wrap="square" lIns="93245" tIns="46610" rIns="93245" bIns="46610" anchor="t" anchorCtr="0">
            <a:spAutoFit/>
          </a:bodyPr>
          <a:lstStyle/>
          <a:p>
            <a:pPr>
              <a:buClr>
                <a:schemeClr val="dk1"/>
              </a:buClr>
              <a:buSzPts val="945"/>
            </a:pPr>
            <a:r>
              <a:rPr lang="en-US" sz="1071">
                <a:solidFill>
                  <a:schemeClr val="dk1"/>
                </a:solidFill>
                <a:latin typeface="Quattrocento Sans"/>
                <a:ea typeface="Quattrocento Sans"/>
                <a:cs typeface="Quattrocento Sans"/>
                <a:sym typeface="Quattrocento Sans"/>
              </a:rPr>
              <a:t>Azure Data Lake Storage</a:t>
            </a:r>
            <a:endParaRPr sz="1428"/>
          </a:p>
        </p:txBody>
      </p:sp>
      <p:sp>
        <p:nvSpPr>
          <p:cNvPr id="1080" name="Google Shape;1080;p14"/>
          <p:cNvSpPr/>
          <p:nvPr/>
        </p:nvSpPr>
        <p:spPr>
          <a:xfrm>
            <a:off x="5085751" y="2004514"/>
            <a:ext cx="666950" cy="524883"/>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spcFirstLastPara="1" wrap="square" lIns="76187" tIns="38094" rIns="76187" bIns="38094" anchor="t" anchorCtr="0">
            <a:noAutofit/>
          </a:bodyPr>
          <a:lstStyle/>
          <a:p>
            <a:pPr>
              <a:buClr>
                <a:schemeClr val="dk1"/>
              </a:buClr>
              <a:buSzPts val="2353"/>
            </a:pPr>
            <a:endParaRPr sz="2400">
              <a:solidFill>
                <a:srgbClr val="FFFFFF"/>
              </a:solidFill>
              <a:latin typeface="Quattrocento Sans"/>
              <a:ea typeface="Quattrocento Sans"/>
              <a:cs typeface="Quattrocento Sans"/>
              <a:sym typeface="Quattrocento Sans"/>
            </a:endParaRPr>
          </a:p>
        </p:txBody>
      </p:sp>
      <p:grpSp>
        <p:nvGrpSpPr>
          <p:cNvPr id="1081" name="Google Shape;1081;p14"/>
          <p:cNvGrpSpPr/>
          <p:nvPr/>
        </p:nvGrpSpPr>
        <p:grpSpPr>
          <a:xfrm>
            <a:off x="2076905" y="1824850"/>
            <a:ext cx="739558" cy="2114285"/>
            <a:chOff x="2035501" y="2168797"/>
            <a:chExt cx="725123" cy="2965632"/>
          </a:xfrm>
        </p:grpSpPr>
        <p:sp>
          <p:nvSpPr>
            <p:cNvPr id="1082" name="Google Shape;1082;p14"/>
            <p:cNvSpPr/>
            <p:nvPr/>
          </p:nvSpPr>
          <p:spPr>
            <a:xfrm>
              <a:off x="2035501" y="2168797"/>
              <a:ext cx="87550" cy="2965632"/>
            </a:xfrm>
            <a:prstGeom prst="rightBracket">
              <a:avLst>
                <a:gd name="adj" fmla="val 0"/>
              </a:avLst>
            </a:prstGeom>
            <a:noFill/>
            <a:ln w="12700" cap="flat" cmpd="sng">
              <a:solidFill>
                <a:schemeClr val="accent2"/>
              </a:solidFill>
              <a:prstDash val="dash"/>
              <a:round/>
              <a:headEnd type="none" w="sm" len="sm"/>
              <a:tailEnd type="none" w="sm" len="sm"/>
            </a:ln>
          </p:spPr>
          <p:txBody>
            <a:bodyPr spcFirstLastPara="1" wrap="square" lIns="93245" tIns="46610" rIns="93245" bIns="46610" anchor="ctr" anchorCtr="0">
              <a:noAutofit/>
            </a:bodyPr>
            <a:lstStyle/>
            <a:p>
              <a:pPr algn="ctr">
                <a:buClr>
                  <a:schemeClr val="dk1"/>
                </a:buClr>
                <a:buSzPts val="1000"/>
              </a:pPr>
              <a:endParaRPr sz="1020">
                <a:solidFill>
                  <a:srgbClr val="505050"/>
                </a:solidFill>
                <a:latin typeface="Quattrocento Sans"/>
                <a:ea typeface="Quattrocento Sans"/>
                <a:cs typeface="Quattrocento Sans"/>
                <a:sym typeface="Quattrocento Sans"/>
              </a:endParaRPr>
            </a:p>
          </p:txBody>
        </p:sp>
        <p:cxnSp>
          <p:nvCxnSpPr>
            <p:cNvPr id="1083" name="Google Shape;1083;p14"/>
            <p:cNvCxnSpPr/>
            <p:nvPr/>
          </p:nvCxnSpPr>
          <p:spPr>
            <a:xfrm>
              <a:off x="2122157" y="2807357"/>
              <a:ext cx="638467" cy="0"/>
            </a:xfrm>
            <a:prstGeom prst="straightConnector1">
              <a:avLst/>
            </a:prstGeom>
            <a:noFill/>
            <a:ln w="12700" cap="flat" cmpd="sng">
              <a:solidFill>
                <a:schemeClr val="accent2"/>
              </a:solidFill>
              <a:prstDash val="dash"/>
              <a:round/>
              <a:headEnd type="none" w="sm" len="sm"/>
              <a:tailEnd type="triangle" w="med" len="med"/>
            </a:ln>
          </p:spPr>
        </p:cxnSp>
      </p:grpSp>
      <p:grpSp>
        <p:nvGrpSpPr>
          <p:cNvPr id="1084" name="Google Shape;1084;p14"/>
          <p:cNvGrpSpPr/>
          <p:nvPr/>
        </p:nvGrpSpPr>
        <p:grpSpPr>
          <a:xfrm>
            <a:off x="8977105" y="3201823"/>
            <a:ext cx="1566421" cy="925587"/>
            <a:chOff x="8801018" y="5004988"/>
            <a:chExt cx="1535846" cy="907521"/>
          </a:xfrm>
        </p:grpSpPr>
        <p:sp>
          <p:nvSpPr>
            <p:cNvPr id="1085" name="Google Shape;1085;p14"/>
            <p:cNvSpPr/>
            <p:nvPr/>
          </p:nvSpPr>
          <p:spPr>
            <a:xfrm>
              <a:off x="8801018" y="5655428"/>
              <a:ext cx="1535846" cy="257081"/>
            </a:xfrm>
            <a:prstGeom prst="rect">
              <a:avLst/>
            </a:prstGeom>
            <a:noFill/>
            <a:ln>
              <a:noFill/>
            </a:ln>
          </p:spPr>
          <p:txBody>
            <a:bodyPr spcFirstLastPara="1" wrap="square" lIns="93245" tIns="46610" rIns="93245" bIns="46610" anchor="t" anchorCtr="0">
              <a:spAutoFit/>
            </a:bodyPr>
            <a:lstStyle/>
            <a:p>
              <a:pPr algn="ctr">
                <a:buSzPts val="1050"/>
              </a:pPr>
              <a:r>
                <a:rPr lang="en-US" sz="1071">
                  <a:solidFill>
                    <a:schemeClr val="dk1"/>
                  </a:solidFill>
                  <a:latin typeface="Quattrocento Sans"/>
                  <a:ea typeface="Quattrocento Sans"/>
                  <a:cs typeface="Quattrocento Sans"/>
                  <a:sym typeface="Quattrocento Sans"/>
                </a:rPr>
                <a:t>Azure Synapse (DW)</a:t>
              </a:r>
              <a:endParaRPr sz="1428"/>
            </a:p>
          </p:txBody>
        </p:sp>
        <p:pic>
          <p:nvPicPr>
            <p:cNvPr id="1086" name="Google Shape;1086;p14"/>
            <p:cNvPicPr preferRelativeResize="0"/>
            <p:nvPr/>
          </p:nvPicPr>
          <p:blipFill rotWithShape="1">
            <a:blip r:embed="rId3">
              <a:alphaModFix/>
            </a:blip>
            <a:srcRect/>
            <a:stretch/>
          </p:blipFill>
          <p:spPr>
            <a:xfrm>
              <a:off x="9266968" y="5004988"/>
              <a:ext cx="603947" cy="603947"/>
            </a:xfrm>
            <a:prstGeom prst="rect">
              <a:avLst/>
            </a:prstGeom>
            <a:noFill/>
            <a:ln>
              <a:noFill/>
            </a:ln>
          </p:spPr>
        </p:pic>
      </p:grpSp>
      <p:grpSp>
        <p:nvGrpSpPr>
          <p:cNvPr id="1087" name="Google Shape;1087;p14"/>
          <p:cNvGrpSpPr/>
          <p:nvPr/>
        </p:nvGrpSpPr>
        <p:grpSpPr>
          <a:xfrm>
            <a:off x="10238018" y="2137657"/>
            <a:ext cx="1244652" cy="735915"/>
            <a:chOff x="10037319" y="3240470"/>
            <a:chExt cx="1220358" cy="721551"/>
          </a:xfrm>
        </p:grpSpPr>
        <p:sp>
          <p:nvSpPr>
            <p:cNvPr id="1073" name="Google Shape;1073;p14"/>
            <p:cNvSpPr/>
            <p:nvPr/>
          </p:nvSpPr>
          <p:spPr>
            <a:xfrm>
              <a:off x="10037319" y="3704940"/>
              <a:ext cx="1220358" cy="257081"/>
            </a:xfrm>
            <a:prstGeom prst="rect">
              <a:avLst/>
            </a:prstGeom>
            <a:noFill/>
            <a:ln>
              <a:noFill/>
            </a:ln>
          </p:spPr>
          <p:txBody>
            <a:bodyPr spcFirstLastPara="1" wrap="square" lIns="93245" tIns="46610" rIns="93245" bIns="46610" anchor="t" anchorCtr="0">
              <a:spAutoFit/>
            </a:bodyPr>
            <a:lstStyle/>
            <a:p>
              <a:pPr algn="ctr">
                <a:buClr>
                  <a:schemeClr val="dk1"/>
                </a:buClr>
                <a:buSzPts val="945"/>
              </a:pPr>
              <a:r>
                <a:rPr lang="en-US" sz="1071">
                  <a:solidFill>
                    <a:schemeClr val="dk1"/>
                  </a:solidFill>
                  <a:latin typeface="Quattrocento Sans"/>
                  <a:ea typeface="Quattrocento Sans"/>
                  <a:cs typeface="Quattrocento Sans"/>
                  <a:sym typeface="Quattrocento Sans"/>
                </a:rPr>
                <a:t>Power BI</a:t>
              </a:r>
              <a:endParaRPr sz="1428"/>
            </a:p>
          </p:txBody>
        </p:sp>
        <p:sp>
          <p:nvSpPr>
            <p:cNvPr id="1088" name="Google Shape;1088;p14"/>
            <p:cNvSpPr/>
            <p:nvPr/>
          </p:nvSpPr>
          <p:spPr>
            <a:xfrm>
              <a:off x="10336864" y="3240470"/>
              <a:ext cx="578635" cy="436869"/>
            </a:xfrm>
            <a:custGeom>
              <a:avLst/>
              <a:gdLst/>
              <a:ahLst/>
              <a:cxnLst/>
              <a:rect l="l" t="t" r="r" b="b"/>
              <a:pathLst>
                <a:path w="7620000" h="5753101" extrusionOk="0">
                  <a:moveTo>
                    <a:pt x="1765758" y="3905250"/>
                  </a:moveTo>
                  <a:cubicBezTo>
                    <a:pt x="2001730" y="3905250"/>
                    <a:pt x="2193023" y="4096543"/>
                    <a:pt x="2193023" y="4332515"/>
                  </a:cubicBezTo>
                  <a:cubicBezTo>
                    <a:pt x="2193023" y="4663622"/>
                    <a:pt x="2193022" y="4994729"/>
                    <a:pt x="2193022" y="5325836"/>
                  </a:cubicBezTo>
                  <a:cubicBezTo>
                    <a:pt x="2193022" y="5561808"/>
                    <a:pt x="2001729" y="5753101"/>
                    <a:pt x="1765757" y="5753101"/>
                  </a:cubicBezTo>
                  <a:lnTo>
                    <a:pt x="1765758" y="5753100"/>
                  </a:lnTo>
                  <a:cubicBezTo>
                    <a:pt x="1529786" y="5753100"/>
                    <a:pt x="1338493" y="5561807"/>
                    <a:pt x="1338493" y="5325835"/>
                  </a:cubicBezTo>
                  <a:lnTo>
                    <a:pt x="1338493" y="4332515"/>
                  </a:lnTo>
                  <a:cubicBezTo>
                    <a:pt x="1338493" y="4096543"/>
                    <a:pt x="1529786" y="3905250"/>
                    <a:pt x="1765758" y="3905250"/>
                  </a:cubicBezTo>
                  <a:close/>
                  <a:moveTo>
                    <a:pt x="4501698" y="2990850"/>
                  </a:moveTo>
                  <a:cubicBezTo>
                    <a:pt x="4737670" y="2990850"/>
                    <a:pt x="4928963" y="3182143"/>
                    <a:pt x="4928963" y="3418115"/>
                  </a:cubicBezTo>
                  <a:cubicBezTo>
                    <a:pt x="4928963" y="4054022"/>
                    <a:pt x="4928962" y="4689929"/>
                    <a:pt x="4928962" y="5325836"/>
                  </a:cubicBezTo>
                  <a:cubicBezTo>
                    <a:pt x="4928962" y="5561808"/>
                    <a:pt x="4737669" y="5753101"/>
                    <a:pt x="4501697" y="5753101"/>
                  </a:cubicBezTo>
                  <a:lnTo>
                    <a:pt x="4501698" y="5753100"/>
                  </a:lnTo>
                  <a:cubicBezTo>
                    <a:pt x="4265726" y="5753100"/>
                    <a:pt x="4074433" y="5561807"/>
                    <a:pt x="4074433" y="5325835"/>
                  </a:cubicBezTo>
                  <a:lnTo>
                    <a:pt x="4074433" y="3418115"/>
                  </a:lnTo>
                  <a:cubicBezTo>
                    <a:pt x="4074433" y="3182143"/>
                    <a:pt x="4265726" y="2990850"/>
                    <a:pt x="4501698" y="2990850"/>
                  </a:cubicBezTo>
                  <a:close/>
                  <a:moveTo>
                    <a:pt x="3133728" y="2352675"/>
                  </a:moveTo>
                  <a:cubicBezTo>
                    <a:pt x="3369700" y="2352675"/>
                    <a:pt x="3560993" y="2543968"/>
                    <a:pt x="3560993" y="2779940"/>
                  </a:cubicBezTo>
                  <a:cubicBezTo>
                    <a:pt x="3560993" y="3628572"/>
                    <a:pt x="3560992" y="4477204"/>
                    <a:pt x="3560992" y="5325836"/>
                  </a:cubicBezTo>
                  <a:cubicBezTo>
                    <a:pt x="3560992" y="5561808"/>
                    <a:pt x="3369699" y="5753101"/>
                    <a:pt x="3133727" y="5753101"/>
                  </a:cubicBezTo>
                  <a:lnTo>
                    <a:pt x="3133728" y="5753100"/>
                  </a:lnTo>
                  <a:cubicBezTo>
                    <a:pt x="2897756" y="5753100"/>
                    <a:pt x="2706463" y="5561807"/>
                    <a:pt x="2706463" y="5325835"/>
                  </a:cubicBezTo>
                  <a:lnTo>
                    <a:pt x="2706463" y="2779940"/>
                  </a:lnTo>
                  <a:cubicBezTo>
                    <a:pt x="2706463" y="2543968"/>
                    <a:pt x="2897756" y="2352675"/>
                    <a:pt x="3133728" y="2352675"/>
                  </a:cubicBezTo>
                  <a:close/>
                  <a:moveTo>
                    <a:pt x="5846990" y="1247321"/>
                  </a:moveTo>
                  <a:cubicBezTo>
                    <a:pt x="6082962" y="1247321"/>
                    <a:pt x="6274255" y="1438614"/>
                    <a:pt x="6274255" y="1674586"/>
                  </a:cubicBezTo>
                  <a:cubicBezTo>
                    <a:pt x="6274255" y="2891669"/>
                    <a:pt x="6274254" y="4108753"/>
                    <a:pt x="6274254" y="5325836"/>
                  </a:cubicBezTo>
                  <a:cubicBezTo>
                    <a:pt x="6274254" y="5561808"/>
                    <a:pt x="6082961" y="5753101"/>
                    <a:pt x="5846989" y="5753101"/>
                  </a:cubicBezTo>
                  <a:lnTo>
                    <a:pt x="5846990" y="5753100"/>
                  </a:lnTo>
                  <a:cubicBezTo>
                    <a:pt x="5611018" y="5753100"/>
                    <a:pt x="5419725" y="5561807"/>
                    <a:pt x="5419725" y="5325835"/>
                  </a:cubicBezTo>
                  <a:lnTo>
                    <a:pt x="5419725" y="1674586"/>
                  </a:lnTo>
                  <a:cubicBezTo>
                    <a:pt x="5419725" y="1438614"/>
                    <a:pt x="5611018" y="1247321"/>
                    <a:pt x="5846990" y="1247321"/>
                  </a:cubicBezTo>
                  <a:close/>
                  <a:moveTo>
                    <a:pt x="946184" y="0"/>
                  </a:moveTo>
                  <a:lnTo>
                    <a:pt x="6673816" y="0"/>
                  </a:lnTo>
                  <a:cubicBezTo>
                    <a:pt x="7196379" y="0"/>
                    <a:pt x="7620000" y="423621"/>
                    <a:pt x="7620000" y="946185"/>
                  </a:cubicBezTo>
                  <a:lnTo>
                    <a:pt x="7620000" y="3987766"/>
                  </a:lnTo>
                  <a:cubicBezTo>
                    <a:pt x="7620000" y="4510329"/>
                    <a:pt x="7196379" y="4933950"/>
                    <a:pt x="6673816" y="4933950"/>
                  </a:cubicBezTo>
                  <a:lnTo>
                    <a:pt x="6572250" y="4933950"/>
                  </a:lnTo>
                  <a:lnTo>
                    <a:pt x="6572250" y="4613702"/>
                  </a:lnTo>
                  <a:lnTo>
                    <a:pt x="6711353" y="4613702"/>
                  </a:lnTo>
                  <a:cubicBezTo>
                    <a:pt x="7050109" y="4613702"/>
                    <a:pt x="7324725" y="4339086"/>
                    <a:pt x="7324725" y="4000330"/>
                  </a:cubicBezTo>
                  <a:lnTo>
                    <a:pt x="7324725" y="918172"/>
                  </a:lnTo>
                  <a:cubicBezTo>
                    <a:pt x="7324725" y="579416"/>
                    <a:pt x="7050109" y="304800"/>
                    <a:pt x="6711353" y="304800"/>
                  </a:cubicBezTo>
                  <a:lnTo>
                    <a:pt x="937223" y="304800"/>
                  </a:lnTo>
                  <a:cubicBezTo>
                    <a:pt x="598466" y="304800"/>
                    <a:pt x="323850" y="579416"/>
                    <a:pt x="323850" y="918172"/>
                  </a:cubicBezTo>
                  <a:lnTo>
                    <a:pt x="323850" y="4000330"/>
                  </a:lnTo>
                  <a:cubicBezTo>
                    <a:pt x="323850" y="4339086"/>
                    <a:pt x="598466" y="4613702"/>
                    <a:pt x="937223" y="4613702"/>
                  </a:cubicBezTo>
                  <a:lnTo>
                    <a:pt x="1076325" y="4613702"/>
                  </a:lnTo>
                  <a:lnTo>
                    <a:pt x="1076325" y="4933950"/>
                  </a:lnTo>
                  <a:lnTo>
                    <a:pt x="946184" y="4933950"/>
                  </a:lnTo>
                  <a:cubicBezTo>
                    <a:pt x="423621" y="4933950"/>
                    <a:pt x="0" y="4510329"/>
                    <a:pt x="0" y="3987766"/>
                  </a:cubicBezTo>
                  <a:lnTo>
                    <a:pt x="0" y="946185"/>
                  </a:lnTo>
                  <a:cubicBezTo>
                    <a:pt x="0" y="423621"/>
                    <a:pt x="423621" y="0"/>
                    <a:pt x="946184" y="0"/>
                  </a:cubicBezTo>
                  <a:close/>
                </a:path>
              </a:pathLst>
            </a:custGeom>
            <a:solidFill>
              <a:schemeClr val="dk2"/>
            </a:solidFill>
            <a:ln>
              <a:noFill/>
            </a:ln>
          </p:spPr>
          <p:txBody>
            <a:bodyPr spcFirstLastPara="1" wrap="square" lIns="93245" tIns="46610" rIns="93245" bIns="46610" anchor="ctr" anchorCtr="0">
              <a:noAutofit/>
            </a:bodyPr>
            <a:lstStyle/>
            <a:p>
              <a:pPr algn="ctr">
                <a:buSzPts val="1800"/>
              </a:pPr>
              <a:endParaRPr sz="1836">
                <a:solidFill>
                  <a:schemeClr val="lt1"/>
                </a:solidFill>
                <a:latin typeface="Quattrocento Sans"/>
                <a:ea typeface="Quattrocento Sans"/>
                <a:cs typeface="Quattrocento Sans"/>
                <a:sym typeface="Quattrocento Sans"/>
              </a:endParaRPr>
            </a:p>
          </p:txBody>
        </p:sp>
      </p:grpSp>
      <p:grpSp>
        <p:nvGrpSpPr>
          <p:cNvPr id="1089" name="Google Shape;1089;p14"/>
          <p:cNvGrpSpPr/>
          <p:nvPr/>
        </p:nvGrpSpPr>
        <p:grpSpPr>
          <a:xfrm>
            <a:off x="2633972" y="1964684"/>
            <a:ext cx="1407988" cy="908279"/>
            <a:chOff x="2581696" y="3071471"/>
            <a:chExt cx="1380506" cy="890550"/>
          </a:xfrm>
        </p:grpSpPr>
        <p:sp>
          <p:nvSpPr>
            <p:cNvPr id="1090" name="Google Shape;1090;p14"/>
            <p:cNvSpPr/>
            <p:nvPr/>
          </p:nvSpPr>
          <p:spPr>
            <a:xfrm>
              <a:off x="2581696" y="3704940"/>
              <a:ext cx="1380506" cy="257081"/>
            </a:xfrm>
            <a:prstGeom prst="rect">
              <a:avLst/>
            </a:prstGeom>
            <a:noFill/>
            <a:ln>
              <a:noFill/>
            </a:ln>
          </p:spPr>
          <p:txBody>
            <a:bodyPr spcFirstLastPara="1" wrap="square" lIns="93245" tIns="46610" rIns="93245" bIns="46610" anchor="t" anchorCtr="0">
              <a:spAutoFit/>
            </a:bodyPr>
            <a:lstStyle/>
            <a:p>
              <a:pPr>
                <a:buClr>
                  <a:schemeClr val="dk1"/>
                </a:buClr>
                <a:buSzPts val="945"/>
              </a:pPr>
              <a:r>
                <a:rPr lang="en-US" sz="1071">
                  <a:solidFill>
                    <a:schemeClr val="dk1"/>
                  </a:solidFill>
                  <a:latin typeface="Quattrocento Sans"/>
                  <a:ea typeface="Quattrocento Sans"/>
                  <a:cs typeface="Quattrocento Sans"/>
                  <a:sym typeface="Quattrocento Sans"/>
                </a:rPr>
                <a:t>Azure Data Factory </a:t>
              </a:r>
              <a:endParaRPr sz="1428"/>
            </a:p>
          </p:txBody>
        </p:sp>
        <p:sp>
          <p:nvSpPr>
            <p:cNvPr id="1091" name="Google Shape;1091;p14"/>
            <p:cNvSpPr/>
            <p:nvPr/>
          </p:nvSpPr>
          <p:spPr>
            <a:xfrm>
              <a:off x="2989989" y="3071471"/>
              <a:ext cx="563920" cy="562084"/>
            </a:xfrm>
            <a:custGeom>
              <a:avLst/>
              <a:gdLst/>
              <a:ahLst/>
              <a:cxnLst/>
              <a:rect l="l" t="t" r="r" b="b"/>
              <a:pathLst>
                <a:path w="4158080" h="4144545" extrusionOk="0">
                  <a:moveTo>
                    <a:pt x="3231086" y="3012228"/>
                  </a:moveTo>
                  <a:lnTo>
                    <a:pt x="3231086" y="3475725"/>
                  </a:lnTo>
                  <a:lnTo>
                    <a:pt x="3694583" y="3475725"/>
                  </a:lnTo>
                  <a:lnTo>
                    <a:pt x="3694583" y="3012228"/>
                  </a:lnTo>
                  <a:close/>
                  <a:moveTo>
                    <a:pt x="2425129" y="3012228"/>
                  </a:moveTo>
                  <a:lnTo>
                    <a:pt x="2425129" y="3475725"/>
                  </a:lnTo>
                  <a:lnTo>
                    <a:pt x="2888626" y="3475725"/>
                  </a:lnTo>
                  <a:lnTo>
                    <a:pt x="2888626" y="3012228"/>
                  </a:lnTo>
                  <a:close/>
                  <a:moveTo>
                    <a:pt x="1619172" y="3012228"/>
                  </a:moveTo>
                  <a:lnTo>
                    <a:pt x="1619172" y="3475725"/>
                  </a:lnTo>
                  <a:lnTo>
                    <a:pt x="2082669" y="3475725"/>
                  </a:lnTo>
                  <a:lnTo>
                    <a:pt x="2082669" y="3012228"/>
                  </a:lnTo>
                  <a:close/>
                  <a:moveTo>
                    <a:pt x="1" y="300015"/>
                  </a:moveTo>
                  <a:lnTo>
                    <a:pt x="1" y="348372"/>
                  </a:lnTo>
                  <a:lnTo>
                    <a:pt x="1" y="377378"/>
                  </a:lnTo>
                  <a:cubicBezTo>
                    <a:pt x="1" y="377379"/>
                    <a:pt x="0" y="377380"/>
                    <a:pt x="0" y="377381"/>
                  </a:cubicBezTo>
                  <a:cubicBezTo>
                    <a:pt x="0" y="377382"/>
                    <a:pt x="0" y="308611"/>
                    <a:pt x="1" y="300015"/>
                  </a:cubicBezTo>
                  <a:close/>
                  <a:moveTo>
                    <a:pt x="925155" y="136141"/>
                  </a:moveTo>
                  <a:cubicBezTo>
                    <a:pt x="572477" y="136141"/>
                    <a:pt x="286574" y="220052"/>
                    <a:pt x="286574" y="323563"/>
                  </a:cubicBezTo>
                  <a:cubicBezTo>
                    <a:pt x="286574" y="427073"/>
                    <a:pt x="572477" y="510984"/>
                    <a:pt x="925155" y="510984"/>
                  </a:cubicBezTo>
                  <a:cubicBezTo>
                    <a:pt x="1277834" y="510984"/>
                    <a:pt x="1563737" y="427073"/>
                    <a:pt x="1563737" y="323563"/>
                  </a:cubicBezTo>
                  <a:cubicBezTo>
                    <a:pt x="1563737" y="220052"/>
                    <a:pt x="1277834" y="136141"/>
                    <a:pt x="925155" y="136141"/>
                  </a:cubicBezTo>
                  <a:close/>
                  <a:moveTo>
                    <a:pt x="925154" y="0"/>
                  </a:moveTo>
                  <a:cubicBezTo>
                    <a:pt x="1404168" y="0"/>
                    <a:pt x="1798155" y="148500"/>
                    <a:pt x="1845533" y="338796"/>
                  </a:cubicBezTo>
                  <a:lnTo>
                    <a:pt x="1848895" y="365965"/>
                  </a:lnTo>
                  <a:lnTo>
                    <a:pt x="1850308" y="365965"/>
                  </a:lnTo>
                  <a:lnTo>
                    <a:pt x="1850308" y="377381"/>
                  </a:lnTo>
                  <a:cubicBezTo>
                    <a:pt x="1850308" y="719762"/>
                    <a:pt x="1850309" y="2051836"/>
                    <a:pt x="1850309" y="2420253"/>
                  </a:cubicBezTo>
                  <a:lnTo>
                    <a:pt x="3004195" y="1412231"/>
                  </a:lnTo>
                  <a:lnTo>
                    <a:pt x="3004195" y="2420252"/>
                  </a:lnTo>
                  <a:lnTo>
                    <a:pt x="4158080" y="1412231"/>
                  </a:lnTo>
                  <a:cubicBezTo>
                    <a:pt x="4158080" y="2323002"/>
                    <a:pt x="4158079" y="3233773"/>
                    <a:pt x="4158079" y="4144544"/>
                  </a:cubicBezTo>
                  <a:lnTo>
                    <a:pt x="1" y="4144545"/>
                  </a:lnTo>
                  <a:lnTo>
                    <a:pt x="1" y="377385"/>
                  </a:lnTo>
                  <a:lnTo>
                    <a:pt x="1" y="377378"/>
                  </a:lnTo>
                  <a:lnTo>
                    <a:pt x="4778" y="338796"/>
                  </a:lnTo>
                  <a:cubicBezTo>
                    <a:pt x="52154" y="148500"/>
                    <a:pt x="446140" y="0"/>
                    <a:pt x="925154" y="0"/>
                  </a:cubicBezTo>
                  <a:close/>
                </a:path>
              </a:pathLst>
            </a:custGeom>
            <a:solidFill>
              <a:schemeClr val="dk2"/>
            </a:solidFill>
            <a:ln>
              <a:noFill/>
            </a:ln>
          </p:spPr>
          <p:txBody>
            <a:bodyPr spcFirstLastPara="1" wrap="square" lIns="186516" tIns="149212" rIns="186516" bIns="149212" anchor="t" anchorCtr="0">
              <a:noAutofit/>
            </a:bodyPr>
            <a:lstStyle/>
            <a:p>
              <a:pPr algn="ctr">
                <a:lnSpc>
                  <a:spcPct val="90000"/>
                </a:lnSpc>
                <a:buSzPts val="2000"/>
              </a:pPr>
              <a:endParaRPr sz="2040" b="1">
                <a:solidFill>
                  <a:schemeClr val="dk1"/>
                </a:solidFill>
                <a:latin typeface="Quattrocento Sans"/>
                <a:ea typeface="Quattrocento Sans"/>
                <a:cs typeface="Quattrocento Sans"/>
                <a:sym typeface="Quattrocento Sans"/>
              </a:endParaRPr>
            </a:p>
          </p:txBody>
        </p:sp>
      </p:grpSp>
      <p:cxnSp>
        <p:nvCxnSpPr>
          <p:cNvPr id="1092" name="Google Shape;1092;p14"/>
          <p:cNvCxnSpPr/>
          <p:nvPr/>
        </p:nvCxnSpPr>
        <p:spPr>
          <a:xfrm>
            <a:off x="3839531" y="2309707"/>
            <a:ext cx="1060627" cy="0"/>
          </a:xfrm>
          <a:prstGeom prst="straightConnector1">
            <a:avLst/>
          </a:prstGeom>
          <a:noFill/>
          <a:ln w="12700" cap="flat" cmpd="sng">
            <a:solidFill>
              <a:schemeClr val="accent2"/>
            </a:solidFill>
            <a:prstDash val="dash"/>
            <a:round/>
            <a:headEnd type="none" w="sm" len="sm"/>
            <a:tailEnd type="triangle" w="med" len="med"/>
          </a:ln>
        </p:spPr>
      </p:cxnSp>
      <p:sp>
        <p:nvSpPr>
          <p:cNvPr id="1093" name="Google Shape;1093;p14"/>
          <p:cNvSpPr/>
          <p:nvPr/>
        </p:nvSpPr>
        <p:spPr>
          <a:xfrm>
            <a:off x="6770473" y="2645447"/>
            <a:ext cx="1457038" cy="262199"/>
          </a:xfrm>
          <a:prstGeom prst="rect">
            <a:avLst/>
          </a:prstGeom>
          <a:noFill/>
          <a:ln>
            <a:noFill/>
          </a:ln>
        </p:spPr>
        <p:txBody>
          <a:bodyPr spcFirstLastPara="1" wrap="square" lIns="93245" tIns="46610" rIns="93245" bIns="46610" anchor="t" anchorCtr="0">
            <a:spAutoFit/>
          </a:bodyPr>
          <a:lstStyle/>
          <a:p>
            <a:pPr algn="ctr">
              <a:buClr>
                <a:schemeClr val="dk1"/>
              </a:buClr>
              <a:buSzPts val="1050"/>
            </a:pPr>
            <a:r>
              <a:rPr lang="en-US" sz="1071">
                <a:solidFill>
                  <a:schemeClr val="dk1"/>
                </a:solidFill>
                <a:latin typeface="Quattrocento Sans"/>
                <a:ea typeface="Quattrocento Sans"/>
                <a:cs typeface="Quattrocento Sans"/>
                <a:sym typeface="Quattrocento Sans"/>
              </a:rPr>
              <a:t>Azure Databricks</a:t>
            </a:r>
            <a:endParaRPr sz="1428"/>
          </a:p>
        </p:txBody>
      </p:sp>
      <p:grpSp>
        <p:nvGrpSpPr>
          <p:cNvPr id="1094" name="Google Shape;1094;p14"/>
          <p:cNvGrpSpPr/>
          <p:nvPr/>
        </p:nvGrpSpPr>
        <p:grpSpPr>
          <a:xfrm>
            <a:off x="465955" y="1912510"/>
            <a:ext cx="1604466" cy="2014026"/>
            <a:chOff x="455995" y="1962919"/>
            <a:chExt cx="1573149" cy="1974715"/>
          </a:xfrm>
        </p:grpSpPr>
        <p:sp>
          <p:nvSpPr>
            <p:cNvPr id="1095" name="Google Shape;1095;p14"/>
            <p:cNvSpPr txBox="1"/>
            <p:nvPr/>
          </p:nvSpPr>
          <p:spPr>
            <a:xfrm>
              <a:off x="455995" y="2448876"/>
              <a:ext cx="1573149" cy="421870"/>
            </a:xfrm>
            <a:prstGeom prst="rect">
              <a:avLst/>
            </a:prstGeom>
            <a:noFill/>
            <a:ln>
              <a:noFill/>
            </a:ln>
          </p:spPr>
          <p:txBody>
            <a:bodyPr spcFirstLastPara="1" wrap="square" lIns="93245" tIns="46610" rIns="93245" bIns="46610" anchor="t" anchorCtr="0">
              <a:spAutoFit/>
            </a:bodyPr>
            <a:lstStyle/>
            <a:p>
              <a:pPr algn="ctr">
                <a:buClr>
                  <a:schemeClr val="dk1"/>
                </a:buClr>
                <a:buSzPts val="945"/>
              </a:pPr>
              <a:r>
                <a:rPr lang="en-US" sz="1071">
                  <a:solidFill>
                    <a:schemeClr val="dk1"/>
                  </a:solidFill>
                  <a:latin typeface="Quattrocento Sans"/>
                  <a:ea typeface="Quattrocento Sans"/>
                  <a:cs typeface="Quattrocento Sans"/>
                  <a:sym typeface="Quattrocento Sans"/>
                </a:rPr>
                <a:t>Logs, files and media</a:t>
              </a:r>
              <a:endParaRPr sz="1428"/>
            </a:p>
            <a:p>
              <a:pPr algn="ctr">
                <a:buClr>
                  <a:schemeClr val="dk1"/>
                </a:buClr>
                <a:buSzPts val="945"/>
              </a:pPr>
              <a:r>
                <a:rPr lang="en-US" sz="1071">
                  <a:solidFill>
                    <a:schemeClr val="dk1"/>
                  </a:solidFill>
                  <a:latin typeface="Quattrocento Sans"/>
                  <a:ea typeface="Quattrocento Sans"/>
                  <a:cs typeface="Quattrocento Sans"/>
                  <a:sym typeface="Quattrocento Sans"/>
                </a:rPr>
                <a:t>(unstructured)</a:t>
              </a:r>
              <a:endParaRPr sz="1428"/>
            </a:p>
          </p:txBody>
        </p:sp>
        <p:sp>
          <p:nvSpPr>
            <p:cNvPr id="1096" name="Google Shape;1096;p14"/>
            <p:cNvSpPr txBox="1"/>
            <p:nvPr/>
          </p:nvSpPr>
          <p:spPr>
            <a:xfrm>
              <a:off x="481795" y="3515764"/>
              <a:ext cx="1521548" cy="421870"/>
            </a:xfrm>
            <a:prstGeom prst="rect">
              <a:avLst/>
            </a:prstGeom>
            <a:noFill/>
            <a:ln>
              <a:noFill/>
            </a:ln>
          </p:spPr>
          <p:txBody>
            <a:bodyPr spcFirstLastPara="1" wrap="square" lIns="93245" tIns="46610" rIns="93245" bIns="46610" anchor="t" anchorCtr="0">
              <a:spAutoFit/>
            </a:bodyPr>
            <a:lstStyle/>
            <a:p>
              <a:pPr algn="ctr">
                <a:buClr>
                  <a:schemeClr val="dk1"/>
                </a:buClr>
                <a:buSzPts val="945"/>
              </a:pPr>
              <a:r>
                <a:rPr lang="en-US" sz="1071">
                  <a:solidFill>
                    <a:schemeClr val="dk1"/>
                  </a:solidFill>
                  <a:latin typeface="Quattrocento Sans"/>
                  <a:ea typeface="Quattrocento Sans"/>
                  <a:cs typeface="Quattrocento Sans"/>
                  <a:sym typeface="Quattrocento Sans"/>
                </a:rPr>
                <a:t>Business/custom apps</a:t>
              </a:r>
              <a:endParaRPr sz="1428"/>
            </a:p>
            <a:p>
              <a:pPr algn="ctr">
                <a:buClr>
                  <a:schemeClr val="dk1"/>
                </a:buClr>
                <a:buSzPts val="945"/>
              </a:pPr>
              <a:r>
                <a:rPr lang="en-US" sz="1071">
                  <a:solidFill>
                    <a:schemeClr val="dk1"/>
                  </a:solidFill>
                  <a:latin typeface="Quattrocento Sans"/>
                  <a:ea typeface="Quattrocento Sans"/>
                  <a:cs typeface="Quattrocento Sans"/>
                  <a:sym typeface="Quattrocento Sans"/>
                </a:rPr>
                <a:t>(Structured)</a:t>
              </a:r>
              <a:endParaRPr sz="1428"/>
            </a:p>
          </p:txBody>
        </p:sp>
        <p:grpSp>
          <p:nvGrpSpPr>
            <p:cNvPr id="1097" name="Google Shape;1097;p14"/>
            <p:cNvGrpSpPr/>
            <p:nvPr/>
          </p:nvGrpSpPr>
          <p:grpSpPr>
            <a:xfrm>
              <a:off x="1072707" y="1962919"/>
              <a:ext cx="339725" cy="495300"/>
              <a:chOff x="4062" y="2783"/>
              <a:chExt cx="214" cy="312"/>
            </a:xfrm>
          </p:grpSpPr>
          <p:sp>
            <p:nvSpPr>
              <p:cNvPr id="1098" name="Google Shape;1098;p14"/>
              <p:cNvSpPr/>
              <p:nvPr/>
            </p:nvSpPr>
            <p:spPr>
              <a:xfrm>
                <a:off x="4062" y="2783"/>
                <a:ext cx="214" cy="312"/>
              </a:xfrm>
              <a:prstGeom prst="rect">
                <a:avLst/>
              </a:prstGeom>
              <a:no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099" name="Google Shape;1099;p14"/>
              <p:cNvSpPr/>
              <p:nvPr/>
            </p:nvSpPr>
            <p:spPr>
              <a:xfrm>
                <a:off x="4062" y="2783"/>
                <a:ext cx="214" cy="312"/>
              </a:xfrm>
              <a:prstGeom prst="rect">
                <a:avLst/>
              </a:prstGeom>
              <a:solidFill>
                <a:srgbClr val="0078D4"/>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0" name="Google Shape;1100;p14"/>
              <p:cNvSpPr/>
              <p:nvPr/>
            </p:nvSpPr>
            <p:spPr>
              <a:xfrm>
                <a:off x="4091" y="2822"/>
                <a:ext cx="156" cy="29"/>
              </a:xfrm>
              <a:prstGeom prst="rect">
                <a:avLst/>
              </a:prstGeom>
              <a:solidFill>
                <a:srgbClr val="FFFF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1" name="Google Shape;1101;p14"/>
              <p:cNvSpPr/>
              <p:nvPr/>
            </p:nvSpPr>
            <p:spPr>
              <a:xfrm>
                <a:off x="4091" y="2871"/>
                <a:ext cx="156" cy="29"/>
              </a:xfrm>
              <a:prstGeom prst="rect">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2" name="Google Shape;1102;p14"/>
              <p:cNvSpPr/>
              <p:nvPr/>
            </p:nvSpPr>
            <p:spPr>
              <a:xfrm>
                <a:off x="4091" y="2919"/>
                <a:ext cx="156" cy="30"/>
              </a:xfrm>
              <a:prstGeom prst="rect">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3" name="Google Shape;1103;p14"/>
              <p:cNvSpPr/>
              <p:nvPr/>
            </p:nvSpPr>
            <p:spPr>
              <a:xfrm>
                <a:off x="4091" y="2968"/>
                <a:ext cx="156" cy="29"/>
              </a:xfrm>
              <a:prstGeom prst="rect">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4" name="Google Shape;1104;p14"/>
              <p:cNvSpPr/>
              <p:nvPr/>
            </p:nvSpPr>
            <p:spPr>
              <a:xfrm>
                <a:off x="4091" y="3017"/>
                <a:ext cx="88" cy="29"/>
              </a:xfrm>
              <a:prstGeom prst="rect">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grpSp>
        <p:grpSp>
          <p:nvGrpSpPr>
            <p:cNvPr id="1105" name="Google Shape;1105;p14"/>
            <p:cNvGrpSpPr/>
            <p:nvPr/>
          </p:nvGrpSpPr>
          <p:grpSpPr>
            <a:xfrm>
              <a:off x="962825" y="3096149"/>
              <a:ext cx="559488" cy="419616"/>
              <a:chOff x="4013" y="2816"/>
              <a:chExt cx="312" cy="234"/>
            </a:xfrm>
          </p:grpSpPr>
          <p:sp>
            <p:nvSpPr>
              <p:cNvPr id="1106" name="Google Shape;1106;p14"/>
              <p:cNvSpPr/>
              <p:nvPr/>
            </p:nvSpPr>
            <p:spPr>
              <a:xfrm>
                <a:off x="4013" y="2816"/>
                <a:ext cx="312" cy="234"/>
              </a:xfrm>
              <a:prstGeom prst="rect">
                <a:avLst/>
              </a:prstGeom>
              <a:no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7" name="Google Shape;1107;p14"/>
              <p:cNvSpPr/>
              <p:nvPr/>
            </p:nvSpPr>
            <p:spPr>
              <a:xfrm>
                <a:off x="4013" y="2816"/>
                <a:ext cx="312" cy="234"/>
              </a:xfrm>
              <a:prstGeom prst="rect">
                <a:avLst/>
              </a:prstGeom>
              <a:solidFill>
                <a:srgbClr val="0078D4"/>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8" name="Google Shape;1108;p14"/>
              <p:cNvSpPr/>
              <p:nvPr/>
            </p:nvSpPr>
            <p:spPr>
              <a:xfrm>
                <a:off x="4013" y="2816"/>
                <a:ext cx="312" cy="29"/>
              </a:xfrm>
              <a:prstGeom prst="rect">
                <a:avLst/>
              </a:prstGeom>
              <a:solidFill>
                <a:schemeClr val="dk1"/>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09" name="Google Shape;1109;p14"/>
              <p:cNvSpPr/>
              <p:nvPr/>
            </p:nvSpPr>
            <p:spPr>
              <a:xfrm>
                <a:off x="4023" y="2826"/>
                <a:ext cx="9" cy="9"/>
              </a:xfrm>
              <a:prstGeom prst="ellipse">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0" name="Google Shape;1110;p14"/>
              <p:cNvSpPr/>
              <p:nvPr/>
            </p:nvSpPr>
            <p:spPr>
              <a:xfrm>
                <a:off x="4037" y="2826"/>
                <a:ext cx="10" cy="9"/>
              </a:xfrm>
              <a:prstGeom prst="ellipse">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1" name="Google Shape;1111;p14"/>
              <p:cNvSpPr/>
              <p:nvPr/>
            </p:nvSpPr>
            <p:spPr>
              <a:xfrm>
                <a:off x="4052" y="2826"/>
                <a:ext cx="10" cy="9"/>
              </a:xfrm>
              <a:prstGeom prst="ellipse">
                <a:avLst/>
              </a:pr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2" name="Google Shape;1112;p14"/>
              <p:cNvSpPr/>
              <p:nvPr/>
            </p:nvSpPr>
            <p:spPr>
              <a:xfrm>
                <a:off x="4213" y="2937"/>
                <a:ext cx="45" cy="45"/>
              </a:xfrm>
              <a:custGeom>
                <a:avLst/>
                <a:gdLst/>
                <a:ahLst/>
                <a:cxnLst/>
                <a:rect l="l" t="t" r="r" b="b"/>
                <a:pathLst>
                  <a:path w="45" h="45" extrusionOk="0">
                    <a:moveTo>
                      <a:pt x="34" y="0"/>
                    </a:moveTo>
                    <a:lnTo>
                      <a:pt x="45" y="11"/>
                    </a:lnTo>
                    <a:lnTo>
                      <a:pt x="10" y="45"/>
                    </a:lnTo>
                    <a:lnTo>
                      <a:pt x="0" y="35"/>
                    </a:lnTo>
                    <a:lnTo>
                      <a:pt x="34" y="0"/>
                    </a:lnTo>
                    <a:close/>
                  </a:path>
                </a:pathLst>
              </a:cu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3" name="Google Shape;1113;p14"/>
              <p:cNvSpPr/>
              <p:nvPr/>
            </p:nvSpPr>
            <p:spPr>
              <a:xfrm>
                <a:off x="4213" y="2913"/>
                <a:ext cx="45" cy="45"/>
              </a:xfrm>
              <a:custGeom>
                <a:avLst/>
                <a:gdLst/>
                <a:ahLst/>
                <a:cxnLst/>
                <a:rect l="l" t="t" r="r" b="b"/>
                <a:pathLst>
                  <a:path w="45" h="45" extrusionOk="0">
                    <a:moveTo>
                      <a:pt x="45" y="35"/>
                    </a:moveTo>
                    <a:lnTo>
                      <a:pt x="34" y="45"/>
                    </a:lnTo>
                    <a:lnTo>
                      <a:pt x="0" y="11"/>
                    </a:lnTo>
                    <a:lnTo>
                      <a:pt x="10" y="0"/>
                    </a:lnTo>
                    <a:lnTo>
                      <a:pt x="45" y="35"/>
                    </a:lnTo>
                    <a:close/>
                  </a:path>
                </a:pathLst>
              </a:cu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4" name="Google Shape;1114;p14"/>
              <p:cNvSpPr/>
              <p:nvPr/>
            </p:nvSpPr>
            <p:spPr>
              <a:xfrm>
                <a:off x="4081" y="2937"/>
                <a:ext cx="45" cy="45"/>
              </a:xfrm>
              <a:custGeom>
                <a:avLst/>
                <a:gdLst/>
                <a:ahLst/>
                <a:cxnLst/>
                <a:rect l="l" t="t" r="r" b="b"/>
                <a:pathLst>
                  <a:path w="45" h="45" extrusionOk="0">
                    <a:moveTo>
                      <a:pt x="11" y="0"/>
                    </a:moveTo>
                    <a:lnTo>
                      <a:pt x="0" y="11"/>
                    </a:lnTo>
                    <a:lnTo>
                      <a:pt x="35" y="45"/>
                    </a:lnTo>
                    <a:lnTo>
                      <a:pt x="45" y="35"/>
                    </a:lnTo>
                    <a:lnTo>
                      <a:pt x="11" y="0"/>
                    </a:lnTo>
                    <a:close/>
                  </a:path>
                </a:pathLst>
              </a:cu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5" name="Google Shape;1115;p14"/>
              <p:cNvSpPr/>
              <p:nvPr/>
            </p:nvSpPr>
            <p:spPr>
              <a:xfrm>
                <a:off x="4081" y="2913"/>
                <a:ext cx="45" cy="45"/>
              </a:xfrm>
              <a:custGeom>
                <a:avLst/>
                <a:gdLst/>
                <a:ahLst/>
                <a:cxnLst/>
                <a:rect l="l" t="t" r="r" b="b"/>
                <a:pathLst>
                  <a:path w="45" h="45" extrusionOk="0">
                    <a:moveTo>
                      <a:pt x="0" y="35"/>
                    </a:moveTo>
                    <a:lnTo>
                      <a:pt x="11" y="45"/>
                    </a:lnTo>
                    <a:lnTo>
                      <a:pt x="45" y="11"/>
                    </a:lnTo>
                    <a:lnTo>
                      <a:pt x="35" y="0"/>
                    </a:lnTo>
                    <a:lnTo>
                      <a:pt x="0" y="35"/>
                    </a:lnTo>
                    <a:close/>
                  </a:path>
                </a:pathLst>
              </a:custGeom>
              <a:solidFill>
                <a:srgbClr val="50E6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6" name="Google Shape;1116;p14"/>
              <p:cNvSpPr/>
              <p:nvPr/>
            </p:nvSpPr>
            <p:spPr>
              <a:xfrm>
                <a:off x="4159" y="2938"/>
                <a:ext cx="20" cy="19"/>
              </a:xfrm>
              <a:prstGeom prst="ellipse">
                <a:avLst/>
              </a:prstGeom>
              <a:solidFill>
                <a:srgbClr val="FFFF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7" name="Google Shape;1117;p14"/>
              <p:cNvSpPr/>
              <p:nvPr/>
            </p:nvSpPr>
            <p:spPr>
              <a:xfrm>
                <a:off x="4189" y="2938"/>
                <a:ext cx="19" cy="19"/>
              </a:xfrm>
              <a:prstGeom prst="ellipse">
                <a:avLst/>
              </a:prstGeom>
              <a:solidFill>
                <a:srgbClr val="FFFF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sp>
            <p:nvSpPr>
              <p:cNvPr id="1118" name="Google Shape;1118;p14"/>
              <p:cNvSpPr/>
              <p:nvPr/>
            </p:nvSpPr>
            <p:spPr>
              <a:xfrm>
                <a:off x="4130" y="2938"/>
                <a:ext cx="19" cy="19"/>
              </a:xfrm>
              <a:prstGeom prst="ellipse">
                <a:avLst/>
              </a:prstGeom>
              <a:solidFill>
                <a:srgbClr val="FFFFFF"/>
              </a:solidFill>
              <a:ln>
                <a:noFill/>
              </a:ln>
            </p:spPr>
            <p:txBody>
              <a:bodyPr spcFirstLastPara="1" wrap="square" lIns="93245" tIns="46610" rIns="93245" bIns="46610" anchor="t" anchorCtr="0">
                <a:noAutofit/>
              </a:bodyPr>
              <a:lstStyle/>
              <a:p>
                <a:pPr>
                  <a:buSzPts val="1800"/>
                </a:pPr>
                <a:endParaRPr sz="1836">
                  <a:solidFill>
                    <a:schemeClr val="dk1"/>
                  </a:solidFill>
                  <a:latin typeface="Quattrocento Sans"/>
                  <a:ea typeface="Quattrocento Sans"/>
                  <a:cs typeface="Quattrocento Sans"/>
                  <a:sym typeface="Quattrocento Sans"/>
                </a:endParaRPr>
              </a:p>
            </p:txBody>
          </p:sp>
        </p:grpSp>
      </p:grpSp>
      <p:pic>
        <p:nvPicPr>
          <p:cNvPr id="1119" name="Google Shape;1119;p14"/>
          <p:cNvPicPr preferRelativeResize="0"/>
          <p:nvPr/>
        </p:nvPicPr>
        <p:blipFill rotWithShape="1">
          <a:blip r:embed="rId4">
            <a:alphaModFix/>
          </a:blip>
          <a:srcRect/>
          <a:stretch/>
        </p:blipFill>
        <p:spPr>
          <a:xfrm>
            <a:off x="7209122" y="1919028"/>
            <a:ext cx="579739" cy="619474"/>
          </a:xfrm>
          <a:prstGeom prst="rect">
            <a:avLst/>
          </a:prstGeom>
          <a:noFill/>
          <a:ln>
            <a:noFill/>
          </a:ln>
        </p:spPr>
      </p:pic>
      <p:sp>
        <p:nvSpPr>
          <p:cNvPr id="1120" name="Google Shape;1120;p14"/>
          <p:cNvSpPr/>
          <p:nvPr/>
        </p:nvSpPr>
        <p:spPr>
          <a:xfrm>
            <a:off x="8705086" y="2020364"/>
            <a:ext cx="1303355" cy="286265"/>
          </a:xfrm>
          <a:prstGeom prst="rect">
            <a:avLst/>
          </a:prstGeom>
          <a:noFill/>
          <a:ln>
            <a:noFill/>
          </a:ln>
        </p:spPr>
        <p:txBody>
          <a:bodyPr spcFirstLastPara="1" wrap="square" lIns="93245" tIns="46610" rIns="93245" bIns="46610" anchor="t" anchorCtr="0">
            <a:spAutoFit/>
          </a:bodyPr>
          <a:lstStyle/>
          <a:p>
            <a:pPr algn="ctr">
              <a:buSzPts val="1200"/>
            </a:pPr>
            <a:r>
              <a:rPr lang="en-US" sz="1224">
                <a:solidFill>
                  <a:srgbClr val="0078D7"/>
                </a:solidFill>
                <a:latin typeface="Quattrocento Sans"/>
                <a:ea typeface="Quattrocento Sans"/>
                <a:cs typeface="Quattrocento Sans"/>
                <a:sym typeface="Quattrocento Sans"/>
              </a:rPr>
              <a:t>Ad-hoc analysis</a:t>
            </a:r>
            <a:endParaRPr sz="1428"/>
          </a:p>
        </p:txBody>
      </p:sp>
      <p:sp>
        <p:nvSpPr>
          <p:cNvPr id="1121" name="Google Shape;1121;p14"/>
          <p:cNvSpPr txBox="1"/>
          <p:nvPr/>
        </p:nvSpPr>
        <p:spPr>
          <a:xfrm>
            <a:off x="830797" y="4645168"/>
            <a:ext cx="3266717" cy="1887043"/>
          </a:xfrm>
          <a:prstGeom prst="rect">
            <a:avLst/>
          </a:prstGeom>
          <a:noFill/>
          <a:ln>
            <a:noFill/>
          </a:ln>
        </p:spPr>
        <p:txBody>
          <a:bodyPr spcFirstLastPara="1" wrap="square" lIns="93245" tIns="46610" rIns="93245" bIns="46610" anchor="t" anchorCtr="0">
            <a:spAutoFit/>
          </a:bodyPr>
          <a:lstStyle/>
          <a:p>
            <a:pPr>
              <a:lnSpc>
                <a:spcPct val="105000"/>
              </a:lnSpc>
              <a:buSzPts val="1600"/>
            </a:pPr>
            <a:r>
              <a:rPr lang="en-US" sz="1632" b="1">
                <a:latin typeface="Quattrocento Sans"/>
                <a:ea typeface="Quattrocento Sans"/>
                <a:cs typeface="Quattrocento Sans"/>
                <a:sym typeface="Quattrocento Sans"/>
              </a:rPr>
              <a:t>Azure Data Lake Storage</a:t>
            </a:r>
            <a:endParaRPr sz="1428"/>
          </a:p>
          <a:p>
            <a:pPr>
              <a:lnSpc>
                <a:spcPct val="105000"/>
              </a:lnSpc>
              <a:spcBef>
                <a:spcPts val="612"/>
              </a:spcBef>
              <a:buSzPts val="1600"/>
            </a:pPr>
            <a:r>
              <a:rPr lang="en-US" sz="1632" b="1">
                <a:latin typeface="Quattrocento Sans"/>
                <a:ea typeface="Quattrocento Sans"/>
                <a:cs typeface="Quattrocento Sans"/>
                <a:sym typeface="Quattrocento Sans"/>
              </a:rPr>
              <a:t>Unified and Limitless</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Central source of truth</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Democratized data</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Advanced Security and Governance</a:t>
            </a:r>
            <a:endParaRPr sz="1428"/>
          </a:p>
          <a:p>
            <a:pPr marL="174862" lvl="1" indent="-174862">
              <a:lnSpc>
                <a:spcPct val="105000"/>
              </a:lnSpc>
              <a:buSzPts val="1260"/>
              <a:buFont typeface="Arial"/>
              <a:buChar char="•"/>
            </a:pPr>
            <a:r>
              <a:rPr lang="en-US" sz="1428">
                <a:latin typeface="Quattrocento Sans"/>
                <a:ea typeface="Quattrocento Sans"/>
                <a:cs typeface="Quattrocento Sans"/>
                <a:sym typeface="Quattrocento Sans"/>
              </a:rPr>
              <a:t>Delta Lake Reliability and Performance</a:t>
            </a:r>
            <a:endParaRPr sz="1428"/>
          </a:p>
        </p:txBody>
      </p:sp>
      <p:grpSp>
        <p:nvGrpSpPr>
          <p:cNvPr id="1122" name="Google Shape;1122;p14"/>
          <p:cNvGrpSpPr/>
          <p:nvPr/>
        </p:nvGrpSpPr>
        <p:grpSpPr>
          <a:xfrm>
            <a:off x="4639691" y="2933051"/>
            <a:ext cx="1613494" cy="996070"/>
            <a:chOff x="4354267" y="5393780"/>
            <a:chExt cx="1582000" cy="976628"/>
          </a:xfrm>
        </p:grpSpPr>
        <p:grpSp>
          <p:nvGrpSpPr>
            <p:cNvPr id="1123" name="Google Shape;1123;p14"/>
            <p:cNvGrpSpPr/>
            <p:nvPr/>
          </p:nvGrpSpPr>
          <p:grpSpPr>
            <a:xfrm>
              <a:off x="5092766" y="5677918"/>
              <a:ext cx="843501" cy="656419"/>
              <a:chOff x="4021037" y="3038558"/>
              <a:chExt cx="632626" cy="492314"/>
            </a:xfrm>
          </p:grpSpPr>
          <p:pic>
            <p:nvPicPr>
              <p:cNvPr id="1124" name="Google Shape;1124;p14" descr="Image result for Delta LAke logo"/>
              <p:cNvPicPr preferRelativeResize="0"/>
              <p:nvPr/>
            </p:nvPicPr>
            <p:blipFill rotWithShape="1">
              <a:blip r:embed="rId5">
                <a:alphaModFix/>
              </a:blip>
              <a:srcRect r="77603"/>
              <a:stretch/>
            </p:blipFill>
            <p:spPr>
              <a:xfrm>
                <a:off x="4173420" y="3038558"/>
                <a:ext cx="347935" cy="317488"/>
              </a:xfrm>
              <a:prstGeom prst="rect">
                <a:avLst/>
              </a:prstGeom>
              <a:noFill/>
              <a:ln>
                <a:noFill/>
              </a:ln>
            </p:spPr>
          </p:pic>
          <p:sp>
            <p:nvSpPr>
              <p:cNvPr id="1125" name="Google Shape;1125;p14"/>
              <p:cNvSpPr/>
              <p:nvPr/>
            </p:nvSpPr>
            <p:spPr>
              <a:xfrm>
                <a:off x="4021037" y="3355710"/>
                <a:ext cx="632626" cy="175162"/>
              </a:xfrm>
              <a:prstGeom prst="rect">
                <a:avLst/>
              </a:prstGeom>
              <a:noFill/>
              <a:ln>
                <a:noFill/>
              </a:ln>
            </p:spPr>
            <p:txBody>
              <a:bodyPr spcFirstLastPara="1" wrap="square" lIns="93245" tIns="46610" rIns="93245" bIns="46610" anchor="t" anchorCtr="0">
                <a:spAutoFit/>
              </a:bodyPr>
              <a:lstStyle/>
              <a:p>
                <a:pPr algn="ctr">
                  <a:buSzPts val="810"/>
                </a:pPr>
                <a:r>
                  <a:rPr lang="en-US" sz="918">
                    <a:latin typeface="Quattrocento Sans"/>
                    <a:ea typeface="Quattrocento Sans"/>
                    <a:cs typeface="Quattrocento Sans"/>
                    <a:sym typeface="Quattrocento Sans"/>
                  </a:rPr>
                  <a:t>Delta Format</a:t>
                </a:r>
                <a:endParaRPr sz="1428"/>
              </a:p>
            </p:txBody>
          </p:sp>
        </p:grpSp>
        <p:sp>
          <p:nvSpPr>
            <p:cNvPr id="1126" name="Google Shape;1126;p14"/>
            <p:cNvSpPr/>
            <p:nvPr/>
          </p:nvSpPr>
          <p:spPr>
            <a:xfrm>
              <a:off x="4363881" y="5393780"/>
              <a:ext cx="1534216" cy="976628"/>
            </a:xfrm>
            <a:prstGeom prst="snip2SameRect">
              <a:avLst>
                <a:gd name="adj1" fmla="val 50000"/>
                <a:gd name="adj2" fmla="val 3683"/>
              </a:avLst>
            </a:prstGeom>
            <a:noFill/>
            <a:ln w="19050" cap="flat" cmpd="sng">
              <a:solidFill>
                <a:srgbClr val="7F7F7F"/>
              </a:solidFill>
              <a:prstDash val="solid"/>
              <a:round/>
              <a:headEnd type="none" w="sm" len="sm"/>
              <a:tailEnd type="none" w="sm" len="sm"/>
            </a:ln>
          </p:spPr>
          <p:txBody>
            <a:bodyPr spcFirstLastPara="1" wrap="square" lIns="93245" tIns="46610" rIns="93245" bIns="46610" anchor="ctr" anchorCtr="0">
              <a:noAutofit/>
            </a:bodyPr>
            <a:lstStyle/>
            <a:p>
              <a:pPr algn="ctr">
                <a:buClr>
                  <a:schemeClr val="lt1"/>
                </a:buClr>
                <a:buSzPts val="2400"/>
              </a:pPr>
              <a:endParaRPr sz="2448">
                <a:solidFill>
                  <a:srgbClr val="FFFFFF"/>
                </a:solidFill>
                <a:latin typeface="Calibri"/>
                <a:ea typeface="Calibri"/>
                <a:cs typeface="Calibri"/>
                <a:sym typeface="Calibri"/>
              </a:endParaRPr>
            </a:p>
          </p:txBody>
        </p:sp>
        <p:sp>
          <p:nvSpPr>
            <p:cNvPr id="1127" name="Google Shape;1127;p14"/>
            <p:cNvSpPr/>
            <p:nvPr/>
          </p:nvSpPr>
          <p:spPr>
            <a:xfrm>
              <a:off x="4589854" y="5698698"/>
              <a:ext cx="343168" cy="422871"/>
            </a:xfrm>
            <a:prstGeom prst="flowChartMultidocument">
              <a:avLst/>
            </a:prstGeom>
            <a:noFill/>
            <a:ln w="19050" cap="flat" cmpd="sng">
              <a:solidFill>
                <a:srgbClr val="595959"/>
              </a:solidFill>
              <a:prstDash val="solid"/>
              <a:round/>
              <a:headEnd type="none" w="sm" len="sm"/>
              <a:tailEnd type="none" w="sm" len="sm"/>
            </a:ln>
          </p:spPr>
          <p:txBody>
            <a:bodyPr spcFirstLastPara="1" wrap="square" lIns="93245" tIns="46610" rIns="93245" bIns="46610" anchor="ctr" anchorCtr="0">
              <a:noAutofit/>
            </a:bodyPr>
            <a:lstStyle/>
            <a:p>
              <a:pPr algn="ctr">
                <a:buClr>
                  <a:schemeClr val="lt1"/>
                </a:buClr>
                <a:buSzPts val="2400"/>
              </a:pPr>
              <a:endParaRPr sz="2448">
                <a:solidFill>
                  <a:srgbClr val="FFFFFF"/>
                </a:solidFill>
                <a:latin typeface="Calibri"/>
                <a:ea typeface="Calibri"/>
                <a:cs typeface="Calibri"/>
                <a:sym typeface="Calibri"/>
              </a:endParaRPr>
            </a:p>
          </p:txBody>
        </p:sp>
        <p:sp>
          <p:nvSpPr>
            <p:cNvPr id="1128" name="Google Shape;1128;p14"/>
            <p:cNvSpPr/>
            <p:nvPr/>
          </p:nvSpPr>
          <p:spPr>
            <a:xfrm>
              <a:off x="4354267" y="6103302"/>
              <a:ext cx="788999" cy="230793"/>
            </a:xfrm>
            <a:prstGeom prst="rect">
              <a:avLst/>
            </a:prstGeom>
            <a:noFill/>
            <a:ln>
              <a:noFill/>
            </a:ln>
          </p:spPr>
          <p:txBody>
            <a:bodyPr spcFirstLastPara="1" wrap="square" lIns="93245" tIns="46610" rIns="93245" bIns="46610" anchor="t" anchorCtr="0">
              <a:spAutoFit/>
            </a:bodyPr>
            <a:lstStyle/>
            <a:p>
              <a:pPr algn="ctr">
                <a:buSzPts val="810"/>
              </a:pPr>
              <a:r>
                <a:rPr lang="en-US" sz="918">
                  <a:latin typeface="Quattrocento Sans"/>
                  <a:ea typeface="Quattrocento Sans"/>
                  <a:cs typeface="Quattrocento Sans"/>
                  <a:sym typeface="Quattrocento Sans"/>
                </a:rPr>
                <a:t>Raw Format</a:t>
              </a:r>
              <a:endParaRPr sz="1428"/>
            </a:p>
          </p:txBody>
        </p:sp>
        <p:cxnSp>
          <p:nvCxnSpPr>
            <p:cNvPr id="1129" name="Google Shape;1129;p14"/>
            <p:cNvCxnSpPr/>
            <p:nvPr/>
          </p:nvCxnSpPr>
          <p:spPr>
            <a:xfrm>
              <a:off x="5020496" y="5882611"/>
              <a:ext cx="272125" cy="0"/>
            </a:xfrm>
            <a:prstGeom prst="straightConnector1">
              <a:avLst/>
            </a:prstGeom>
            <a:noFill/>
            <a:ln w="12700" cap="flat" cmpd="sng">
              <a:solidFill>
                <a:schemeClr val="dk2"/>
              </a:solidFill>
              <a:prstDash val="solid"/>
              <a:round/>
              <a:headEnd type="none" w="sm" len="sm"/>
              <a:tailEnd type="triangle" w="med" len="med"/>
            </a:ln>
          </p:spPr>
        </p:cxnSp>
      </p:grpSp>
      <p:sp>
        <p:nvSpPr>
          <p:cNvPr id="1130" name="Google Shape;1130;p14"/>
          <p:cNvSpPr txBox="1"/>
          <p:nvPr/>
        </p:nvSpPr>
        <p:spPr>
          <a:xfrm>
            <a:off x="465954" y="174398"/>
            <a:ext cx="10665422" cy="798517"/>
          </a:xfrm>
          <a:prstGeom prst="rect">
            <a:avLst/>
          </a:prstGeom>
          <a:noFill/>
          <a:ln>
            <a:noFill/>
          </a:ln>
        </p:spPr>
        <p:txBody>
          <a:bodyPr spcFirstLastPara="1" wrap="square" lIns="93245" tIns="46610" rIns="93245" bIns="46610" anchor="t" anchorCtr="0">
            <a:spAutoFit/>
          </a:bodyPr>
          <a:lstStyle/>
          <a:p>
            <a:pPr>
              <a:buSzPts val="4400"/>
            </a:pPr>
            <a:r>
              <a:rPr lang="en-US" sz="4488">
                <a:solidFill>
                  <a:schemeClr val="dk1"/>
                </a:solidFill>
                <a:latin typeface="Calibri"/>
                <a:ea typeface="Calibri"/>
                <a:cs typeface="Calibri"/>
                <a:sym typeface="Calibri"/>
              </a:rPr>
              <a:t>The </a:t>
            </a:r>
            <a:r>
              <a:rPr lang="en-US" sz="3672">
                <a:latin typeface="Quattrocento Sans"/>
                <a:ea typeface="Quattrocento Sans"/>
                <a:cs typeface="Quattrocento Sans"/>
                <a:sym typeface="Quattrocento Sans"/>
              </a:rPr>
              <a:t>Modern Data Warehouse on Azure</a:t>
            </a:r>
            <a:endParaRPr sz="4080">
              <a:solidFill>
                <a:schemeClr val="dk1"/>
              </a:solidFill>
              <a:latin typeface="Quattrocento Sans"/>
              <a:ea typeface="Quattrocento Sans"/>
              <a:cs typeface="Quattrocento Sans"/>
              <a:sym typeface="Quattrocento Sans"/>
            </a:endParaRPr>
          </a:p>
        </p:txBody>
      </p:sp>
      <p:sp>
        <p:nvSpPr>
          <p:cNvPr id="1131" name="Google Shape;1131;p14"/>
          <p:cNvSpPr/>
          <p:nvPr/>
        </p:nvSpPr>
        <p:spPr>
          <a:xfrm>
            <a:off x="410973" y="4588079"/>
            <a:ext cx="421691" cy="331867"/>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solidFill>
            <a:schemeClr val="dk2"/>
          </a:solidFill>
          <a:ln>
            <a:noFill/>
          </a:ln>
        </p:spPr>
        <p:txBody>
          <a:bodyPr spcFirstLastPara="1" wrap="square" lIns="76187" tIns="38094" rIns="76187" bIns="38094" anchor="t" anchorCtr="0">
            <a:noAutofit/>
          </a:bodyPr>
          <a:lstStyle/>
          <a:p>
            <a:pPr>
              <a:buClr>
                <a:schemeClr val="dk1"/>
              </a:buClr>
              <a:buSzPts val="2353"/>
            </a:pPr>
            <a:endParaRPr sz="2400">
              <a:solidFill>
                <a:srgbClr val="FFFFFF"/>
              </a:solidFill>
              <a:latin typeface="Quattrocento Sans"/>
              <a:ea typeface="Quattrocento Sans"/>
              <a:cs typeface="Quattrocento Sans"/>
              <a:sym typeface="Quattrocento Sans"/>
            </a:endParaRPr>
          </a:p>
        </p:txBody>
      </p:sp>
      <p:pic>
        <p:nvPicPr>
          <p:cNvPr id="1132" name="Google Shape;1132;p14"/>
          <p:cNvPicPr preferRelativeResize="0"/>
          <p:nvPr/>
        </p:nvPicPr>
        <p:blipFill rotWithShape="1">
          <a:blip r:embed="rId3">
            <a:alphaModFix/>
          </a:blip>
          <a:srcRect/>
          <a:stretch/>
        </p:blipFill>
        <p:spPr>
          <a:xfrm>
            <a:off x="7722555" y="4568682"/>
            <a:ext cx="450594" cy="450594"/>
          </a:xfrm>
          <a:prstGeom prst="rect">
            <a:avLst/>
          </a:prstGeom>
          <a:noFill/>
          <a:ln>
            <a:noFill/>
          </a:ln>
        </p:spPr>
      </p:pic>
      <p:pic>
        <p:nvPicPr>
          <p:cNvPr id="1133" name="Google Shape;1133;p14"/>
          <p:cNvPicPr preferRelativeResize="0"/>
          <p:nvPr/>
        </p:nvPicPr>
        <p:blipFill rotWithShape="1">
          <a:blip r:embed="rId6">
            <a:alphaModFix/>
          </a:blip>
          <a:srcRect/>
          <a:stretch/>
        </p:blipFill>
        <p:spPr>
          <a:xfrm>
            <a:off x="10793823" y="6472863"/>
            <a:ext cx="1547861" cy="511481"/>
          </a:xfrm>
          <a:prstGeom prst="rect">
            <a:avLst/>
          </a:prstGeom>
          <a:noFill/>
          <a:ln>
            <a:noFill/>
          </a:ln>
        </p:spPr>
      </p:pic>
      <p:pic>
        <p:nvPicPr>
          <p:cNvPr id="1134" name="Google Shape;1134;p14" descr="A close up of a logo&#10;&#10;Description automatically generated"/>
          <p:cNvPicPr preferRelativeResize="0"/>
          <p:nvPr/>
        </p:nvPicPr>
        <p:blipFill rotWithShape="1">
          <a:blip r:embed="rId7">
            <a:alphaModFix/>
          </a:blip>
          <a:srcRect r="81161"/>
          <a:stretch/>
        </p:blipFill>
        <p:spPr>
          <a:xfrm>
            <a:off x="3714837" y="4343009"/>
            <a:ext cx="854416" cy="878407"/>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39"/>
        <p:cNvGrpSpPr/>
        <p:nvPr/>
      </p:nvGrpSpPr>
      <p:grpSpPr>
        <a:xfrm>
          <a:off x="0" y="0"/>
          <a:ext cx="0" cy="0"/>
          <a:chOff x="0" y="0"/>
          <a:chExt cx="0" cy="0"/>
        </a:xfrm>
      </p:grpSpPr>
      <p:pic>
        <p:nvPicPr>
          <p:cNvPr id="1140" name="Google Shape;1140;p15"/>
          <p:cNvPicPr preferRelativeResize="0"/>
          <p:nvPr/>
        </p:nvPicPr>
        <p:blipFill rotWithShape="1">
          <a:blip r:embed="rId3">
            <a:alphaModFix/>
          </a:blip>
          <a:srcRect/>
          <a:stretch/>
        </p:blipFill>
        <p:spPr>
          <a:xfrm>
            <a:off x="5347090" y="4555152"/>
            <a:ext cx="5907469" cy="2009644"/>
          </a:xfrm>
          <a:prstGeom prst="rect">
            <a:avLst/>
          </a:prstGeom>
          <a:noFill/>
          <a:ln>
            <a:noFill/>
          </a:ln>
        </p:spPr>
      </p:pic>
      <p:sp>
        <p:nvSpPr>
          <p:cNvPr id="1141" name="Google Shape;1141;p15"/>
          <p:cNvSpPr/>
          <p:nvPr/>
        </p:nvSpPr>
        <p:spPr>
          <a:xfrm>
            <a:off x="7275378" y="2361509"/>
            <a:ext cx="1053227" cy="696562"/>
          </a:xfrm>
          <a:prstGeom prst="rect">
            <a:avLst/>
          </a:prstGeom>
          <a:solidFill>
            <a:srgbClr val="002050"/>
          </a:solidFill>
          <a:ln>
            <a:noFill/>
          </a:ln>
        </p:spPr>
        <p:txBody>
          <a:bodyPr spcFirstLastPara="1" wrap="square" lIns="186465" tIns="149161" rIns="186465" bIns="149161" anchor="t" anchorCtr="0">
            <a:noAutofit/>
          </a:bodyPr>
          <a:lstStyle/>
          <a:p>
            <a:pPr algn="ctr">
              <a:lnSpc>
                <a:spcPct val="90000"/>
              </a:lnSpc>
              <a:buClr>
                <a:srgbClr val="FFFFFF"/>
              </a:buClr>
              <a:buSzPts val="1400"/>
            </a:pPr>
            <a:r>
              <a:rPr lang="en-US" sz="1428">
                <a:solidFill>
                  <a:srgbClr val="FFFFFF"/>
                </a:solidFill>
                <a:latin typeface="Quattrocento Sans"/>
                <a:ea typeface="Quattrocento Sans"/>
                <a:cs typeface="Quattrocento Sans"/>
                <a:sym typeface="Quattrocento Sans"/>
              </a:rPr>
              <a:t>Worker Node</a:t>
            </a:r>
            <a:endParaRPr sz="1428"/>
          </a:p>
        </p:txBody>
      </p:sp>
      <p:sp>
        <p:nvSpPr>
          <p:cNvPr id="1142" name="Google Shape;1142;p15"/>
          <p:cNvSpPr/>
          <p:nvPr/>
        </p:nvSpPr>
        <p:spPr>
          <a:xfrm>
            <a:off x="5124182" y="3521128"/>
            <a:ext cx="6847058" cy="657340"/>
          </a:xfrm>
          <a:prstGeom prst="roundRect">
            <a:avLst>
              <a:gd name="adj" fmla="val 16667"/>
            </a:avLst>
          </a:prstGeom>
          <a:solidFill>
            <a:srgbClr val="4EB1FF"/>
          </a:solidFill>
          <a:ln>
            <a:noFill/>
          </a:ln>
        </p:spPr>
        <p:txBody>
          <a:bodyPr spcFirstLastPara="1" wrap="square" lIns="186465" tIns="149161" rIns="186465" bIns="149161" anchor="ctr" anchorCtr="0">
            <a:noAutofit/>
          </a:bodyPr>
          <a:lstStyle/>
          <a:p>
            <a:pPr algn="ctr">
              <a:lnSpc>
                <a:spcPct val="90000"/>
              </a:lnSpc>
              <a:buClr>
                <a:srgbClr val="FFFFFF"/>
              </a:buClr>
              <a:buSzPts val="1400"/>
            </a:pPr>
            <a:r>
              <a:rPr lang="en-US" sz="1428" b="1">
                <a:solidFill>
                  <a:srgbClr val="FFFFFF"/>
                </a:solidFill>
                <a:latin typeface="Quattrocento Sans"/>
                <a:ea typeface="Quattrocento Sans"/>
                <a:cs typeface="Quattrocento Sans"/>
                <a:sym typeface="Quattrocento Sans"/>
              </a:rPr>
              <a:t>Azure Data Lake Storage</a:t>
            </a:r>
            <a:endParaRPr sz="1428"/>
          </a:p>
        </p:txBody>
      </p:sp>
      <p:grpSp>
        <p:nvGrpSpPr>
          <p:cNvPr id="1143" name="Google Shape;1143;p15"/>
          <p:cNvGrpSpPr/>
          <p:nvPr/>
        </p:nvGrpSpPr>
        <p:grpSpPr>
          <a:xfrm>
            <a:off x="5277150" y="1389846"/>
            <a:ext cx="2851563" cy="640261"/>
            <a:chOff x="2216618" y="1710510"/>
            <a:chExt cx="2586110" cy="627764"/>
          </a:xfrm>
        </p:grpSpPr>
        <p:sp>
          <p:nvSpPr>
            <p:cNvPr id="1144" name="Google Shape;1144;p15"/>
            <p:cNvSpPr/>
            <p:nvPr/>
          </p:nvSpPr>
          <p:spPr>
            <a:xfrm>
              <a:off x="2216618" y="1710510"/>
              <a:ext cx="2586110" cy="627764"/>
            </a:xfrm>
            <a:prstGeom prst="rect">
              <a:avLst/>
            </a:prstGeom>
            <a:solidFill>
              <a:srgbClr val="002050"/>
            </a:solidFill>
            <a:ln>
              <a:noFill/>
            </a:ln>
          </p:spPr>
          <p:txBody>
            <a:bodyPr spcFirstLastPara="1" wrap="square" lIns="186465" tIns="149161" rIns="186465" bIns="149161" anchor="ctr" anchorCtr="0">
              <a:noAutofit/>
            </a:bodyPr>
            <a:lstStyle/>
            <a:p>
              <a:pPr algn="ctr">
                <a:lnSpc>
                  <a:spcPct val="90000"/>
                </a:lnSpc>
                <a:buClr>
                  <a:schemeClr val="dk1"/>
                </a:buClr>
                <a:buSzPts val="1600"/>
              </a:pPr>
              <a:endParaRPr sz="1632">
                <a:solidFill>
                  <a:srgbClr val="FFFFFF"/>
                </a:solidFill>
                <a:latin typeface="Quattrocento Sans"/>
                <a:ea typeface="Quattrocento Sans"/>
                <a:cs typeface="Quattrocento Sans"/>
                <a:sym typeface="Quattrocento Sans"/>
              </a:endParaRPr>
            </a:p>
          </p:txBody>
        </p:sp>
        <p:sp>
          <p:nvSpPr>
            <p:cNvPr id="1145" name="Google Shape;1145;p15"/>
            <p:cNvSpPr txBox="1"/>
            <p:nvPr/>
          </p:nvSpPr>
          <p:spPr>
            <a:xfrm>
              <a:off x="2429325" y="1810697"/>
              <a:ext cx="2160696" cy="427390"/>
            </a:xfrm>
            <a:prstGeom prst="rect">
              <a:avLst/>
            </a:prstGeom>
            <a:noFill/>
            <a:ln>
              <a:noFill/>
            </a:ln>
          </p:spPr>
          <p:txBody>
            <a:bodyPr spcFirstLastPara="1" wrap="square" lIns="186465" tIns="149161" rIns="186465" bIns="149161" anchor="ctr" anchorCtr="0">
              <a:noAutofit/>
            </a:bodyPr>
            <a:lstStyle/>
            <a:p>
              <a:pPr algn="ctr">
                <a:lnSpc>
                  <a:spcPct val="90000"/>
                </a:lnSpc>
                <a:buSzPts val="1400"/>
              </a:pPr>
              <a:r>
                <a:rPr lang="en-US" sz="1428">
                  <a:solidFill>
                    <a:srgbClr val="FFFFFF"/>
                  </a:solidFill>
                  <a:latin typeface="Quattrocento Sans"/>
                  <a:ea typeface="Quattrocento Sans"/>
                  <a:cs typeface="Quattrocento Sans"/>
                  <a:sym typeface="Quattrocento Sans"/>
                </a:rPr>
                <a:t>Azure Databricks Cluster Driver</a:t>
              </a:r>
              <a:endParaRPr sz="1428"/>
            </a:p>
          </p:txBody>
        </p:sp>
      </p:grpSp>
      <p:cxnSp>
        <p:nvCxnSpPr>
          <p:cNvPr id="1146" name="Google Shape;1146;p15"/>
          <p:cNvCxnSpPr/>
          <p:nvPr/>
        </p:nvCxnSpPr>
        <p:spPr>
          <a:xfrm rot="10800000">
            <a:off x="7801991" y="307786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47" name="Google Shape;1147;p15"/>
          <p:cNvCxnSpPr>
            <a:stCxn id="1144" idx="2"/>
            <a:endCxn id="1148" idx="0"/>
          </p:cNvCxnSpPr>
          <p:nvPr/>
        </p:nvCxnSpPr>
        <p:spPr>
          <a:xfrm flipH="1">
            <a:off x="5579708" y="2030107"/>
            <a:ext cx="1123224" cy="331368"/>
          </a:xfrm>
          <a:prstGeom prst="straightConnector1">
            <a:avLst/>
          </a:prstGeom>
          <a:noFill/>
          <a:ln w="28575" cap="flat" cmpd="sng">
            <a:solidFill>
              <a:srgbClr val="717171"/>
            </a:solidFill>
            <a:prstDash val="solid"/>
            <a:round/>
            <a:headEnd type="triangle" w="med" len="med"/>
            <a:tailEnd type="triangle" w="med" len="med"/>
          </a:ln>
        </p:spPr>
      </p:cxnSp>
      <p:cxnSp>
        <p:nvCxnSpPr>
          <p:cNvPr id="1149" name="Google Shape;1149;p15"/>
          <p:cNvCxnSpPr>
            <a:stCxn id="1144" idx="2"/>
            <a:endCxn id="1150" idx="0"/>
          </p:cNvCxnSpPr>
          <p:nvPr/>
        </p:nvCxnSpPr>
        <p:spPr>
          <a:xfrm flipH="1">
            <a:off x="6700790" y="2030107"/>
            <a:ext cx="2142" cy="331368"/>
          </a:xfrm>
          <a:prstGeom prst="straightConnector1">
            <a:avLst/>
          </a:prstGeom>
          <a:noFill/>
          <a:ln w="28575" cap="flat" cmpd="sng">
            <a:solidFill>
              <a:srgbClr val="717171"/>
            </a:solidFill>
            <a:prstDash val="solid"/>
            <a:round/>
            <a:headEnd type="triangle" w="med" len="med"/>
            <a:tailEnd type="triangle" w="med" len="med"/>
          </a:ln>
        </p:spPr>
      </p:cxnSp>
      <p:cxnSp>
        <p:nvCxnSpPr>
          <p:cNvPr id="1151" name="Google Shape;1151;p15"/>
          <p:cNvCxnSpPr>
            <a:stCxn id="1144" idx="2"/>
            <a:endCxn id="1141" idx="0"/>
          </p:cNvCxnSpPr>
          <p:nvPr/>
        </p:nvCxnSpPr>
        <p:spPr>
          <a:xfrm>
            <a:off x="6702932" y="2030107"/>
            <a:ext cx="1099052" cy="331368"/>
          </a:xfrm>
          <a:prstGeom prst="straightConnector1">
            <a:avLst/>
          </a:prstGeom>
          <a:noFill/>
          <a:ln w="28575" cap="flat" cmpd="sng">
            <a:solidFill>
              <a:srgbClr val="717171"/>
            </a:solidFill>
            <a:prstDash val="solid"/>
            <a:round/>
            <a:headEnd type="triangle" w="med" len="med"/>
            <a:tailEnd type="triangle" w="med" len="med"/>
          </a:ln>
        </p:spPr>
      </p:cxnSp>
      <p:sp>
        <p:nvSpPr>
          <p:cNvPr id="1150" name="Google Shape;1150;p15"/>
          <p:cNvSpPr/>
          <p:nvPr/>
        </p:nvSpPr>
        <p:spPr>
          <a:xfrm>
            <a:off x="6174178" y="2361509"/>
            <a:ext cx="1053227" cy="696562"/>
          </a:xfrm>
          <a:prstGeom prst="rect">
            <a:avLst/>
          </a:prstGeom>
          <a:solidFill>
            <a:srgbClr val="002050"/>
          </a:solidFill>
          <a:ln>
            <a:noFill/>
          </a:ln>
        </p:spPr>
        <p:txBody>
          <a:bodyPr spcFirstLastPara="1" wrap="square" lIns="186465" tIns="149161" rIns="186465" bIns="149161" anchor="t" anchorCtr="0">
            <a:noAutofit/>
          </a:bodyPr>
          <a:lstStyle/>
          <a:p>
            <a:pPr algn="ctr">
              <a:lnSpc>
                <a:spcPct val="90000"/>
              </a:lnSpc>
              <a:buClr>
                <a:srgbClr val="FFFFFF"/>
              </a:buClr>
              <a:buSzPts val="1400"/>
            </a:pPr>
            <a:r>
              <a:rPr lang="en-US" sz="1428">
                <a:solidFill>
                  <a:srgbClr val="FFFFFF"/>
                </a:solidFill>
                <a:latin typeface="Quattrocento Sans"/>
                <a:ea typeface="Quattrocento Sans"/>
                <a:cs typeface="Quattrocento Sans"/>
                <a:sym typeface="Quattrocento Sans"/>
              </a:rPr>
              <a:t>Worker Node</a:t>
            </a:r>
            <a:endParaRPr sz="1428"/>
          </a:p>
        </p:txBody>
      </p:sp>
      <p:sp>
        <p:nvSpPr>
          <p:cNvPr id="1148" name="Google Shape;1148;p15"/>
          <p:cNvSpPr/>
          <p:nvPr/>
        </p:nvSpPr>
        <p:spPr>
          <a:xfrm>
            <a:off x="5068504" y="2361509"/>
            <a:ext cx="1022362" cy="696562"/>
          </a:xfrm>
          <a:prstGeom prst="rect">
            <a:avLst/>
          </a:prstGeom>
          <a:solidFill>
            <a:srgbClr val="002050"/>
          </a:solidFill>
          <a:ln>
            <a:noFill/>
          </a:ln>
        </p:spPr>
        <p:txBody>
          <a:bodyPr spcFirstLastPara="1" wrap="square" lIns="186465" tIns="149161" rIns="186465" bIns="149161" anchor="t" anchorCtr="0">
            <a:noAutofit/>
          </a:bodyPr>
          <a:lstStyle/>
          <a:p>
            <a:pPr algn="ctr">
              <a:lnSpc>
                <a:spcPct val="90000"/>
              </a:lnSpc>
              <a:buClr>
                <a:srgbClr val="FFFFFF"/>
              </a:buClr>
              <a:buSzPts val="1400"/>
            </a:pPr>
            <a:r>
              <a:rPr lang="en-US" sz="1428">
                <a:solidFill>
                  <a:srgbClr val="FFFFFF"/>
                </a:solidFill>
                <a:latin typeface="Quattrocento Sans"/>
                <a:ea typeface="Quattrocento Sans"/>
                <a:cs typeface="Quattrocento Sans"/>
                <a:sym typeface="Quattrocento Sans"/>
              </a:rPr>
              <a:t>Worker Node</a:t>
            </a:r>
            <a:endParaRPr sz="1428"/>
          </a:p>
        </p:txBody>
      </p:sp>
      <p:cxnSp>
        <p:nvCxnSpPr>
          <p:cNvPr id="1152" name="Google Shape;1152;p15"/>
          <p:cNvCxnSpPr/>
          <p:nvPr/>
        </p:nvCxnSpPr>
        <p:spPr>
          <a:xfrm rot="10800000">
            <a:off x="6700791" y="307786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53" name="Google Shape;1153;p15"/>
          <p:cNvCxnSpPr/>
          <p:nvPr/>
        </p:nvCxnSpPr>
        <p:spPr>
          <a:xfrm rot="10800000">
            <a:off x="5579685" y="307786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54" name="Google Shape;1154;p15"/>
          <p:cNvCxnSpPr>
            <a:stCxn id="1144" idx="3"/>
            <a:endCxn id="1155" idx="1"/>
          </p:cNvCxnSpPr>
          <p:nvPr/>
        </p:nvCxnSpPr>
        <p:spPr>
          <a:xfrm rot="10800000" flipH="1">
            <a:off x="8128713" y="1708752"/>
            <a:ext cx="955857" cy="1224"/>
          </a:xfrm>
          <a:prstGeom prst="bentConnector3">
            <a:avLst>
              <a:gd name="adj1" fmla="val 49993"/>
            </a:avLst>
          </a:prstGeom>
          <a:noFill/>
          <a:ln w="12700" cap="flat" cmpd="sng">
            <a:solidFill>
              <a:schemeClr val="dk1"/>
            </a:solidFill>
            <a:prstDash val="lgDash"/>
            <a:round/>
            <a:headEnd type="none" w="sm" len="sm"/>
            <a:tailEnd type="triangle" w="med" len="med"/>
          </a:ln>
        </p:spPr>
      </p:cxnSp>
      <p:sp>
        <p:nvSpPr>
          <p:cNvPr id="1156" name="Google Shape;1156;p15"/>
          <p:cNvSpPr txBox="1"/>
          <p:nvPr/>
        </p:nvSpPr>
        <p:spPr>
          <a:xfrm>
            <a:off x="7543127" y="992181"/>
            <a:ext cx="2179690" cy="542358"/>
          </a:xfrm>
          <a:prstGeom prst="rect">
            <a:avLst/>
          </a:prstGeom>
          <a:noFill/>
          <a:ln>
            <a:noFill/>
          </a:ln>
        </p:spPr>
        <p:txBody>
          <a:bodyPr spcFirstLastPara="1" wrap="square" lIns="93245" tIns="46610" rIns="93245" bIns="46610" anchor="t" anchorCtr="0">
            <a:spAutoFit/>
          </a:bodyPr>
          <a:lstStyle/>
          <a:p>
            <a:pPr algn="ctr">
              <a:buSzPts val="1400"/>
            </a:pPr>
            <a:r>
              <a:rPr lang="en-US" sz="1428">
                <a:solidFill>
                  <a:schemeClr val="dk1"/>
                </a:solidFill>
                <a:latin typeface="Quattrocento Sans"/>
                <a:ea typeface="Quattrocento Sans"/>
                <a:cs typeface="Quattrocento Sans"/>
                <a:sym typeface="Quattrocento Sans"/>
              </a:rPr>
              <a:t>(</a:t>
            </a:r>
            <a:r>
              <a:rPr lang="en-US" sz="1428" i="1">
                <a:solidFill>
                  <a:schemeClr val="dk1"/>
                </a:solidFill>
                <a:latin typeface="Quattrocento Sans"/>
                <a:ea typeface="Quattrocento Sans"/>
                <a:cs typeface="Quattrocento Sans"/>
                <a:sym typeface="Quattrocento Sans"/>
              </a:rPr>
              <a:t>JDBC w/ username+pass</a:t>
            </a:r>
            <a:r>
              <a:rPr lang="en-US" sz="1428">
                <a:solidFill>
                  <a:schemeClr val="dk1"/>
                </a:solidFill>
                <a:latin typeface="Quattrocento Sans"/>
                <a:ea typeface="Quattrocento Sans"/>
                <a:cs typeface="Quattrocento Sans"/>
                <a:sym typeface="Quattrocento Sans"/>
              </a:rPr>
              <a:t>)</a:t>
            </a:r>
            <a:endParaRPr sz="1428"/>
          </a:p>
        </p:txBody>
      </p:sp>
      <p:sp>
        <p:nvSpPr>
          <p:cNvPr id="1157" name="Google Shape;1157;p15"/>
          <p:cNvSpPr txBox="1"/>
          <p:nvPr/>
        </p:nvSpPr>
        <p:spPr>
          <a:xfrm>
            <a:off x="9635109" y="3711170"/>
            <a:ext cx="1671819" cy="254221"/>
          </a:xfrm>
          <a:prstGeom prst="rect">
            <a:avLst/>
          </a:prstGeom>
          <a:noFill/>
          <a:ln>
            <a:noFill/>
          </a:ln>
        </p:spPr>
        <p:txBody>
          <a:bodyPr spcFirstLastPara="1" wrap="square" lIns="93245" tIns="46610" rIns="93245" bIns="46610" anchor="t" anchorCtr="0">
            <a:spAutoFit/>
          </a:bodyPr>
          <a:lstStyle/>
          <a:p>
            <a:pPr algn="ctr">
              <a:buSzPts val="1000"/>
            </a:pPr>
            <a:r>
              <a:rPr lang="en-US" sz="1020">
                <a:solidFill>
                  <a:schemeClr val="dk1"/>
                </a:solidFill>
                <a:latin typeface="Quattrocento Sans"/>
                <a:ea typeface="Quattrocento Sans"/>
                <a:cs typeface="Quattrocento Sans"/>
                <a:sym typeface="Quattrocento Sans"/>
              </a:rPr>
              <a:t>(</a:t>
            </a:r>
            <a:r>
              <a:rPr lang="en-US" sz="1020" i="1">
                <a:solidFill>
                  <a:schemeClr val="dk1"/>
                </a:solidFill>
                <a:latin typeface="Quattrocento Sans"/>
                <a:ea typeface="Quattrocento Sans"/>
                <a:cs typeface="Quattrocento Sans"/>
                <a:sym typeface="Quattrocento Sans"/>
              </a:rPr>
              <a:t>Storage Acct Key</a:t>
            </a:r>
            <a:r>
              <a:rPr lang="en-US" sz="1020">
                <a:solidFill>
                  <a:schemeClr val="dk1"/>
                </a:solidFill>
                <a:latin typeface="Quattrocento Sans"/>
                <a:ea typeface="Quattrocento Sans"/>
                <a:cs typeface="Quattrocento Sans"/>
                <a:sym typeface="Quattrocento Sans"/>
              </a:rPr>
              <a:t>)</a:t>
            </a:r>
            <a:endParaRPr sz="1428"/>
          </a:p>
        </p:txBody>
      </p:sp>
      <p:sp>
        <p:nvSpPr>
          <p:cNvPr id="1158" name="Google Shape;1158;p15"/>
          <p:cNvSpPr txBox="1"/>
          <p:nvPr/>
        </p:nvSpPr>
        <p:spPr>
          <a:xfrm>
            <a:off x="9635110" y="3516695"/>
            <a:ext cx="1671819" cy="318245"/>
          </a:xfrm>
          <a:prstGeom prst="rect">
            <a:avLst/>
          </a:prstGeom>
          <a:noFill/>
          <a:ln>
            <a:noFill/>
          </a:ln>
        </p:spPr>
        <p:txBody>
          <a:bodyPr spcFirstLastPara="1" wrap="square" lIns="93245" tIns="46610" rIns="93245" bIns="46610" anchor="t" anchorCtr="0">
            <a:spAutoFit/>
          </a:bodyPr>
          <a:lstStyle/>
          <a:p>
            <a:pPr algn="ctr">
              <a:buSzPts val="1400"/>
            </a:pPr>
            <a:r>
              <a:rPr lang="en-US" sz="1428" b="1">
                <a:solidFill>
                  <a:srgbClr val="7030A0"/>
                </a:solidFill>
                <a:latin typeface="Quattrocento Sans"/>
                <a:ea typeface="Quattrocento Sans"/>
                <a:cs typeface="Quattrocento Sans"/>
                <a:sym typeface="Quattrocento Sans"/>
              </a:rPr>
              <a:t>Polybase</a:t>
            </a:r>
            <a:endParaRPr sz="1224" b="1">
              <a:solidFill>
                <a:srgbClr val="7030A0"/>
              </a:solidFill>
              <a:latin typeface="Quattrocento Sans"/>
              <a:ea typeface="Quattrocento Sans"/>
              <a:cs typeface="Quattrocento Sans"/>
              <a:sym typeface="Quattrocento Sans"/>
            </a:endParaRPr>
          </a:p>
        </p:txBody>
      </p:sp>
      <p:sp>
        <p:nvSpPr>
          <p:cNvPr id="1159" name="Google Shape;1159;p15"/>
          <p:cNvSpPr txBox="1"/>
          <p:nvPr/>
        </p:nvSpPr>
        <p:spPr>
          <a:xfrm>
            <a:off x="599833" y="1607028"/>
            <a:ext cx="4018587" cy="3551778"/>
          </a:xfrm>
          <a:prstGeom prst="rect">
            <a:avLst/>
          </a:prstGeom>
          <a:noFill/>
          <a:ln>
            <a:noFill/>
          </a:ln>
        </p:spPr>
        <p:txBody>
          <a:bodyPr spcFirstLastPara="1" wrap="square" lIns="93245" tIns="46610" rIns="93245" bIns="46610" anchor="t" anchorCtr="0">
            <a:spAutoFit/>
          </a:bodyPr>
          <a:lstStyle/>
          <a:p>
            <a:pPr marL="291436" indent="-291436">
              <a:buClr>
                <a:schemeClr val="dk1"/>
              </a:buClr>
              <a:buSzPts val="1800"/>
              <a:buFont typeface="Arial"/>
              <a:buChar char="•"/>
            </a:pPr>
            <a:r>
              <a:rPr lang="en-US" sz="1836">
                <a:solidFill>
                  <a:schemeClr val="dk1"/>
                </a:solidFill>
                <a:latin typeface="Quattrocento Sans"/>
                <a:ea typeface="Quattrocento Sans"/>
                <a:cs typeface="Quattrocento Sans"/>
                <a:sym typeface="Quattrocento Sans"/>
              </a:rPr>
              <a:t>Connector built into the Databricks Runtime, no external libraries needed</a:t>
            </a:r>
            <a:endParaRPr sz="1428"/>
          </a:p>
          <a:p>
            <a:pPr>
              <a:buSzPts val="1800"/>
            </a:pPr>
            <a:endParaRPr sz="1836">
              <a:solidFill>
                <a:schemeClr val="dk1"/>
              </a:solidFill>
              <a:latin typeface="Quattrocento Sans"/>
              <a:ea typeface="Quattrocento Sans"/>
              <a:cs typeface="Quattrocento Sans"/>
              <a:sym typeface="Quattrocento Sans"/>
            </a:endParaRPr>
          </a:p>
          <a:p>
            <a:pPr marL="291436" indent="-291436">
              <a:buClr>
                <a:schemeClr val="dk1"/>
              </a:buClr>
              <a:buSzPts val="1800"/>
              <a:buFont typeface="Arial"/>
              <a:buChar char="•"/>
            </a:pPr>
            <a:r>
              <a:rPr lang="en-US" sz="1836">
                <a:solidFill>
                  <a:schemeClr val="dk1"/>
                </a:solidFill>
                <a:latin typeface="Quattrocento Sans"/>
                <a:ea typeface="Quattrocento Sans"/>
                <a:cs typeface="Quattrocento Sans"/>
                <a:sym typeface="Quattrocento Sans"/>
              </a:rPr>
              <a:t>Leverages Polybase for fast parallel execution of data loading</a:t>
            </a:r>
            <a:endParaRPr sz="1428"/>
          </a:p>
          <a:p>
            <a:pPr marL="291436" indent="-174862">
              <a:buClr>
                <a:schemeClr val="dk1"/>
              </a:buClr>
              <a:buSzPts val="1800"/>
            </a:pPr>
            <a:endParaRPr sz="1836">
              <a:solidFill>
                <a:schemeClr val="dk1"/>
              </a:solidFill>
              <a:latin typeface="Quattrocento Sans"/>
              <a:ea typeface="Quattrocento Sans"/>
              <a:cs typeface="Quattrocento Sans"/>
              <a:sym typeface="Quattrocento Sans"/>
            </a:endParaRPr>
          </a:p>
          <a:p>
            <a:pPr marL="291436" indent="-291436">
              <a:buClr>
                <a:schemeClr val="dk1"/>
              </a:buClr>
              <a:buSzPts val="1800"/>
              <a:buFont typeface="Arial"/>
              <a:buChar char="•"/>
            </a:pPr>
            <a:r>
              <a:rPr lang="en-US" sz="1836">
                <a:solidFill>
                  <a:schemeClr val="dk1"/>
                </a:solidFill>
                <a:latin typeface="Quattrocento Sans"/>
                <a:ea typeface="Quattrocento Sans"/>
                <a:cs typeface="Quattrocento Sans"/>
                <a:sym typeface="Quattrocento Sans"/>
              </a:rPr>
              <a:t>Support for Structured Streaming</a:t>
            </a:r>
            <a:endParaRPr sz="1428"/>
          </a:p>
          <a:p>
            <a:pPr marL="291436" indent="-174862">
              <a:buClr>
                <a:schemeClr val="dk1"/>
              </a:buClr>
              <a:buSzPts val="1800"/>
            </a:pPr>
            <a:endParaRPr sz="1836">
              <a:solidFill>
                <a:schemeClr val="dk1"/>
              </a:solidFill>
              <a:latin typeface="Quattrocento Sans"/>
              <a:ea typeface="Quattrocento Sans"/>
              <a:cs typeface="Quattrocento Sans"/>
              <a:sym typeface="Quattrocento Sans"/>
            </a:endParaRPr>
          </a:p>
          <a:p>
            <a:pPr marL="291436" indent="-291436">
              <a:buClr>
                <a:schemeClr val="dk1"/>
              </a:buClr>
              <a:buSzPts val="1800"/>
              <a:buFont typeface="Arial"/>
              <a:buChar char="•"/>
            </a:pPr>
            <a:r>
              <a:rPr lang="en-US" sz="1836">
                <a:solidFill>
                  <a:schemeClr val="dk1"/>
                </a:solidFill>
                <a:latin typeface="Quattrocento Sans"/>
                <a:ea typeface="Quattrocento Sans"/>
                <a:cs typeface="Quattrocento Sans"/>
                <a:sym typeface="Quattrocento Sans"/>
              </a:rPr>
              <a:t>Up to 80x performance improvement for loading data over standard JDBC connection </a:t>
            </a:r>
            <a:r>
              <a:rPr lang="en-US" sz="1224" i="1">
                <a:solidFill>
                  <a:schemeClr val="dk1"/>
                </a:solidFill>
                <a:latin typeface="Quattrocento Sans"/>
                <a:ea typeface="Quattrocento Sans"/>
                <a:cs typeface="Quattrocento Sans"/>
                <a:sym typeface="Quattrocento Sans"/>
              </a:rPr>
              <a:t>(1)</a:t>
            </a:r>
            <a:endParaRPr sz="1836" i="1">
              <a:solidFill>
                <a:schemeClr val="dk1"/>
              </a:solidFill>
              <a:latin typeface="Quattrocento Sans"/>
              <a:ea typeface="Quattrocento Sans"/>
              <a:cs typeface="Quattrocento Sans"/>
              <a:sym typeface="Quattrocento Sans"/>
            </a:endParaRPr>
          </a:p>
        </p:txBody>
      </p:sp>
      <p:sp>
        <p:nvSpPr>
          <p:cNvPr id="1160" name="Google Shape;1160;p15"/>
          <p:cNvSpPr/>
          <p:nvPr/>
        </p:nvSpPr>
        <p:spPr>
          <a:xfrm>
            <a:off x="563259" y="1646356"/>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1</a:t>
            </a:r>
            <a:endParaRPr sz="1428"/>
          </a:p>
        </p:txBody>
      </p:sp>
      <p:sp>
        <p:nvSpPr>
          <p:cNvPr id="1161" name="Google Shape;1161;p15"/>
          <p:cNvSpPr/>
          <p:nvPr/>
        </p:nvSpPr>
        <p:spPr>
          <a:xfrm>
            <a:off x="5197938" y="4863660"/>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1</a:t>
            </a:r>
            <a:endParaRPr sz="1428"/>
          </a:p>
        </p:txBody>
      </p:sp>
      <p:sp>
        <p:nvSpPr>
          <p:cNvPr id="1162" name="Google Shape;1162;p15"/>
          <p:cNvSpPr/>
          <p:nvPr/>
        </p:nvSpPr>
        <p:spPr>
          <a:xfrm>
            <a:off x="563259" y="2746398"/>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2</a:t>
            </a:r>
            <a:endParaRPr sz="1428"/>
          </a:p>
        </p:txBody>
      </p:sp>
      <p:sp>
        <p:nvSpPr>
          <p:cNvPr id="1163" name="Google Shape;1163;p15"/>
          <p:cNvSpPr/>
          <p:nvPr/>
        </p:nvSpPr>
        <p:spPr>
          <a:xfrm>
            <a:off x="9689699" y="3363699"/>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2</a:t>
            </a:r>
            <a:endParaRPr sz="1428"/>
          </a:p>
        </p:txBody>
      </p:sp>
      <p:sp>
        <p:nvSpPr>
          <p:cNvPr id="1164" name="Google Shape;1164;p15"/>
          <p:cNvSpPr/>
          <p:nvPr/>
        </p:nvSpPr>
        <p:spPr>
          <a:xfrm>
            <a:off x="567368" y="3579570"/>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3</a:t>
            </a:r>
            <a:endParaRPr sz="1428"/>
          </a:p>
        </p:txBody>
      </p:sp>
      <p:sp>
        <p:nvSpPr>
          <p:cNvPr id="1165" name="Google Shape;1165;p15"/>
          <p:cNvSpPr/>
          <p:nvPr/>
        </p:nvSpPr>
        <p:spPr>
          <a:xfrm>
            <a:off x="6884978" y="4424775"/>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3</a:t>
            </a:r>
            <a:endParaRPr sz="1428"/>
          </a:p>
        </p:txBody>
      </p:sp>
      <p:sp>
        <p:nvSpPr>
          <p:cNvPr id="1166" name="Google Shape;1166;p15"/>
          <p:cNvSpPr/>
          <p:nvPr/>
        </p:nvSpPr>
        <p:spPr>
          <a:xfrm>
            <a:off x="572384" y="4182178"/>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4</a:t>
            </a:r>
            <a:endParaRPr sz="1428"/>
          </a:p>
        </p:txBody>
      </p:sp>
      <p:sp>
        <p:nvSpPr>
          <p:cNvPr id="1167" name="Google Shape;1167;p15"/>
          <p:cNvSpPr/>
          <p:nvPr/>
        </p:nvSpPr>
        <p:spPr>
          <a:xfrm>
            <a:off x="10902463" y="3357112"/>
            <a:ext cx="333249" cy="333249"/>
          </a:xfrm>
          <a:prstGeom prst="ellipse">
            <a:avLst/>
          </a:prstGeom>
          <a:solidFill>
            <a:srgbClr val="0070C0"/>
          </a:solidFill>
          <a:ln>
            <a:noFill/>
          </a:ln>
        </p:spPr>
        <p:txBody>
          <a:bodyPr spcFirstLastPara="1" wrap="square" lIns="93245" tIns="46610" rIns="93245" bIns="46610" anchor="ctr" anchorCtr="0">
            <a:noAutofit/>
          </a:bodyPr>
          <a:lstStyle/>
          <a:p>
            <a:pPr algn="ctr">
              <a:buSzPts val="1800"/>
            </a:pPr>
            <a:r>
              <a:rPr lang="en-US" sz="1836">
                <a:solidFill>
                  <a:schemeClr val="lt1"/>
                </a:solidFill>
                <a:latin typeface="Quattrocento Sans"/>
                <a:ea typeface="Quattrocento Sans"/>
                <a:cs typeface="Quattrocento Sans"/>
                <a:sym typeface="Quattrocento Sans"/>
              </a:rPr>
              <a:t>4</a:t>
            </a:r>
            <a:endParaRPr sz="1428"/>
          </a:p>
        </p:txBody>
      </p:sp>
      <p:sp>
        <p:nvSpPr>
          <p:cNvPr id="1168" name="Google Shape;1168;p15"/>
          <p:cNvSpPr/>
          <p:nvPr/>
        </p:nvSpPr>
        <p:spPr>
          <a:xfrm>
            <a:off x="97331" y="6564796"/>
            <a:ext cx="7142745" cy="574403"/>
          </a:xfrm>
          <a:prstGeom prst="rect">
            <a:avLst/>
          </a:prstGeom>
          <a:noFill/>
          <a:ln>
            <a:noFill/>
          </a:ln>
        </p:spPr>
        <p:txBody>
          <a:bodyPr spcFirstLastPara="1" wrap="square" lIns="93245" tIns="46610" rIns="93245" bIns="46610" anchor="t" anchorCtr="0">
            <a:spAutoFit/>
          </a:bodyPr>
          <a:lstStyle/>
          <a:p>
            <a:pPr>
              <a:buSzPts val="1200"/>
            </a:pPr>
            <a:r>
              <a:rPr lang="en-US" sz="1224" i="1">
                <a:solidFill>
                  <a:schemeClr val="dk1"/>
                </a:solidFill>
                <a:latin typeface="Quattrocento Sans"/>
                <a:ea typeface="Quattrocento Sans"/>
                <a:cs typeface="Quattrocento Sans"/>
                <a:sym typeface="Quattrocento Sans"/>
              </a:rPr>
              <a:t>(1)</a:t>
            </a:r>
            <a:r>
              <a:rPr lang="en-US" sz="1836" i="1">
                <a:solidFill>
                  <a:schemeClr val="dk1"/>
                </a:solidFill>
                <a:latin typeface="Quattrocento Sans"/>
                <a:ea typeface="Quattrocento Sans"/>
                <a:cs typeface="Quattrocento Sans"/>
                <a:sym typeface="Quattrocento Sans"/>
              </a:rPr>
              <a:t> </a:t>
            </a:r>
            <a:r>
              <a:rPr lang="en-US" sz="1224" u="sng">
                <a:solidFill>
                  <a:schemeClr val="dk1"/>
                </a:solidFill>
                <a:latin typeface="Quattrocento Sans"/>
                <a:ea typeface="Quattrocento Sans"/>
                <a:cs typeface="Quattrocento Sans"/>
                <a:sym typeface="Quattrocento Sans"/>
                <a:hlinkClick r:id="rId4"/>
              </a:rPr>
              <a:t>https://www.linkedin.com/pulse/using-polybase-loading-data-from-databricks-azure-dw-high-speed-ma/</a:t>
            </a:r>
            <a:endParaRPr sz="1224">
              <a:solidFill>
                <a:schemeClr val="dk1"/>
              </a:solidFill>
              <a:latin typeface="Quattrocento Sans"/>
              <a:ea typeface="Quattrocento Sans"/>
              <a:cs typeface="Quattrocento Sans"/>
              <a:sym typeface="Quattrocento Sans"/>
            </a:endParaRPr>
          </a:p>
        </p:txBody>
      </p:sp>
      <p:sp>
        <p:nvSpPr>
          <p:cNvPr id="1169" name="Google Shape;1169;p15"/>
          <p:cNvSpPr txBox="1"/>
          <p:nvPr/>
        </p:nvSpPr>
        <p:spPr>
          <a:xfrm>
            <a:off x="4747595" y="198311"/>
            <a:ext cx="7055414" cy="798517"/>
          </a:xfrm>
          <a:prstGeom prst="rect">
            <a:avLst/>
          </a:prstGeom>
          <a:noFill/>
          <a:ln>
            <a:noFill/>
          </a:ln>
        </p:spPr>
        <p:txBody>
          <a:bodyPr spcFirstLastPara="1" wrap="square" lIns="93245" tIns="46610" rIns="93245" bIns="46610" anchor="t" anchorCtr="0">
            <a:spAutoFit/>
          </a:bodyPr>
          <a:lstStyle/>
          <a:p>
            <a:pPr>
              <a:buSzPts val="4400"/>
            </a:pPr>
            <a:r>
              <a:rPr lang="en-US" sz="4488">
                <a:solidFill>
                  <a:schemeClr val="dk1"/>
                </a:solidFill>
                <a:latin typeface="Calibri"/>
                <a:ea typeface="Calibri"/>
                <a:cs typeface="Calibri"/>
                <a:sym typeface="Calibri"/>
              </a:rPr>
              <a:t> –  </a:t>
            </a:r>
            <a:r>
              <a:rPr lang="en-US" sz="3672">
                <a:latin typeface="Quattrocento Sans"/>
                <a:ea typeface="Quattrocento Sans"/>
                <a:cs typeface="Quattrocento Sans"/>
                <a:sym typeface="Quattrocento Sans"/>
              </a:rPr>
              <a:t>With Azure Synapse Analytics</a:t>
            </a:r>
            <a:endParaRPr sz="4080">
              <a:solidFill>
                <a:schemeClr val="dk1"/>
              </a:solidFill>
              <a:latin typeface="Quattrocento Sans"/>
              <a:ea typeface="Quattrocento Sans"/>
              <a:cs typeface="Quattrocento Sans"/>
              <a:sym typeface="Quattrocento Sans"/>
            </a:endParaRPr>
          </a:p>
        </p:txBody>
      </p:sp>
      <p:cxnSp>
        <p:nvCxnSpPr>
          <p:cNvPr id="1170" name="Google Shape;1170;p15"/>
          <p:cNvCxnSpPr/>
          <p:nvPr/>
        </p:nvCxnSpPr>
        <p:spPr>
          <a:xfrm flipH="1">
            <a:off x="9208937" y="2030649"/>
            <a:ext cx="1119575" cy="330026"/>
          </a:xfrm>
          <a:prstGeom prst="straightConnector1">
            <a:avLst/>
          </a:prstGeom>
          <a:noFill/>
          <a:ln w="28575" cap="flat" cmpd="sng">
            <a:solidFill>
              <a:srgbClr val="717171"/>
            </a:solidFill>
            <a:prstDash val="solid"/>
            <a:round/>
            <a:headEnd type="triangle" w="med" len="med"/>
            <a:tailEnd type="triangle" w="med" len="med"/>
          </a:ln>
        </p:spPr>
      </p:cxnSp>
      <p:cxnSp>
        <p:nvCxnSpPr>
          <p:cNvPr id="1171" name="Google Shape;1171;p15"/>
          <p:cNvCxnSpPr/>
          <p:nvPr/>
        </p:nvCxnSpPr>
        <p:spPr>
          <a:xfrm>
            <a:off x="10328512" y="2030649"/>
            <a:ext cx="1532" cy="330026"/>
          </a:xfrm>
          <a:prstGeom prst="straightConnector1">
            <a:avLst/>
          </a:prstGeom>
          <a:noFill/>
          <a:ln w="28575" cap="flat" cmpd="sng">
            <a:solidFill>
              <a:srgbClr val="717171"/>
            </a:solidFill>
            <a:prstDash val="solid"/>
            <a:round/>
            <a:headEnd type="triangle" w="med" len="med"/>
            <a:tailEnd type="triangle" w="med" len="med"/>
          </a:ln>
        </p:spPr>
      </p:cxnSp>
      <p:cxnSp>
        <p:nvCxnSpPr>
          <p:cNvPr id="1172" name="Google Shape;1172;p15"/>
          <p:cNvCxnSpPr/>
          <p:nvPr/>
        </p:nvCxnSpPr>
        <p:spPr>
          <a:xfrm>
            <a:off x="10328512" y="2030649"/>
            <a:ext cx="1102731" cy="330026"/>
          </a:xfrm>
          <a:prstGeom prst="straightConnector1">
            <a:avLst/>
          </a:prstGeom>
          <a:noFill/>
          <a:ln w="28575" cap="flat" cmpd="sng">
            <a:solidFill>
              <a:srgbClr val="717171"/>
            </a:solidFill>
            <a:prstDash val="solid"/>
            <a:round/>
            <a:headEnd type="triangle" w="med" len="med"/>
            <a:tailEnd type="triangle" w="med" len="med"/>
          </a:ln>
        </p:spPr>
      </p:cxnSp>
      <p:sp>
        <p:nvSpPr>
          <p:cNvPr id="1173" name="Google Shape;1173;p15"/>
          <p:cNvSpPr/>
          <p:nvPr/>
        </p:nvSpPr>
        <p:spPr>
          <a:xfrm>
            <a:off x="10918022" y="2382230"/>
            <a:ext cx="1053227" cy="696562"/>
          </a:xfrm>
          <a:prstGeom prst="rect">
            <a:avLst/>
          </a:prstGeom>
          <a:solidFill>
            <a:srgbClr val="7030A0"/>
          </a:solidFill>
          <a:ln>
            <a:noFill/>
          </a:ln>
        </p:spPr>
        <p:txBody>
          <a:bodyPr spcFirstLastPara="1" wrap="square" lIns="186465" tIns="149161" rIns="186465" bIns="149161" anchor="t" anchorCtr="0">
            <a:noAutofit/>
          </a:bodyPr>
          <a:lstStyle/>
          <a:p>
            <a:pPr algn="ctr">
              <a:lnSpc>
                <a:spcPct val="90000"/>
              </a:lnSpc>
              <a:buClr>
                <a:schemeClr val="dk1"/>
              </a:buClr>
              <a:buSzPts val="400"/>
            </a:pPr>
            <a:endParaRPr sz="408">
              <a:solidFill>
                <a:srgbClr val="FFFFFF"/>
              </a:solidFill>
              <a:latin typeface="Quattrocento Sans"/>
              <a:ea typeface="Quattrocento Sans"/>
              <a:cs typeface="Quattrocento Sans"/>
              <a:sym typeface="Quattrocento Sans"/>
            </a:endParaRPr>
          </a:p>
          <a:p>
            <a:pPr algn="ctr">
              <a:lnSpc>
                <a:spcPct val="90000"/>
              </a:lnSpc>
              <a:buClr>
                <a:srgbClr val="FFFFFF"/>
              </a:buClr>
              <a:buSzPts val="1100"/>
            </a:pPr>
            <a:r>
              <a:rPr lang="en-US" sz="1122">
                <a:solidFill>
                  <a:srgbClr val="FFFFFF"/>
                </a:solidFill>
                <a:latin typeface="Quattrocento Sans"/>
                <a:ea typeface="Quattrocento Sans"/>
                <a:cs typeface="Quattrocento Sans"/>
                <a:sym typeface="Quattrocento Sans"/>
              </a:rPr>
              <a:t>Compute Node</a:t>
            </a:r>
            <a:endParaRPr sz="1428"/>
          </a:p>
        </p:txBody>
      </p:sp>
      <p:grpSp>
        <p:nvGrpSpPr>
          <p:cNvPr id="1174" name="Google Shape;1174;p15"/>
          <p:cNvGrpSpPr/>
          <p:nvPr/>
        </p:nvGrpSpPr>
        <p:grpSpPr>
          <a:xfrm>
            <a:off x="9084445" y="1388683"/>
            <a:ext cx="2488133" cy="640261"/>
            <a:chOff x="2216618" y="1710510"/>
            <a:chExt cx="2586110" cy="627764"/>
          </a:xfrm>
        </p:grpSpPr>
        <p:sp>
          <p:nvSpPr>
            <p:cNvPr id="1155" name="Google Shape;1155;p15"/>
            <p:cNvSpPr/>
            <p:nvPr/>
          </p:nvSpPr>
          <p:spPr>
            <a:xfrm>
              <a:off x="2216618" y="1710510"/>
              <a:ext cx="2586110" cy="627764"/>
            </a:xfrm>
            <a:prstGeom prst="rect">
              <a:avLst/>
            </a:prstGeom>
            <a:solidFill>
              <a:srgbClr val="7030A0"/>
            </a:solidFill>
            <a:ln>
              <a:noFill/>
            </a:ln>
          </p:spPr>
          <p:txBody>
            <a:bodyPr spcFirstLastPara="1" wrap="square" lIns="186465" tIns="149161" rIns="186465" bIns="149161" anchor="ctr" anchorCtr="0">
              <a:noAutofit/>
            </a:bodyPr>
            <a:lstStyle/>
            <a:p>
              <a:pPr algn="ctr">
                <a:lnSpc>
                  <a:spcPct val="90000"/>
                </a:lnSpc>
                <a:buClr>
                  <a:schemeClr val="dk1"/>
                </a:buClr>
                <a:buSzPts val="1600"/>
              </a:pPr>
              <a:endParaRPr sz="1632">
                <a:solidFill>
                  <a:srgbClr val="FFFFFF"/>
                </a:solidFill>
                <a:latin typeface="Quattrocento Sans"/>
                <a:ea typeface="Quattrocento Sans"/>
                <a:cs typeface="Quattrocento Sans"/>
                <a:sym typeface="Quattrocento Sans"/>
              </a:endParaRPr>
            </a:p>
          </p:txBody>
        </p:sp>
        <p:sp>
          <p:nvSpPr>
            <p:cNvPr id="1175" name="Google Shape;1175;p15"/>
            <p:cNvSpPr txBox="1"/>
            <p:nvPr/>
          </p:nvSpPr>
          <p:spPr>
            <a:xfrm>
              <a:off x="2429325" y="1810697"/>
              <a:ext cx="2160696" cy="427390"/>
            </a:xfrm>
            <a:prstGeom prst="rect">
              <a:avLst/>
            </a:prstGeom>
            <a:solidFill>
              <a:srgbClr val="7030A0"/>
            </a:solidFill>
            <a:ln>
              <a:noFill/>
            </a:ln>
          </p:spPr>
          <p:txBody>
            <a:bodyPr spcFirstLastPara="1" wrap="square" lIns="186465" tIns="149161" rIns="186465" bIns="149161" anchor="ctr" anchorCtr="0">
              <a:noAutofit/>
            </a:bodyPr>
            <a:lstStyle/>
            <a:p>
              <a:pPr algn="ctr">
                <a:lnSpc>
                  <a:spcPct val="90000"/>
                </a:lnSpc>
                <a:buSzPts val="1400"/>
              </a:pPr>
              <a:r>
                <a:rPr lang="en-US" sz="1428">
                  <a:solidFill>
                    <a:srgbClr val="FFFFFF"/>
                  </a:solidFill>
                  <a:latin typeface="Quattrocento Sans"/>
                  <a:ea typeface="Quattrocento Sans"/>
                  <a:cs typeface="Quattrocento Sans"/>
                  <a:sym typeface="Quattrocento Sans"/>
                </a:rPr>
                <a:t>Azure Synapse Analytics</a:t>
              </a:r>
              <a:endParaRPr sz="1428"/>
            </a:p>
          </p:txBody>
        </p:sp>
      </p:grpSp>
      <p:cxnSp>
        <p:nvCxnSpPr>
          <p:cNvPr id="1176" name="Google Shape;1176;p15"/>
          <p:cNvCxnSpPr/>
          <p:nvPr/>
        </p:nvCxnSpPr>
        <p:spPr>
          <a:xfrm rot="10800000">
            <a:off x="11441244" y="3098583"/>
            <a:ext cx="0" cy="380756"/>
          </a:xfrm>
          <a:prstGeom prst="straightConnector1">
            <a:avLst/>
          </a:prstGeom>
          <a:noFill/>
          <a:ln w="28575" cap="flat" cmpd="sng">
            <a:solidFill>
              <a:srgbClr val="323232"/>
            </a:solidFill>
            <a:prstDash val="solid"/>
            <a:round/>
            <a:headEnd type="stealth" w="med" len="med"/>
            <a:tailEnd type="stealth" w="med" len="med"/>
          </a:ln>
        </p:spPr>
      </p:cxnSp>
      <p:sp>
        <p:nvSpPr>
          <p:cNvPr id="1177" name="Google Shape;1177;p15"/>
          <p:cNvSpPr/>
          <p:nvPr/>
        </p:nvSpPr>
        <p:spPr>
          <a:xfrm>
            <a:off x="9816823" y="2382230"/>
            <a:ext cx="1053227" cy="696562"/>
          </a:xfrm>
          <a:prstGeom prst="rect">
            <a:avLst/>
          </a:prstGeom>
          <a:solidFill>
            <a:srgbClr val="7030A0"/>
          </a:solidFill>
          <a:ln>
            <a:noFill/>
          </a:ln>
        </p:spPr>
        <p:txBody>
          <a:bodyPr spcFirstLastPara="1" wrap="square" lIns="186465" tIns="149161" rIns="186465" bIns="149161" anchor="t" anchorCtr="0">
            <a:noAutofit/>
          </a:bodyPr>
          <a:lstStyle/>
          <a:p>
            <a:pPr algn="ctr">
              <a:lnSpc>
                <a:spcPct val="90000"/>
              </a:lnSpc>
              <a:buClr>
                <a:schemeClr val="dk1"/>
              </a:buClr>
              <a:buSzPts val="400"/>
            </a:pPr>
            <a:endParaRPr sz="408">
              <a:solidFill>
                <a:srgbClr val="FFFFFF"/>
              </a:solidFill>
              <a:latin typeface="Quattrocento Sans"/>
              <a:ea typeface="Quattrocento Sans"/>
              <a:cs typeface="Quattrocento Sans"/>
              <a:sym typeface="Quattrocento Sans"/>
            </a:endParaRPr>
          </a:p>
          <a:p>
            <a:pPr algn="ctr">
              <a:lnSpc>
                <a:spcPct val="90000"/>
              </a:lnSpc>
              <a:buClr>
                <a:srgbClr val="FFFFFF"/>
              </a:buClr>
              <a:buSzPts val="1100"/>
            </a:pPr>
            <a:r>
              <a:rPr lang="en-US" sz="1122">
                <a:solidFill>
                  <a:srgbClr val="FFFFFF"/>
                </a:solidFill>
                <a:latin typeface="Quattrocento Sans"/>
                <a:ea typeface="Quattrocento Sans"/>
                <a:cs typeface="Quattrocento Sans"/>
                <a:sym typeface="Quattrocento Sans"/>
              </a:rPr>
              <a:t>Compute Node</a:t>
            </a:r>
            <a:endParaRPr sz="1428"/>
          </a:p>
        </p:txBody>
      </p:sp>
      <p:sp>
        <p:nvSpPr>
          <p:cNvPr id="1178" name="Google Shape;1178;p15"/>
          <p:cNvSpPr/>
          <p:nvPr/>
        </p:nvSpPr>
        <p:spPr>
          <a:xfrm>
            <a:off x="8711148" y="2382230"/>
            <a:ext cx="1022362" cy="696562"/>
          </a:xfrm>
          <a:prstGeom prst="rect">
            <a:avLst/>
          </a:prstGeom>
          <a:solidFill>
            <a:srgbClr val="7030A0"/>
          </a:solidFill>
          <a:ln>
            <a:noFill/>
          </a:ln>
        </p:spPr>
        <p:txBody>
          <a:bodyPr spcFirstLastPara="1" wrap="square" lIns="186465" tIns="149161" rIns="186465" bIns="149161" anchor="t" anchorCtr="0">
            <a:noAutofit/>
          </a:bodyPr>
          <a:lstStyle/>
          <a:p>
            <a:pPr algn="ctr">
              <a:lnSpc>
                <a:spcPct val="90000"/>
              </a:lnSpc>
              <a:buClr>
                <a:schemeClr val="dk1"/>
              </a:buClr>
              <a:buSzPts val="400"/>
            </a:pPr>
            <a:endParaRPr sz="408">
              <a:solidFill>
                <a:srgbClr val="FFFFFF"/>
              </a:solidFill>
              <a:latin typeface="Quattrocento Sans"/>
              <a:ea typeface="Quattrocento Sans"/>
              <a:cs typeface="Quattrocento Sans"/>
              <a:sym typeface="Quattrocento Sans"/>
            </a:endParaRPr>
          </a:p>
          <a:p>
            <a:pPr algn="ctr">
              <a:lnSpc>
                <a:spcPct val="90000"/>
              </a:lnSpc>
              <a:buClr>
                <a:srgbClr val="FFFFFF"/>
              </a:buClr>
              <a:buSzPts val="1100"/>
            </a:pPr>
            <a:r>
              <a:rPr lang="en-US" sz="1122">
                <a:solidFill>
                  <a:srgbClr val="FFFFFF"/>
                </a:solidFill>
                <a:latin typeface="Quattrocento Sans"/>
                <a:ea typeface="Quattrocento Sans"/>
                <a:cs typeface="Quattrocento Sans"/>
                <a:sym typeface="Quattrocento Sans"/>
              </a:rPr>
              <a:t>Compute Node</a:t>
            </a:r>
            <a:endParaRPr sz="1428"/>
          </a:p>
        </p:txBody>
      </p:sp>
      <p:cxnSp>
        <p:nvCxnSpPr>
          <p:cNvPr id="1179" name="Google Shape;1179;p15"/>
          <p:cNvCxnSpPr/>
          <p:nvPr/>
        </p:nvCxnSpPr>
        <p:spPr>
          <a:xfrm rot="10800000">
            <a:off x="10343435" y="309858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80" name="Google Shape;1180;p15"/>
          <p:cNvCxnSpPr/>
          <p:nvPr/>
        </p:nvCxnSpPr>
        <p:spPr>
          <a:xfrm rot="10800000">
            <a:off x="9208937" y="3098583"/>
            <a:ext cx="0" cy="380756"/>
          </a:xfrm>
          <a:prstGeom prst="straightConnector1">
            <a:avLst/>
          </a:prstGeom>
          <a:noFill/>
          <a:ln w="28575" cap="flat" cmpd="sng">
            <a:solidFill>
              <a:srgbClr val="323232"/>
            </a:solidFill>
            <a:prstDash val="solid"/>
            <a:round/>
            <a:headEnd type="stealth" w="med" len="med"/>
            <a:tailEnd type="stealth" w="med" len="med"/>
          </a:ln>
        </p:spPr>
      </p:cxnSp>
      <p:cxnSp>
        <p:nvCxnSpPr>
          <p:cNvPr id="1181" name="Google Shape;1181;p15"/>
          <p:cNvCxnSpPr>
            <a:stCxn id="1156" idx="2"/>
          </p:cNvCxnSpPr>
          <p:nvPr/>
        </p:nvCxnSpPr>
        <p:spPr>
          <a:xfrm flipH="1">
            <a:off x="8632971" y="1534539"/>
            <a:ext cx="1" cy="146668"/>
          </a:xfrm>
          <a:prstGeom prst="straightConnector1">
            <a:avLst/>
          </a:prstGeom>
          <a:noFill/>
          <a:ln w="12700" cap="flat" cmpd="sng">
            <a:solidFill>
              <a:schemeClr val="dk1"/>
            </a:solidFill>
            <a:prstDash val="dash"/>
            <a:round/>
            <a:headEnd type="none" w="sm" len="sm"/>
            <a:tailEnd type="none" w="sm" len="sm"/>
          </a:ln>
        </p:spPr>
      </p:cxnSp>
      <p:pic>
        <p:nvPicPr>
          <p:cNvPr id="1182" name="Google Shape;1182;p15"/>
          <p:cNvPicPr preferRelativeResize="0"/>
          <p:nvPr/>
        </p:nvPicPr>
        <p:blipFill rotWithShape="1">
          <a:blip r:embed="rId5">
            <a:alphaModFix/>
          </a:blip>
          <a:srcRect/>
          <a:stretch/>
        </p:blipFill>
        <p:spPr>
          <a:xfrm>
            <a:off x="10793823" y="6472863"/>
            <a:ext cx="1547861" cy="511481"/>
          </a:xfrm>
          <a:prstGeom prst="rect">
            <a:avLst/>
          </a:prstGeom>
          <a:noFill/>
          <a:ln>
            <a:noFill/>
          </a:ln>
        </p:spPr>
      </p:pic>
      <p:pic>
        <p:nvPicPr>
          <p:cNvPr id="1183" name="Google Shape;1183;p15" descr="A close up of a logo&#10;&#10;Description automatically generated"/>
          <p:cNvPicPr preferRelativeResize="0"/>
          <p:nvPr/>
        </p:nvPicPr>
        <p:blipFill rotWithShape="1">
          <a:blip r:embed="rId6">
            <a:alphaModFix/>
          </a:blip>
          <a:srcRect/>
          <a:stretch/>
        </p:blipFill>
        <p:spPr>
          <a:xfrm>
            <a:off x="94762" y="169737"/>
            <a:ext cx="5057579" cy="97954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565"/>
        <p:cNvGrpSpPr/>
        <p:nvPr/>
      </p:nvGrpSpPr>
      <p:grpSpPr>
        <a:xfrm>
          <a:off x="0" y="0"/>
          <a:ext cx="0" cy="0"/>
          <a:chOff x="0" y="0"/>
          <a:chExt cx="0" cy="0"/>
        </a:xfrm>
      </p:grpSpPr>
      <p:sp>
        <p:nvSpPr>
          <p:cNvPr id="2566" name="Google Shape;2566;p131"/>
          <p:cNvSpPr/>
          <p:nvPr/>
        </p:nvSpPr>
        <p:spPr>
          <a:xfrm>
            <a:off x="8923598" y="4421414"/>
            <a:ext cx="3208944" cy="2308773"/>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endParaRPr sz="1632">
              <a:solidFill>
                <a:srgbClr val="0078D7"/>
              </a:solidFill>
              <a:latin typeface="Quattrocento Sans"/>
              <a:ea typeface="Quattrocento Sans"/>
              <a:cs typeface="Quattrocento Sans"/>
              <a:sym typeface="Quattrocento Sans"/>
            </a:endParaRPr>
          </a:p>
        </p:txBody>
      </p:sp>
      <p:sp>
        <p:nvSpPr>
          <p:cNvPr id="2567" name="Google Shape;2567;p131"/>
          <p:cNvSpPr/>
          <p:nvPr/>
        </p:nvSpPr>
        <p:spPr>
          <a:xfrm>
            <a:off x="8923598" y="1135004"/>
            <a:ext cx="3208944" cy="3178649"/>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r>
              <a:rPr lang="en-US" sz="1632">
                <a:solidFill>
                  <a:srgbClr val="0078D7"/>
                </a:solidFill>
                <a:latin typeface="Quattrocento Sans"/>
                <a:ea typeface="Quattrocento Sans"/>
                <a:cs typeface="Quattrocento Sans"/>
                <a:sym typeface="Quattrocento Sans"/>
              </a:rPr>
              <a:t>Serve</a:t>
            </a:r>
            <a:endParaRPr sz="1399"/>
          </a:p>
        </p:txBody>
      </p:sp>
      <p:sp>
        <p:nvSpPr>
          <p:cNvPr id="2568" name="Google Shape;2568;p131"/>
          <p:cNvSpPr/>
          <p:nvPr/>
        </p:nvSpPr>
        <p:spPr>
          <a:xfrm>
            <a:off x="2026510" y="1135004"/>
            <a:ext cx="2105701" cy="5595106"/>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r>
              <a:rPr lang="en-US" sz="1632">
                <a:solidFill>
                  <a:srgbClr val="0078D7"/>
                </a:solidFill>
                <a:latin typeface="Quattrocento Sans"/>
                <a:ea typeface="Quattrocento Sans"/>
                <a:cs typeface="Quattrocento Sans"/>
                <a:sym typeface="Quattrocento Sans"/>
              </a:rPr>
              <a:t>Ingest</a:t>
            </a:r>
            <a:endParaRPr sz="1399"/>
          </a:p>
        </p:txBody>
      </p:sp>
      <p:sp>
        <p:nvSpPr>
          <p:cNvPr id="2569" name="Google Shape;2569;p131"/>
          <p:cNvSpPr/>
          <p:nvPr/>
        </p:nvSpPr>
        <p:spPr>
          <a:xfrm>
            <a:off x="4187476" y="1135004"/>
            <a:ext cx="2105701" cy="5595106"/>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r>
              <a:rPr lang="en-US" sz="1632">
                <a:solidFill>
                  <a:srgbClr val="0078D7"/>
                </a:solidFill>
                <a:latin typeface="Quattrocento Sans"/>
                <a:ea typeface="Quattrocento Sans"/>
                <a:cs typeface="Quattrocento Sans"/>
                <a:sym typeface="Quattrocento Sans"/>
              </a:rPr>
              <a:t>Store</a:t>
            </a:r>
            <a:endParaRPr sz="1399"/>
          </a:p>
        </p:txBody>
      </p:sp>
      <p:sp>
        <p:nvSpPr>
          <p:cNvPr id="2570" name="Google Shape;2570;p131"/>
          <p:cNvSpPr/>
          <p:nvPr/>
        </p:nvSpPr>
        <p:spPr>
          <a:xfrm>
            <a:off x="6372029" y="1135004"/>
            <a:ext cx="2475549" cy="5595106"/>
          </a:xfrm>
          <a:prstGeom prst="rect">
            <a:avLst/>
          </a:prstGeom>
          <a:solidFill>
            <a:srgbClr val="F2F2F2">
              <a:alpha val="49800"/>
            </a:srgbClr>
          </a:solidFill>
          <a:ln>
            <a:noFill/>
          </a:ln>
        </p:spPr>
        <p:txBody>
          <a:bodyPr spcFirstLastPara="1" wrap="square" lIns="186473" tIns="149179" rIns="186473" bIns="149179" anchor="t" anchorCtr="0">
            <a:noAutofit/>
          </a:bodyPr>
          <a:lstStyle/>
          <a:p>
            <a:pPr algn="ctr" defTabSz="1243431"/>
            <a:r>
              <a:rPr lang="en-US" sz="1632">
                <a:solidFill>
                  <a:srgbClr val="0078D7"/>
                </a:solidFill>
                <a:latin typeface="Quattrocento Sans"/>
                <a:ea typeface="Quattrocento Sans"/>
                <a:cs typeface="Quattrocento Sans"/>
                <a:sym typeface="Quattrocento Sans"/>
              </a:rPr>
              <a:t>Prep and Train</a:t>
            </a:r>
            <a:endParaRPr sz="1399"/>
          </a:p>
        </p:txBody>
      </p:sp>
      <p:sp>
        <p:nvSpPr>
          <p:cNvPr id="2571" name="Google Shape;2571;p131"/>
          <p:cNvSpPr/>
          <p:nvPr/>
        </p:nvSpPr>
        <p:spPr>
          <a:xfrm>
            <a:off x="4241903" y="4673660"/>
            <a:ext cx="1950924" cy="270262"/>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Azure Data Lake Storage</a:t>
            </a:r>
            <a:endParaRPr sz="1399"/>
          </a:p>
        </p:txBody>
      </p:sp>
      <p:sp>
        <p:nvSpPr>
          <p:cNvPr id="2572" name="Google Shape;2572;p131"/>
          <p:cNvSpPr txBox="1"/>
          <p:nvPr/>
        </p:nvSpPr>
        <p:spPr>
          <a:xfrm>
            <a:off x="227406" y="3408412"/>
            <a:ext cx="1443394" cy="266662"/>
          </a:xfrm>
          <a:prstGeom prst="rect">
            <a:avLst/>
          </a:prstGeom>
          <a:noFill/>
          <a:ln>
            <a:noFill/>
          </a:ln>
        </p:spPr>
        <p:txBody>
          <a:bodyPr spcFirstLastPara="1" wrap="square" lIns="91412" tIns="45693" rIns="91412" bIns="45693" anchor="t" anchorCtr="0">
            <a:noAutofit/>
          </a:bodyPr>
          <a:lstStyle/>
          <a:p>
            <a:pPr algn="ctr" defTabSz="1243431"/>
            <a:r>
              <a:rPr lang="en-US" sz="1072">
                <a:latin typeface="Quattrocento Sans"/>
                <a:ea typeface="Quattrocento Sans"/>
                <a:cs typeface="Quattrocento Sans"/>
                <a:sym typeface="Quattrocento Sans"/>
              </a:rPr>
              <a:t>Logs (unstructured)</a:t>
            </a:r>
            <a:endParaRPr sz="1399"/>
          </a:p>
        </p:txBody>
      </p:sp>
      <p:sp>
        <p:nvSpPr>
          <p:cNvPr id="2573" name="Google Shape;2573;p131"/>
          <p:cNvSpPr/>
          <p:nvPr/>
        </p:nvSpPr>
        <p:spPr>
          <a:xfrm>
            <a:off x="2384676" y="5512162"/>
            <a:ext cx="1352209" cy="270262"/>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Azure Data Factory </a:t>
            </a:r>
            <a:endParaRPr sz="1399"/>
          </a:p>
        </p:txBody>
      </p:sp>
      <p:grpSp>
        <p:nvGrpSpPr>
          <p:cNvPr id="2574" name="Google Shape;2574;p131"/>
          <p:cNvGrpSpPr/>
          <p:nvPr/>
        </p:nvGrpSpPr>
        <p:grpSpPr>
          <a:xfrm>
            <a:off x="2824458" y="5021850"/>
            <a:ext cx="431638" cy="424889"/>
            <a:chOff x="5279190" y="5401430"/>
            <a:chExt cx="1101836" cy="1106637"/>
          </a:xfrm>
        </p:grpSpPr>
        <p:sp>
          <p:nvSpPr>
            <p:cNvPr id="2575" name="Google Shape;2575;p131"/>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sp>
          <p:nvSpPr>
            <p:cNvPr id="2576" name="Google Shape;2576;p131"/>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sp>
          <p:nvSpPr>
            <p:cNvPr id="2577" name="Google Shape;2577;p131"/>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sp>
          <p:nvSpPr>
            <p:cNvPr id="2578" name="Google Shape;2578;p131"/>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sp>
          <p:nvSpPr>
            <p:cNvPr id="2579" name="Google Shape;2579;p131"/>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856" b="1">
                <a:solidFill>
                  <a:srgbClr val="505050"/>
                </a:solidFill>
                <a:latin typeface="Quattrocento Sans"/>
                <a:ea typeface="Quattrocento Sans"/>
                <a:cs typeface="Quattrocento Sans"/>
                <a:sym typeface="Quattrocento Sans"/>
              </a:endParaRPr>
            </a:p>
          </p:txBody>
        </p:sp>
      </p:grpSp>
      <p:cxnSp>
        <p:nvCxnSpPr>
          <p:cNvPr id="2580" name="Google Shape;2580;p131"/>
          <p:cNvCxnSpPr/>
          <p:nvPr/>
        </p:nvCxnSpPr>
        <p:spPr>
          <a:xfrm>
            <a:off x="1780514" y="5221545"/>
            <a:ext cx="817983" cy="0"/>
          </a:xfrm>
          <a:prstGeom prst="straightConnector1">
            <a:avLst/>
          </a:prstGeom>
          <a:noFill/>
          <a:ln w="28575" cap="flat" cmpd="sng">
            <a:solidFill>
              <a:schemeClr val="dk2"/>
            </a:solidFill>
            <a:prstDash val="dash"/>
            <a:round/>
            <a:headEnd type="none" w="sm" len="sm"/>
            <a:tailEnd type="triangle" w="med" len="med"/>
          </a:ln>
        </p:spPr>
      </p:cxnSp>
      <p:sp>
        <p:nvSpPr>
          <p:cNvPr id="2581" name="Google Shape;2581;p131"/>
          <p:cNvSpPr/>
          <p:nvPr/>
        </p:nvSpPr>
        <p:spPr>
          <a:xfrm>
            <a:off x="1645445" y="2979071"/>
            <a:ext cx="108181" cy="3409090"/>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020">
              <a:solidFill>
                <a:srgbClr val="505050"/>
              </a:solidFill>
              <a:latin typeface="Quattrocento Sans"/>
              <a:ea typeface="Quattrocento Sans"/>
              <a:cs typeface="Quattrocento Sans"/>
              <a:sym typeface="Quattrocento Sans"/>
            </a:endParaRPr>
          </a:p>
        </p:txBody>
      </p:sp>
      <p:sp>
        <p:nvSpPr>
          <p:cNvPr id="2582" name="Google Shape;2582;p131"/>
          <p:cNvSpPr/>
          <p:nvPr/>
        </p:nvSpPr>
        <p:spPr>
          <a:xfrm>
            <a:off x="6764615" y="3979571"/>
            <a:ext cx="1554079" cy="286158"/>
          </a:xfrm>
          <a:prstGeom prst="rect">
            <a:avLst/>
          </a:prstGeom>
          <a:noFill/>
          <a:ln>
            <a:noFill/>
          </a:ln>
        </p:spPr>
        <p:txBody>
          <a:bodyPr spcFirstLastPara="1" wrap="square" lIns="93237" tIns="46618" rIns="93237" bIns="46618" anchor="t" anchorCtr="0">
            <a:noAutofit/>
          </a:bodyPr>
          <a:lstStyle/>
          <a:p>
            <a:pPr algn="ctr" defTabSz="1243431"/>
            <a:r>
              <a:rPr lang="en-US" sz="1224" b="1">
                <a:latin typeface="Quattrocento Sans"/>
                <a:ea typeface="Quattrocento Sans"/>
                <a:cs typeface="Quattrocento Sans"/>
                <a:sym typeface="Quattrocento Sans"/>
              </a:rPr>
              <a:t>Azure Databricks</a:t>
            </a:r>
            <a:endParaRPr sz="1399"/>
          </a:p>
        </p:txBody>
      </p:sp>
      <p:sp>
        <p:nvSpPr>
          <p:cNvPr id="2583" name="Google Shape;2583;p131"/>
          <p:cNvSpPr txBox="1"/>
          <p:nvPr/>
        </p:nvSpPr>
        <p:spPr>
          <a:xfrm>
            <a:off x="146447" y="4305360"/>
            <a:ext cx="1593074" cy="266662"/>
          </a:xfrm>
          <a:prstGeom prst="rect">
            <a:avLst/>
          </a:prstGeom>
          <a:noFill/>
          <a:ln>
            <a:noFill/>
          </a:ln>
        </p:spPr>
        <p:txBody>
          <a:bodyPr spcFirstLastPara="1" wrap="square" lIns="91412" tIns="45693" rIns="91412" bIns="45693" anchor="t" anchorCtr="0">
            <a:noAutofit/>
          </a:bodyPr>
          <a:lstStyle/>
          <a:p>
            <a:pPr algn="ctr" defTabSz="1243431"/>
            <a:r>
              <a:rPr lang="en-US" sz="1072">
                <a:latin typeface="Quattrocento Sans"/>
                <a:ea typeface="Quattrocento Sans"/>
                <a:cs typeface="Quattrocento Sans"/>
                <a:sym typeface="Quattrocento Sans"/>
              </a:rPr>
              <a:t>Media (unstructured)</a:t>
            </a:r>
            <a:endParaRPr sz="1399"/>
          </a:p>
        </p:txBody>
      </p:sp>
      <p:sp>
        <p:nvSpPr>
          <p:cNvPr id="2584" name="Google Shape;2584;p131"/>
          <p:cNvSpPr txBox="1"/>
          <p:nvPr/>
        </p:nvSpPr>
        <p:spPr>
          <a:xfrm>
            <a:off x="147434" y="5219198"/>
            <a:ext cx="1579876" cy="266662"/>
          </a:xfrm>
          <a:prstGeom prst="rect">
            <a:avLst/>
          </a:prstGeom>
          <a:noFill/>
          <a:ln>
            <a:noFill/>
          </a:ln>
        </p:spPr>
        <p:txBody>
          <a:bodyPr spcFirstLastPara="1" wrap="square" lIns="91412" tIns="45693" rIns="91412" bIns="45693" anchor="t" anchorCtr="0">
            <a:noAutofit/>
          </a:bodyPr>
          <a:lstStyle/>
          <a:p>
            <a:pPr algn="ctr" defTabSz="1243431"/>
            <a:r>
              <a:rPr lang="en-US" sz="1072">
                <a:latin typeface="Quattrocento Sans"/>
                <a:ea typeface="Quattrocento Sans"/>
                <a:cs typeface="Quattrocento Sans"/>
                <a:sym typeface="Quattrocento Sans"/>
              </a:rPr>
              <a:t>Files (unstructured)</a:t>
            </a:r>
            <a:endParaRPr sz="1399"/>
          </a:p>
        </p:txBody>
      </p:sp>
      <p:cxnSp>
        <p:nvCxnSpPr>
          <p:cNvPr id="2585" name="Google Shape;2585;p131"/>
          <p:cNvCxnSpPr/>
          <p:nvPr/>
        </p:nvCxnSpPr>
        <p:spPr>
          <a:xfrm>
            <a:off x="3588630" y="5243681"/>
            <a:ext cx="1197730" cy="0"/>
          </a:xfrm>
          <a:prstGeom prst="straightConnector1">
            <a:avLst/>
          </a:prstGeom>
          <a:noFill/>
          <a:ln w="28575" cap="flat" cmpd="sng">
            <a:solidFill>
              <a:schemeClr val="dk2"/>
            </a:solidFill>
            <a:prstDash val="dash"/>
            <a:round/>
            <a:headEnd type="none" w="sm" len="sm"/>
            <a:tailEnd type="triangle" w="med" len="med"/>
          </a:ln>
        </p:spPr>
      </p:cxnSp>
      <p:sp>
        <p:nvSpPr>
          <p:cNvPr id="2586" name="Google Shape;2586;p131"/>
          <p:cNvSpPr txBox="1"/>
          <p:nvPr/>
        </p:nvSpPr>
        <p:spPr>
          <a:xfrm>
            <a:off x="148753" y="6108129"/>
            <a:ext cx="1593074" cy="421740"/>
          </a:xfrm>
          <a:prstGeom prst="rect">
            <a:avLst/>
          </a:prstGeom>
          <a:noFill/>
          <a:ln>
            <a:noFill/>
          </a:ln>
        </p:spPr>
        <p:txBody>
          <a:bodyPr spcFirstLastPara="1" wrap="square" lIns="91412" tIns="45693" rIns="91412" bIns="45693" anchor="t" anchorCtr="0">
            <a:noAutofit/>
          </a:bodyPr>
          <a:lstStyle/>
          <a:p>
            <a:pPr algn="ctr" defTabSz="1243431"/>
            <a:r>
              <a:rPr lang="en-US" sz="1072">
                <a:latin typeface="Quattrocento Sans"/>
                <a:ea typeface="Quattrocento Sans"/>
                <a:cs typeface="Quattrocento Sans"/>
                <a:sym typeface="Quattrocento Sans"/>
              </a:rPr>
              <a:t>Business/custom apps</a:t>
            </a:r>
            <a:endParaRPr sz="1399"/>
          </a:p>
          <a:p>
            <a:pPr algn="ctr" defTabSz="1243431"/>
            <a:r>
              <a:rPr lang="en-US" sz="1072">
                <a:latin typeface="Quattrocento Sans"/>
                <a:ea typeface="Quattrocento Sans"/>
                <a:cs typeface="Quattrocento Sans"/>
                <a:sym typeface="Quattrocento Sans"/>
              </a:rPr>
              <a:t>(structured)</a:t>
            </a:r>
            <a:endParaRPr sz="1399"/>
          </a:p>
        </p:txBody>
      </p:sp>
      <p:cxnSp>
        <p:nvCxnSpPr>
          <p:cNvPr id="2587" name="Google Shape;2587;p131"/>
          <p:cNvCxnSpPr/>
          <p:nvPr/>
        </p:nvCxnSpPr>
        <p:spPr>
          <a:xfrm>
            <a:off x="8320081" y="3537215"/>
            <a:ext cx="975461" cy="0"/>
          </a:xfrm>
          <a:prstGeom prst="straightConnector1">
            <a:avLst/>
          </a:prstGeom>
          <a:noFill/>
          <a:ln w="19050" cap="flat" cmpd="sng">
            <a:solidFill>
              <a:srgbClr val="9999A2"/>
            </a:solidFill>
            <a:prstDash val="dash"/>
            <a:round/>
            <a:headEnd type="none" w="sm" len="sm"/>
            <a:tailEnd type="triangle" w="med" len="med"/>
          </a:ln>
        </p:spPr>
      </p:cxnSp>
      <p:sp>
        <p:nvSpPr>
          <p:cNvPr id="2588" name="Google Shape;2588;p131"/>
          <p:cNvSpPr/>
          <p:nvPr/>
        </p:nvSpPr>
        <p:spPr>
          <a:xfrm>
            <a:off x="11047335" y="5512162"/>
            <a:ext cx="793387" cy="270262"/>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Power BI</a:t>
            </a:r>
            <a:endParaRPr sz="1399"/>
          </a:p>
        </p:txBody>
      </p:sp>
      <p:grpSp>
        <p:nvGrpSpPr>
          <p:cNvPr id="2589" name="Google Shape;2589;p131"/>
          <p:cNvGrpSpPr/>
          <p:nvPr/>
        </p:nvGrpSpPr>
        <p:grpSpPr>
          <a:xfrm>
            <a:off x="11241030" y="5158180"/>
            <a:ext cx="406016" cy="309086"/>
            <a:chOff x="2502877" y="2643553"/>
            <a:chExt cx="3651737" cy="2779950"/>
          </a:xfrm>
        </p:grpSpPr>
        <p:cxnSp>
          <p:nvCxnSpPr>
            <p:cNvPr id="2590" name="Google Shape;2590;p131"/>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591" name="Google Shape;2591;p131"/>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592" name="Google Shape;2592;p131"/>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593" name="Google Shape;2593;p131"/>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594" name="Google Shape;2594;p131"/>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3264">
                <a:solidFill>
                  <a:srgbClr val="FFFFFF"/>
                </a:solidFill>
                <a:latin typeface="Quattrocento Sans"/>
                <a:ea typeface="Quattrocento Sans"/>
                <a:cs typeface="Quattrocento Sans"/>
                <a:sym typeface="Quattrocento Sans"/>
              </a:endParaRPr>
            </a:p>
          </p:txBody>
        </p:sp>
      </p:grpSp>
      <p:cxnSp>
        <p:nvCxnSpPr>
          <p:cNvPr id="2595" name="Google Shape;2595;p131"/>
          <p:cNvCxnSpPr/>
          <p:nvPr/>
        </p:nvCxnSpPr>
        <p:spPr>
          <a:xfrm>
            <a:off x="5723532" y="5284509"/>
            <a:ext cx="3819658" cy="9598"/>
          </a:xfrm>
          <a:prstGeom prst="straightConnector1">
            <a:avLst/>
          </a:prstGeom>
          <a:noFill/>
          <a:ln w="28575" cap="flat" cmpd="sng">
            <a:solidFill>
              <a:schemeClr val="dk2"/>
            </a:solidFill>
            <a:prstDash val="dash"/>
            <a:round/>
            <a:headEnd type="triangle" w="med" len="med"/>
            <a:tailEnd type="triangle" w="med" len="med"/>
          </a:ln>
        </p:spPr>
      </p:cxnSp>
      <p:grpSp>
        <p:nvGrpSpPr>
          <p:cNvPr id="2596" name="Google Shape;2596;p131"/>
          <p:cNvGrpSpPr/>
          <p:nvPr/>
        </p:nvGrpSpPr>
        <p:grpSpPr>
          <a:xfrm>
            <a:off x="781363" y="4760302"/>
            <a:ext cx="319397" cy="436508"/>
            <a:chOff x="7264761" y="118465"/>
            <a:chExt cx="365202" cy="499109"/>
          </a:xfrm>
        </p:grpSpPr>
        <p:sp>
          <p:nvSpPr>
            <p:cNvPr id="2597" name="Google Shape;2597;p131"/>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med" len="med"/>
              <a:tailEnd type="none" w="med" len="med"/>
            </a:ln>
          </p:spPr>
          <p:txBody>
            <a:bodyPr spcFirstLastPara="1" wrap="square" lIns="93237" tIns="46618" rIns="93237" bIns="46618" anchor="t" anchorCtr="0">
              <a:noAutofit/>
            </a:bodyPr>
            <a:lstStyle/>
            <a:p>
              <a:pPr algn="ctr" defTabSz="1243431"/>
              <a:endParaRPr sz="2448">
                <a:solidFill>
                  <a:srgbClr val="505050"/>
                </a:solidFill>
                <a:latin typeface="Quattrocento Sans"/>
                <a:ea typeface="Quattrocento Sans"/>
                <a:cs typeface="Quattrocento Sans"/>
                <a:sym typeface="Quattrocento Sans"/>
              </a:endParaRPr>
            </a:p>
          </p:txBody>
        </p:sp>
        <p:sp>
          <p:nvSpPr>
            <p:cNvPr id="2598" name="Google Shape;2598;p131"/>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3264">
                <a:solidFill>
                  <a:srgbClr val="FFFFFF"/>
                </a:solidFill>
                <a:latin typeface="Quattrocento Sans"/>
                <a:ea typeface="Quattrocento Sans"/>
                <a:cs typeface="Quattrocento Sans"/>
                <a:sym typeface="Quattrocento Sans"/>
              </a:endParaRPr>
            </a:p>
          </p:txBody>
        </p:sp>
      </p:grpSp>
      <p:grpSp>
        <p:nvGrpSpPr>
          <p:cNvPr id="2599" name="Google Shape;2599;p131"/>
          <p:cNvGrpSpPr/>
          <p:nvPr/>
        </p:nvGrpSpPr>
        <p:grpSpPr>
          <a:xfrm>
            <a:off x="730436" y="5702566"/>
            <a:ext cx="424090" cy="402130"/>
            <a:chOff x="8301667" y="2334125"/>
            <a:chExt cx="586815" cy="556429"/>
          </a:xfrm>
        </p:grpSpPr>
        <p:sp>
          <p:nvSpPr>
            <p:cNvPr id="2600" name="Google Shape;2600;p131"/>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sp>
          <p:nvSpPr>
            <p:cNvPr id="2601" name="Google Shape;2601;p131"/>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sp>
          <p:nvSpPr>
            <p:cNvPr id="2602" name="Google Shape;2602;p131"/>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latin typeface="Quattrocento Sans"/>
                <a:ea typeface="Quattrocento Sans"/>
                <a:cs typeface="Quattrocento Sans"/>
                <a:sym typeface="Quattrocento Sans"/>
              </a:endParaRPr>
            </a:p>
          </p:txBody>
        </p:sp>
        <p:sp>
          <p:nvSpPr>
            <p:cNvPr id="2603" name="Google Shape;2603;p131"/>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latin typeface="Quattrocento Sans"/>
                <a:ea typeface="Quattrocento Sans"/>
                <a:cs typeface="Quattrocento Sans"/>
                <a:sym typeface="Quattrocento Sans"/>
              </a:endParaRPr>
            </a:p>
          </p:txBody>
        </p:sp>
        <p:sp>
          <p:nvSpPr>
            <p:cNvPr id="2604" name="Google Shape;2604;p131"/>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latin typeface="Quattrocento Sans"/>
                <a:ea typeface="Quattrocento Sans"/>
                <a:cs typeface="Quattrocento Sans"/>
                <a:sym typeface="Quattrocento Sans"/>
              </a:endParaRPr>
            </a:p>
          </p:txBody>
        </p:sp>
        <p:sp>
          <p:nvSpPr>
            <p:cNvPr id="2605" name="Google Shape;2605;p131"/>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sp>
          <p:nvSpPr>
            <p:cNvPr id="2606" name="Google Shape;2606;p131"/>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sp>
          <p:nvSpPr>
            <p:cNvPr id="2607" name="Google Shape;2607;p131"/>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Quattrocento Sans"/>
                <a:ea typeface="Quattrocento Sans"/>
                <a:cs typeface="Quattrocento Sans"/>
                <a:sym typeface="Quattrocento Sans"/>
              </a:endParaRPr>
            </a:p>
          </p:txBody>
        </p:sp>
      </p:grpSp>
      <p:grpSp>
        <p:nvGrpSpPr>
          <p:cNvPr id="2608" name="Google Shape;2608;p131"/>
          <p:cNvGrpSpPr/>
          <p:nvPr/>
        </p:nvGrpSpPr>
        <p:grpSpPr>
          <a:xfrm>
            <a:off x="721655" y="3865363"/>
            <a:ext cx="410647" cy="410647"/>
            <a:chOff x="8035871" y="3099661"/>
            <a:chExt cx="302100" cy="302100"/>
          </a:xfrm>
        </p:grpSpPr>
        <p:sp>
          <p:nvSpPr>
            <p:cNvPr id="2609" name="Google Shape;2609;p131"/>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3264">
                <a:solidFill>
                  <a:srgbClr val="FFFFFF"/>
                </a:solidFill>
                <a:latin typeface="Quattrocento Sans"/>
                <a:ea typeface="Quattrocento Sans"/>
                <a:cs typeface="Quattrocento Sans"/>
                <a:sym typeface="Quattrocento Sans"/>
              </a:endParaRPr>
            </a:p>
          </p:txBody>
        </p:sp>
        <p:sp>
          <p:nvSpPr>
            <p:cNvPr id="2610" name="Google Shape;2610;p131"/>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3264">
                <a:solidFill>
                  <a:srgbClr val="FFFFFF"/>
                </a:solidFill>
                <a:latin typeface="Quattrocento Sans"/>
                <a:ea typeface="Quattrocento Sans"/>
                <a:cs typeface="Quattrocento Sans"/>
                <a:sym typeface="Quattrocento Sans"/>
              </a:endParaRPr>
            </a:p>
          </p:txBody>
        </p:sp>
      </p:grpSp>
      <p:grpSp>
        <p:nvGrpSpPr>
          <p:cNvPr id="2611" name="Google Shape;2611;p131"/>
          <p:cNvGrpSpPr/>
          <p:nvPr/>
        </p:nvGrpSpPr>
        <p:grpSpPr>
          <a:xfrm>
            <a:off x="718422" y="3073801"/>
            <a:ext cx="416388" cy="310990"/>
            <a:chOff x="710237" y="918777"/>
            <a:chExt cx="2781885" cy="2077715"/>
          </a:xfrm>
        </p:grpSpPr>
        <p:grpSp>
          <p:nvGrpSpPr>
            <p:cNvPr id="2612" name="Google Shape;2612;p131"/>
            <p:cNvGrpSpPr/>
            <p:nvPr/>
          </p:nvGrpSpPr>
          <p:grpSpPr>
            <a:xfrm>
              <a:off x="710237" y="918777"/>
              <a:ext cx="2781885" cy="2077715"/>
              <a:chOff x="9531457" y="2208508"/>
              <a:chExt cx="503700" cy="376200"/>
            </a:xfrm>
          </p:grpSpPr>
          <p:sp>
            <p:nvSpPr>
              <p:cNvPr id="2613" name="Google Shape;2613;p131"/>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grpSp>
            <p:nvGrpSpPr>
              <p:cNvPr id="2614" name="Google Shape;2614;p131"/>
              <p:cNvGrpSpPr/>
              <p:nvPr/>
            </p:nvGrpSpPr>
            <p:grpSpPr>
              <a:xfrm>
                <a:off x="9813871" y="2248597"/>
                <a:ext cx="187291" cy="46461"/>
                <a:chOff x="9747337" y="2248545"/>
                <a:chExt cx="249123" cy="61800"/>
              </a:xfrm>
            </p:grpSpPr>
            <p:sp>
              <p:nvSpPr>
                <p:cNvPr id="2615" name="Google Shape;2615;p131"/>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16" name="Google Shape;2616;p131"/>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17" name="Google Shape;2617;p131"/>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grpSp>
        </p:grpSp>
        <p:sp>
          <p:nvSpPr>
            <p:cNvPr id="2618" name="Google Shape;2618;p131"/>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19" name="Google Shape;2619;p131"/>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20" name="Google Shape;2620;p131"/>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grpSp>
      <p:sp>
        <p:nvSpPr>
          <p:cNvPr id="2621" name="Google Shape;2621;p131"/>
          <p:cNvSpPr txBox="1"/>
          <p:nvPr/>
        </p:nvSpPr>
        <p:spPr>
          <a:xfrm>
            <a:off x="349091" y="2377953"/>
            <a:ext cx="1175533" cy="414242"/>
          </a:xfrm>
          <a:prstGeom prst="rect">
            <a:avLst/>
          </a:prstGeom>
          <a:noFill/>
          <a:ln>
            <a:noFill/>
          </a:ln>
        </p:spPr>
        <p:txBody>
          <a:bodyPr spcFirstLastPara="1" wrap="square" lIns="91412" tIns="45693" rIns="91412" bIns="45693" anchor="t" anchorCtr="0">
            <a:noAutofit/>
          </a:bodyPr>
          <a:lstStyle/>
          <a:p>
            <a:pPr algn="ctr" defTabSz="1243431"/>
            <a:r>
              <a:rPr lang="en-US" sz="1020">
                <a:latin typeface="Quattrocento Sans"/>
                <a:ea typeface="Quattrocento Sans"/>
                <a:cs typeface="Quattrocento Sans"/>
                <a:sym typeface="Quattrocento Sans"/>
              </a:rPr>
              <a:t>Sensors and IoT</a:t>
            </a:r>
            <a:endParaRPr sz="1399"/>
          </a:p>
          <a:p>
            <a:pPr algn="ctr" defTabSz="1243431"/>
            <a:r>
              <a:rPr lang="en-US" sz="1020">
                <a:latin typeface="Quattrocento Sans"/>
                <a:ea typeface="Quattrocento Sans"/>
                <a:cs typeface="Quattrocento Sans"/>
                <a:sym typeface="Quattrocento Sans"/>
              </a:rPr>
              <a:t>(unstructured)</a:t>
            </a:r>
            <a:endParaRPr sz="1399"/>
          </a:p>
        </p:txBody>
      </p:sp>
      <p:grpSp>
        <p:nvGrpSpPr>
          <p:cNvPr id="2622" name="Google Shape;2622;p131"/>
          <p:cNvGrpSpPr/>
          <p:nvPr/>
        </p:nvGrpSpPr>
        <p:grpSpPr>
          <a:xfrm>
            <a:off x="732214" y="1908322"/>
            <a:ext cx="421993" cy="471536"/>
            <a:chOff x="4633352" y="465695"/>
            <a:chExt cx="743704" cy="831019"/>
          </a:xfrm>
        </p:grpSpPr>
        <p:sp>
          <p:nvSpPr>
            <p:cNvPr id="2623" name="Google Shape;2623;p131"/>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4" name="Google Shape;2624;p131"/>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5" name="Google Shape;2625;p131"/>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6" name="Google Shape;2626;p131"/>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7" name="Google Shape;2627;p131"/>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8" name="Google Shape;2628;p131"/>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29" name="Google Shape;2629;p131"/>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sp>
          <p:nvSpPr>
            <p:cNvPr id="2630" name="Google Shape;2630;p131"/>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1836">
                <a:solidFill>
                  <a:srgbClr val="FFFFFF"/>
                </a:solidFill>
                <a:latin typeface="Quattrocento Sans"/>
                <a:ea typeface="Quattrocento Sans"/>
                <a:cs typeface="Quattrocento Sans"/>
                <a:sym typeface="Quattrocento Sans"/>
              </a:endParaRPr>
            </a:p>
          </p:txBody>
        </p:sp>
      </p:grpSp>
      <p:sp>
        <p:nvSpPr>
          <p:cNvPr id="2631" name="Google Shape;2631;p131"/>
          <p:cNvSpPr/>
          <p:nvPr/>
        </p:nvSpPr>
        <p:spPr>
          <a:xfrm>
            <a:off x="2384416" y="3796300"/>
            <a:ext cx="1311714" cy="622412"/>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Azure Event Hubs</a:t>
            </a:r>
            <a:endParaRPr sz="1399"/>
          </a:p>
          <a:p>
            <a:pPr algn="ctr" defTabSz="1243431"/>
            <a:r>
              <a:rPr lang="en-US" sz="1122">
                <a:latin typeface="Quattrocento Sans"/>
                <a:ea typeface="Quattrocento Sans"/>
                <a:cs typeface="Quattrocento Sans"/>
                <a:sym typeface="Quattrocento Sans"/>
              </a:rPr>
              <a:t>Azure IoT Hub</a:t>
            </a:r>
            <a:endParaRPr sz="1399"/>
          </a:p>
          <a:p>
            <a:pPr algn="ctr" defTabSz="1243431"/>
            <a:r>
              <a:rPr lang="en-US" sz="1122">
                <a:latin typeface="Quattrocento Sans"/>
                <a:ea typeface="Quattrocento Sans"/>
                <a:cs typeface="Quattrocento Sans"/>
                <a:sym typeface="Quattrocento Sans"/>
              </a:rPr>
              <a:t>Kafka</a:t>
            </a:r>
            <a:endParaRPr sz="1399"/>
          </a:p>
        </p:txBody>
      </p:sp>
      <p:cxnSp>
        <p:nvCxnSpPr>
          <p:cNvPr id="2632" name="Google Shape;2632;p131"/>
          <p:cNvCxnSpPr/>
          <p:nvPr/>
        </p:nvCxnSpPr>
        <p:spPr>
          <a:xfrm>
            <a:off x="3696254" y="3515331"/>
            <a:ext cx="3143254" cy="0"/>
          </a:xfrm>
          <a:prstGeom prst="straightConnector1">
            <a:avLst/>
          </a:prstGeom>
          <a:noFill/>
          <a:ln w="19050" cap="flat" cmpd="sng">
            <a:solidFill>
              <a:srgbClr val="9999A2"/>
            </a:solidFill>
            <a:prstDash val="dash"/>
            <a:round/>
            <a:headEnd type="triangle" w="med" len="med"/>
            <a:tailEnd type="triangle" w="med" len="med"/>
          </a:ln>
        </p:spPr>
      </p:cxnSp>
      <p:cxnSp>
        <p:nvCxnSpPr>
          <p:cNvPr id="2633" name="Google Shape;2633;p131"/>
          <p:cNvCxnSpPr/>
          <p:nvPr/>
        </p:nvCxnSpPr>
        <p:spPr>
          <a:xfrm>
            <a:off x="7561115" y="4313551"/>
            <a:ext cx="0" cy="980560"/>
          </a:xfrm>
          <a:prstGeom prst="straightConnector1">
            <a:avLst/>
          </a:prstGeom>
          <a:noFill/>
          <a:ln w="28575" cap="flat" cmpd="sng">
            <a:solidFill>
              <a:schemeClr val="dk2"/>
            </a:solidFill>
            <a:prstDash val="dash"/>
            <a:round/>
            <a:headEnd type="triangle" w="med" len="med"/>
            <a:tailEnd type="none" w="sm" len="sm"/>
          </a:ln>
        </p:spPr>
      </p:cxnSp>
      <p:sp>
        <p:nvSpPr>
          <p:cNvPr id="2634" name="Google Shape;2634;p131"/>
          <p:cNvSpPr/>
          <p:nvPr/>
        </p:nvSpPr>
        <p:spPr>
          <a:xfrm>
            <a:off x="11208663" y="3194852"/>
            <a:ext cx="572919" cy="258864"/>
          </a:xfrm>
          <a:prstGeom prst="rect">
            <a:avLst/>
          </a:prstGeom>
          <a:noFill/>
          <a:ln>
            <a:noFill/>
          </a:ln>
        </p:spPr>
        <p:txBody>
          <a:bodyPr spcFirstLastPara="1" wrap="square" lIns="91412" tIns="45693" rIns="91412" bIns="45693" anchor="t" anchorCtr="0">
            <a:noAutofit/>
          </a:bodyPr>
          <a:lstStyle/>
          <a:p>
            <a:pPr algn="ctr" defTabSz="1243431"/>
            <a:r>
              <a:rPr lang="en-US" sz="1020">
                <a:latin typeface="Quattrocento Sans"/>
                <a:ea typeface="Quattrocento Sans"/>
                <a:cs typeface="Quattrocento Sans"/>
                <a:sym typeface="Quattrocento Sans"/>
              </a:rPr>
              <a:t>Apps</a:t>
            </a:r>
            <a:endParaRPr sz="1399"/>
          </a:p>
        </p:txBody>
      </p:sp>
      <p:cxnSp>
        <p:nvCxnSpPr>
          <p:cNvPr id="2635" name="Google Shape;2635;p131"/>
          <p:cNvCxnSpPr/>
          <p:nvPr/>
        </p:nvCxnSpPr>
        <p:spPr>
          <a:xfrm>
            <a:off x="10631935" y="5305455"/>
            <a:ext cx="349450" cy="0"/>
          </a:xfrm>
          <a:prstGeom prst="straightConnector1">
            <a:avLst/>
          </a:prstGeom>
          <a:noFill/>
          <a:ln w="19050" cap="flat" cmpd="sng">
            <a:solidFill>
              <a:srgbClr val="9999A2"/>
            </a:solidFill>
            <a:prstDash val="dash"/>
            <a:round/>
            <a:headEnd type="none" w="sm" len="sm"/>
            <a:tailEnd type="triangle" w="med" len="med"/>
          </a:ln>
        </p:spPr>
      </p:cxnSp>
      <p:cxnSp>
        <p:nvCxnSpPr>
          <p:cNvPr id="2636" name="Google Shape;2636;p131"/>
          <p:cNvCxnSpPr/>
          <p:nvPr/>
        </p:nvCxnSpPr>
        <p:spPr>
          <a:xfrm>
            <a:off x="5217370" y="3515332"/>
            <a:ext cx="0" cy="1082847"/>
          </a:xfrm>
          <a:prstGeom prst="straightConnector1">
            <a:avLst/>
          </a:prstGeom>
          <a:noFill/>
          <a:ln w="19050" cap="flat" cmpd="sng">
            <a:solidFill>
              <a:srgbClr val="9999A2"/>
            </a:solidFill>
            <a:prstDash val="dash"/>
            <a:round/>
            <a:headEnd type="none" w="sm" len="sm"/>
            <a:tailEnd type="triangle" w="med" len="med"/>
          </a:ln>
        </p:spPr>
      </p:cxnSp>
      <p:grpSp>
        <p:nvGrpSpPr>
          <p:cNvPr id="2637" name="Google Shape;2637;p131"/>
          <p:cNvGrpSpPr/>
          <p:nvPr/>
        </p:nvGrpSpPr>
        <p:grpSpPr>
          <a:xfrm>
            <a:off x="11246400" y="2804931"/>
            <a:ext cx="638616" cy="385721"/>
            <a:chOff x="3604308" y="4850892"/>
            <a:chExt cx="394799" cy="230838"/>
          </a:xfrm>
        </p:grpSpPr>
        <p:sp>
          <p:nvSpPr>
            <p:cNvPr id="2638" name="Google Shape;2638;p131"/>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39" name="Google Shape;2639;p131"/>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0" name="Google Shape;2640;p131"/>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grpSp>
      <p:sp>
        <p:nvSpPr>
          <p:cNvPr id="2641" name="Google Shape;2641;p131"/>
          <p:cNvSpPr/>
          <p:nvPr/>
        </p:nvSpPr>
        <p:spPr>
          <a:xfrm>
            <a:off x="4955135" y="5019418"/>
            <a:ext cx="584635" cy="460112"/>
          </a:xfrm>
          <a:custGeom>
            <a:avLst/>
            <a:gdLst/>
            <a:ahLst/>
            <a:cxnLst/>
            <a:rect l="l" t="t" r="r" b="b"/>
            <a:pathLst>
              <a:path w="5983" h="4697" extrusionOk="0">
                <a:moveTo>
                  <a:pt x="3752" y="2549"/>
                </a:moveTo>
                <a:lnTo>
                  <a:pt x="2693" y="4063"/>
                </a:lnTo>
                <a:cubicBezTo>
                  <a:pt x="2681" y="4075"/>
                  <a:pt x="2669" y="4087"/>
                  <a:pt x="2651" y="4087"/>
                </a:cubicBezTo>
                <a:cubicBezTo>
                  <a:pt x="2645" y="4087"/>
                  <a:pt x="2633" y="4087"/>
                  <a:pt x="2627" y="4081"/>
                </a:cubicBezTo>
                <a:cubicBezTo>
                  <a:pt x="2603" y="4069"/>
                  <a:pt x="2591" y="4045"/>
                  <a:pt x="2603" y="4021"/>
                </a:cubicBezTo>
                <a:lnTo>
                  <a:pt x="2878" y="3117"/>
                </a:lnTo>
                <a:lnTo>
                  <a:pt x="2262" y="3117"/>
                </a:lnTo>
                <a:cubicBezTo>
                  <a:pt x="2244" y="3117"/>
                  <a:pt x="2226" y="3105"/>
                  <a:pt x="2214" y="3087"/>
                </a:cubicBezTo>
                <a:cubicBezTo>
                  <a:pt x="2208" y="3070"/>
                  <a:pt x="2208" y="3052"/>
                  <a:pt x="2220" y="3034"/>
                </a:cubicBezTo>
                <a:lnTo>
                  <a:pt x="3249" y="1538"/>
                </a:lnTo>
                <a:cubicBezTo>
                  <a:pt x="3261" y="1526"/>
                  <a:pt x="3273" y="1514"/>
                  <a:pt x="3291" y="1514"/>
                </a:cubicBezTo>
                <a:cubicBezTo>
                  <a:pt x="3297" y="1514"/>
                  <a:pt x="3303" y="1514"/>
                  <a:pt x="3315" y="1520"/>
                </a:cubicBezTo>
                <a:cubicBezTo>
                  <a:pt x="3339" y="1532"/>
                  <a:pt x="3351" y="1556"/>
                  <a:pt x="3339" y="1580"/>
                </a:cubicBezTo>
                <a:lnTo>
                  <a:pt x="3075" y="2465"/>
                </a:lnTo>
                <a:lnTo>
                  <a:pt x="3710" y="2465"/>
                </a:lnTo>
                <a:cubicBezTo>
                  <a:pt x="3740" y="2465"/>
                  <a:pt x="3763" y="2489"/>
                  <a:pt x="3763" y="2519"/>
                </a:cubicBezTo>
                <a:cubicBezTo>
                  <a:pt x="3763" y="2531"/>
                  <a:pt x="3758" y="2537"/>
                  <a:pt x="3752" y="2549"/>
                </a:cubicBezTo>
                <a:close/>
                <a:moveTo>
                  <a:pt x="5750" y="754"/>
                </a:moveTo>
                <a:lnTo>
                  <a:pt x="0" y="754"/>
                </a:lnTo>
                <a:lnTo>
                  <a:pt x="0" y="4326"/>
                </a:lnTo>
                <a:cubicBezTo>
                  <a:pt x="0" y="4529"/>
                  <a:pt x="168" y="4697"/>
                  <a:pt x="371" y="4697"/>
                </a:cubicBezTo>
                <a:lnTo>
                  <a:pt x="5612" y="4697"/>
                </a:lnTo>
                <a:cubicBezTo>
                  <a:pt x="5816" y="4697"/>
                  <a:pt x="5983" y="4529"/>
                  <a:pt x="5983" y="4326"/>
                </a:cubicBezTo>
                <a:lnTo>
                  <a:pt x="5983" y="1095"/>
                </a:lnTo>
                <a:cubicBezTo>
                  <a:pt x="5983" y="946"/>
                  <a:pt x="5887" y="814"/>
                  <a:pt x="5750" y="754"/>
                </a:cubicBezTo>
                <a:close/>
                <a:moveTo>
                  <a:pt x="3536" y="485"/>
                </a:moveTo>
                <a:lnTo>
                  <a:pt x="3363" y="186"/>
                </a:lnTo>
                <a:cubicBezTo>
                  <a:pt x="3297" y="72"/>
                  <a:pt x="3171" y="0"/>
                  <a:pt x="3040" y="0"/>
                </a:cubicBezTo>
                <a:lnTo>
                  <a:pt x="371" y="0"/>
                </a:lnTo>
                <a:cubicBezTo>
                  <a:pt x="168" y="0"/>
                  <a:pt x="0" y="168"/>
                  <a:pt x="0" y="371"/>
                </a:cubicBezTo>
                <a:lnTo>
                  <a:pt x="0" y="563"/>
                </a:lnTo>
                <a:lnTo>
                  <a:pt x="3602" y="563"/>
                </a:lnTo>
                <a:cubicBezTo>
                  <a:pt x="3572" y="545"/>
                  <a:pt x="3554" y="515"/>
                  <a:pt x="3536" y="485"/>
                </a:cubicBezTo>
                <a:close/>
              </a:path>
            </a:pathLst>
          </a:custGeom>
          <a:noFill/>
          <a:ln w="19050" cap="flat" cmpd="sng">
            <a:solidFill>
              <a:srgbClr val="7A7A87"/>
            </a:solidFill>
            <a:prstDash val="solid"/>
            <a:round/>
            <a:headEnd type="none" w="sm" len="sm"/>
            <a:tailEnd type="none" w="sm" len="sm"/>
          </a:ln>
        </p:spPr>
        <p:txBody>
          <a:bodyPr spcFirstLastPara="1" wrap="square" lIns="76164" tIns="38070" rIns="76164" bIns="38070" anchor="t" anchorCtr="0">
            <a:noAutofit/>
          </a:bodyPr>
          <a:lstStyle/>
          <a:p>
            <a:pPr defTabSz="1243431"/>
            <a:endParaRPr sz="2400">
              <a:solidFill>
                <a:srgbClr val="FFFFFF"/>
              </a:solidFill>
              <a:latin typeface="Quattrocento Sans"/>
              <a:ea typeface="Quattrocento Sans"/>
              <a:cs typeface="Quattrocento Sans"/>
              <a:sym typeface="Quattrocento Sans"/>
            </a:endParaRPr>
          </a:p>
        </p:txBody>
      </p:sp>
      <p:sp>
        <p:nvSpPr>
          <p:cNvPr id="2642" name="Google Shape;2642;p131"/>
          <p:cNvSpPr txBox="1"/>
          <p:nvPr/>
        </p:nvSpPr>
        <p:spPr>
          <a:xfrm>
            <a:off x="9513955" y="2511986"/>
            <a:ext cx="1179732" cy="427439"/>
          </a:xfrm>
          <a:prstGeom prst="rect">
            <a:avLst/>
          </a:prstGeom>
          <a:noFill/>
          <a:ln>
            <a:noFill/>
          </a:ln>
        </p:spPr>
        <p:txBody>
          <a:bodyPr spcFirstLastPara="1" wrap="square" lIns="0" tIns="0" rIns="0" bIns="0" anchor="t" anchorCtr="0">
            <a:noAutofit/>
          </a:bodyPr>
          <a:lstStyle/>
          <a:p>
            <a:pPr algn="ctr" defTabSz="1243431"/>
            <a:r>
              <a:rPr lang="en-US" sz="1072">
                <a:latin typeface="Quattrocento Sans"/>
                <a:ea typeface="Quattrocento Sans"/>
                <a:cs typeface="Quattrocento Sans"/>
                <a:sym typeface="Quattrocento Sans"/>
              </a:rPr>
              <a:t>Azure Kubernetes Service</a:t>
            </a:r>
            <a:endParaRPr sz="1399"/>
          </a:p>
        </p:txBody>
      </p:sp>
      <p:grpSp>
        <p:nvGrpSpPr>
          <p:cNvPr id="2643" name="Google Shape;2643;p131"/>
          <p:cNvGrpSpPr/>
          <p:nvPr/>
        </p:nvGrpSpPr>
        <p:grpSpPr>
          <a:xfrm>
            <a:off x="9921087" y="2173688"/>
            <a:ext cx="364417" cy="270605"/>
            <a:chOff x="-219366" y="4364127"/>
            <a:chExt cx="678335" cy="503709"/>
          </a:xfrm>
        </p:grpSpPr>
        <p:sp>
          <p:nvSpPr>
            <p:cNvPr id="2644" name="Google Shape;2644;p131"/>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5" name="Google Shape;2645;p131"/>
            <p:cNvSpPr/>
            <p:nvPr/>
          </p:nvSpPr>
          <p:spPr>
            <a:xfrm>
              <a:off x="-108042"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6" name="Google Shape;2646;p131"/>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7" name="Google Shape;2647;p131"/>
            <p:cNvSpPr/>
            <p:nvPr/>
          </p:nvSpPr>
          <p:spPr>
            <a:xfrm>
              <a:off x="132874" y="4365840"/>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2391" y="237649"/>
                  </a:lnTo>
                  <a:lnTo>
                    <a:pt x="82391" y="47149"/>
                  </a:lnTo>
                  <a:lnTo>
                    <a:pt x="93821" y="45244"/>
                  </a:lnTo>
                  <a:lnTo>
                    <a:pt x="105251" y="40481"/>
                  </a:lnTo>
                  <a:lnTo>
                    <a:pt x="118586" y="35719"/>
                  </a:lnTo>
                  <a:lnTo>
                    <a:pt x="118586" y="249079"/>
                  </a:lnTo>
                  <a:lnTo>
                    <a:pt x="105251"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8" name="Google Shape;2648;p131"/>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49" name="Google Shape;2649;p131"/>
            <p:cNvSpPr/>
            <p:nvPr/>
          </p:nvSpPr>
          <p:spPr>
            <a:xfrm>
              <a:off x="-108042"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29076"/>
                  </a:moveTo>
                  <a:lnTo>
                    <a:pt x="46196" y="227171"/>
                  </a:lnTo>
                  <a:lnTo>
                    <a:pt x="46196" y="58579"/>
                  </a:lnTo>
                  <a:lnTo>
                    <a:pt x="54769" y="56674"/>
                  </a:lnTo>
                  <a:lnTo>
                    <a:pt x="63341" y="54769"/>
                  </a:lnTo>
                  <a:lnTo>
                    <a:pt x="71914" y="52864"/>
                  </a:lnTo>
                  <a:lnTo>
                    <a:pt x="71914" y="236696"/>
                  </a:lnTo>
                  <a:lnTo>
                    <a:pt x="63341" y="234791"/>
                  </a:lnTo>
                  <a:lnTo>
                    <a:pt x="54769" y="229076"/>
                  </a:lnTo>
                  <a:close/>
                  <a:moveTo>
                    <a:pt x="94774" y="242411"/>
                  </a:moveTo>
                  <a:lnTo>
                    <a:pt x="83344" y="237649"/>
                  </a:lnTo>
                  <a:lnTo>
                    <a:pt x="83344" y="47149"/>
                  </a:lnTo>
                  <a:lnTo>
                    <a:pt x="94774" y="45244"/>
                  </a:lnTo>
                  <a:lnTo>
                    <a:pt x="106204" y="40481"/>
                  </a:lnTo>
                  <a:lnTo>
                    <a:pt x="119539" y="35719"/>
                  </a:lnTo>
                  <a:lnTo>
                    <a:pt x="119539" y="249079"/>
                  </a:lnTo>
                  <a:lnTo>
                    <a:pt x="106204" y="244316"/>
                  </a:lnTo>
                  <a:lnTo>
                    <a:pt x="94774" y="24241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0" name="Google Shape;2650;p131"/>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1" name="Google Shape;2651;p131"/>
            <p:cNvSpPr/>
            <p:nvPr/>
          </p:nvSpPr>
          <p:spPr>
            <a:xfrm>
              <a:off x="132874" y="46963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29076"/>
                  </a:moveTo>
                  <a:lnTo>
                    <a:pt x="45244" y="227171"/>
                  </a:lnTo>
                  <a:lnTo>
                    <a:pt x="45244" y="58579"/>
                  </a:lnTo>
                  <a:lnTo>
                    <a:pt x="53816" y="56674"/>
                  </a:lnTo>
                  <a:lnTo>
                    <a:pt x="62389" y="54769"/>
                  </a:lnTo>
                  <a:lnTo>
                    <a:pt x="70961" y="52864"/>
                  </a:lnTo>
                  <a:lnTo>
                    <a:pt x="70961" y="236696"/>
                  </a:lnTo>
                  <a:lnTo>
                    <a:pt x="62389" y="234791"/>
                  </a:lnTo>
                  <a:lnTo>
                    <a:pt x="53816" y="229076"/>
                  </a:lnTo>
                  <a:close/>
                  <a:moveTo>
                    <a:pt x="93821" y="242411"/>
                  </a:moveTo>
                  <a:lnTo>
                    <a:pt x="83344" y="237649"/>
                  </a:lnTo>
                  <a:lnTo>
                    <a:pt x="83344" y="47149"/>
                  </a:lnTo>
                  <a:lnTo>
                    <a:pt x="94774" y="45244"/>
                  </a:lnTo>
                  <a:lnTo>
                    <a:pt x="106204" y="40481"/>
                  </a:lnTo>
                  <a:lnTo>
                    <a:pt x="119539" y="35719"/>
                  </a:lnTo>
                  <a:lnTo>
                    <a:pt x="119539" y="249079"/>
                  </a:lnTo>
                  <a:lnTo>
                    <a:pt x="106204" y="244316"/>
                  </a:lnTo>
                  <a:lnTo>
                    <a:pt x="93821" y="24241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2" name="Google Shape;2652;p131"/>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3" name="Google Shape;2653;p131"/>
            <p:cNvSpPr/>
            <p:nvPr/>
          </p:nvSpPr>
          <p:spPr>
            <a:xfrm>
              <a:off x="19837"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4" name="Google Shape;2654;p131"/>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5" name="Google Shape;2655;p131"/>
            <p:cNvSpPr/>
            <p:nvPr/>
          </p:nvSpPr>
          <p:spPr>
            <a:xfrm>
              <a:off x="-21936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3816" y="230981"/>
                  </a:moveTo>
                  <a:lnTo>
                    <a:pt x="45244" y="229076"/>
                  </a:lnTo>
                  <a:lnTo>
                    <a:pt x="45244" y="60484"/>
                  </a:lnTo>
                  <a:lnTo>
                    <a:pt x="53816" y="58579"/>
                  </a:lnTo>
                  <a:lnTo>
                    <a:pt x="62389" y="56674"/>
                  </a:lnTo>
                  <a:lnTo>
                    <a:pt x="70961" y="54769"/>
                  </a:lnTo>
                  <a:lnTo>
                    <a:pt x="70961" y="238601"/>
                  </a:lnTo>
                  <a:lnTo>
                    <a:pt x="62389" y="236696"/>
                  </a:lnTo>
                  <a:lnTo>
                    <a:pt x="53816"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6" name="Google Shape;2656;p131"/>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7" name="Google Shape;2657;p131"/>
            <p:cNvSpPr/>
            <p:nvPr/>
          </p:nvSpPr>
          <p:spPr>
            <a:xfrm>
              <a:off x="-14987"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8" name="Google Shape;2658;p131"/>
            <p:cNvSpPr/>
            <p:nvPr/>
          </p:nvSpPr>
          <p:spPr>
            <a:xfrm>
              <a:off x="225358" y="4364127"/>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59" name="Google Shape;2659;p131"/>
            <p:cNvSpPr/>
            <p:nvPr/>
          </p:nvSpPr>
          <p:spPr>
            <a:xfrm>
              <a:off x="-14987"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0" name="Google Shape;2660;p131"/>
            <p:cNvSpPr/>
            <p:nvPr/>
          </p:nvSpPr>
          <p:spPr>
            <a:xfrm>
              <a:off x="225358" y="4694674"/>
              <a:ext cx="108585" cy="171450"/>
            </a:xfrm>
            <a:custGeom>
              <a:avLst/>
              <a:gdLst/>
              <a:ahLst/>
              <a:cxnLst/>
              <a:rect l="l" t="t" r="r" b="b"/>
              <a:pathLst>
                <a:path w="180975" h="285750" extrusionOk="0">
                  <a:moveTo>
                    <a:pt x="179546" y="218599"/>
                  </a:moveTo>
                  <a:lnTo>
                    <a:pt x="7144" y="285274"/>
                  </a:lnTo>
                  <a:lnTo>
                    <a:pt x="7144" y="7144"/>
                  </a:lnTo>
                  <a:lnTo>
                    <a:pt x="179546" y="68104"/>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1" name="Google Shape;2661;p131"/>
            <p:cNvSpPr/>
            <p:nvPr/>
          </p:nvSpPr>
          <p:spPr>
            <a:xfrm>
              <a:off x="114035"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2" name="Google Shape;2662;p131"/>
            <p:cNvSpPr/>
            <p:nvPr/>
          </p:nvSpPr>
          <p:spPr>
            <a:xfrm>
              <a:off x="-125169" y="4529686"/>
              <a:ext cx="108585" cy="171450"/>
            </a:xfrm>
            <a:custGeom>
              <a:avLst/>
              <a:gdLst/>
              <a:ahLst/>
              <a:cxnLst/>
              <a:rect l="l" t="t" r="r" b="b"/>
              <a:pathLst>
                <a:path w="180975" h="285750" extrusionOk="0">
                  <a:moveTo>
                    <a:pt x="176689" y="217646"/>
                  </a:moveTo>
                  <a:lnTo>
                    <a:pt x="7144" y="282416"/>
                  </a:lnTo>
                  <a:lnTo>
                    <a:pt x="7144" y="7144"/>
                  </a:lnTo>
                  <a:lnTo>
                    <a:pt x="176689"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3" name="Google Shape;2663;p131"/>
            <p:cNvSpPr/>
            <p:nvPr/>
          </p:nvSpPr>
          <p:spPr>
            <a:xfrm>
              <a:off x="350384" y="4529686"/>
              <a:ext cx="108585" cy="171450"/>
            </a:xfrm>
            <a:custGeom>
              <a:avLst/>
              <a:gdLst/>
              <a:ahLst/>
              <a:cxnLst/>
              <a:rect l="l" t="t" r="r" b="b"/>
              <a:pathLst>
                <a:path w="180975" h="285750" extrusionOk="0">
                  <a:moveTo>
                    <a:pt x="177641" y="217646"/>
                  </a:moveTo>
                  <a:lnTo>
                    <a:pt x="7144" y="282416"/>
                  </a:lnTo>
                  <a:lnTo>
                    <a:pt x="7144" y="7144"/>
                  </a:lnTo>
                  <a:lnTo>
                    <a:pt x="177641" y="67151"/>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sp>
          <p:nvSpPr>
            <p:cNvPr id="2664" name="Google Shape;2664;p131"/>
            <p:cNvSpPr/>
            <p:nvPr/>
          </p:nvSpPr>
          <p:spPr>
            <a:xfrm>
              <a:off x="256186" y="4529686"/>
              <a:ext cx="80010" cy="171450"/>
            </a:xfrm>
            <a:custGeom>
              <a:avLst/>
              <a:gdLst/>
              <a:ahLst/>
              <a:cxnLst/>
              <a:rect l="l" t="t" r="r" b="b"/>
              <a:pathLst>
                <a:path w="133350" h="285750" extrusionOk="0">
                  <a:moveTo>
                    <a:pt x="7144" y="51911"/>
                  </a:moveTo>
                  <a:lnTo>
                    <a:pt x="7144" y="233839"/>
                  </a:lnTo>
                  <a:lnTo>
                    <a:pt x="134779" y="283369"/>
                  </a:lnTo>
                  <a:lnTo>
                    <a:pt x="134779" y="7144"/>
                  </a:lnTo>
                  <a:lnTo>
                    <a:pt x="7144" y="51911"/>
                  </a:lnTo>
                  <a:close/>
                  <a:moveTo>
                    <a:pt x="20479" y="219551"/>
                  </a:moveTo>
                  <a:lnTo>
                    <a:pt x="13811" y="217646"/>
                  </a:lnTo>
                  <a:lnTo>
                    <a:pt x="13811" y="67151"/>
                  </a:lnTo>
                  <a:lnTo>
                    <a:pt x="20479" y="65246"/>
                  </a:lnTo>
                  <a:lnTo>
                    <a:pt x="27146" y="63341"/>
                  </a:lnTo>
                  <a:lnTo>
                    <a:pt x="33814" y="61436"/>
                  </a:lnTo>
                  <a:lnTo>
                    <a:pt x="33814" y="225266"/>
                  </a:lnTo>
                  <a:lnTo>
                    <a:pt x="27146" y="223361"/>
                  </a:lnTo>
                  <a:lnTo>
                    <a:pt x="20479" y="219551"/>
                  </a:lnTo>
                  <a:close/>
                  <a:moveTo>
                    <a:pt x="54769" y="230981"/>
                  </a:moveTo>
                  <a:lnTo>
                    <a:pt x="46196" y="229076"/>
                  </a:lnTo>
                  <a:lnTo>
                    <a:pt x="46196" y="60484"/>
                  </a:lnTo>
                  <a:lnTo>
                    <a:pt x="54769" y="58579"/>
                  </a:lnTo>
                  <a:lnTo>
                    <a:pt x="63341" y="56674"/>
                  </a:lnTo>
                  <a:lnTo>
                    <a:pt x="71914" y="54769"/>
                  </a:lnTo>
                  <a:lnTo>
                    <a:pt x="71914" y="238601"/>
                  </a:lnTo>
                  <a:lnTo>
                    <a:pt x="63341" y="236696"/>
                  </a:lnTo>
                  <a:lnTo>
                    <a:pt x="54769" y="230981"/>
                  </a:lnTo>
                  <a:close/>
                  <a:moveTo>
                    <a:pt x="94774" y="244316"/>
                  </a:moveTo>
                  <a:lnTo>
                    <a:pt x="83344" y="239554"/>
                  </a:lnTo>
                  <a:lnTo>
                    <a:pt x="83344" y="49054"/>
                  </a:lnTo>
                  <a:lnTo>
                    <a:pt x="94774" y="47149"/>
                  </a:lnTo>
                  <a:lnTo>
                    <a:pt x="106204" y="42386"/>
                  </a:lnTo>
                  <a:lnTo>
                    <a:pt x="119539" y="37624"/>
                  </a:lnTo>
                  <a:lnTo>
                    <a:pt x="119539" y="250984"/>
                  </a:lnTo>
                  <a:lnTo>
                    <a:pt x="106204" y="246221"/>
                  </a:lnTo>
                  <a:lnTo>
                    <a:pt x="94774" y="244316"/>
                  </a:lnTo>
                  <a:close/>
                </a:path>
              </a:pathLst>
            </a:custGeom>
            <a:noFill/>
            <a:ln w="9525"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31"/>
              <a:endParaRPr sz="1836">
                <a:solidFill>
                  <a:srgbClr val="1A1A1A"/>
                </a:solidFill>
                <a:latin typeface="Quattrocento Sans"/>
                <a:ea typeface="Quattrocento Sans"/>
                <a:cs typeface="Quattrocento Sans"/>
                <a:sym typeface="Quattrocento Sans"/>
              </a:endParaRPr>
            </a:p>
          </p:txBody>
        </p:sp>
      </p:grpSp>
      <p:sp>
        <p:nvSpPr>
          <p:cNvPr id="2665" name="Google Shape;2665;p131"/>
          <p:cNvSpPr/>
          <p:nvPr/>
        </p:nvSpPr>
        <p:spPr>
          <a:xfrm>
            <a:off x="9473322" y="1921429"/>
            <a:ext cx="1245424" cy="960764"/>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37" tIns="93237" rIns="93237" bIns="0" anchor="b" anchorCtr="0">
            <a:noAutofit/>
          </a:bodyPr>
          <a:lstStyle/>
          <a:p>
            <a:pPr algn="ctr" defTabSz="1243431">
              <a:lnSpc>
                <a:spcPct val="90000"/>
              </a:lnSpc>
            </a:pPr>
            <a:endParaRPr sz="1224">
              <a:solidFill>
                <a:srgbClr val="505050"/>
              </a:solidFill>
              <a:latin typeface="Quattrocento Sans"/>
              <a:ea typeface="Quattrocento Sans"/>
              <a:cs typeface="Quattrocento Sans"/>
              <a:sym typeface="Quattrocento Sans"/>
            </a:endParaRPr>
          </a:p>
        </p:txBody>
      </p:sp>
      <p:sp>
        <p:nvSpPr>
          <p:cNvPr id="2666" name="Google Shape;2666;p131"/>
          <p:cNvSpPr txBox="1"/>
          <p:nvPr/>
        </p:nvSpPr>
        <p:spPr>
          <a:xfrm>
            <a:off x="9499028" y="1947122"/>
            <a:ext cx="1234026" cy="143979"/>
          </a:xfrm>
          <a:prstGeom prst="rect">
            <a:avLst/>
          </a:prstGeom>
          <a:noFill/>
          <a:ln>
            <a:noFill/>
          </a:ln>
        </p:spPr>
        <p:txBody>
          <a:bodyPr spcFirstLastPara="1" wrap="square" lIns="0" tIns="0" rIns="0" bIns="0" anchor="t" anchorCtr="0">
            <a:noAutofit/>
          </a:bodyPr>
          <a:lstStyle/>
          <a:p>
            <a:pPr algn="ctr" defTabSz="1243431"/>
            <a:r>
              <a:rPr lang="en-US" sz="918">
                <a:solidFill>
                  <a:srgbClr val="0078D7"/>
                </a:solidFill>
                <a:latin typeface="Quattrocento Sans"/>
                <a:ea typeface="Quattrocento Sans"/>
                <a:cs typeface="Quattrocento Sans"/>
                <a:sym typeface="Quattrocento Sans"/>
              </a:rPr>
              <a:t>Model Serving</a:t>
            </a:r>
            <a:endParaRPr sz="1399"/>
          </a:p>
        </p:txBody>
      </p:sp>
      <p:grpSp>
        <p:nvGrpSpPr>
          <p:cNvPr id="2667" name="Google Shape;2667;p131"/>
          <p:cNvGrpSpPr/>
          <p:nvPr/>
        </p:nvGrpSpPr>
        <p:grpSpPr>
          <a:xfrm>
            <a:off x="9388532" y="3153921"/>
            <a:ext cx="1369022" cy="960916"/>
            <a:chOff x="9580049" y="3357031"/>
            <a:chExt cx="1342500" cy="942300"/>
          </a:xfrm>
        </p:grpSpPr>
        <p:sp>
          <p:nvSpPr>
            <p:cNvPr id="2668" name="Google Shape;2668;p131"/>
            <p:cNvSpPr txBox="1"/>
            <p:nvPr/>
          </p:nvSpPr>
          <p:spPr>
            <a:xfrm>
              <a:off x="9633390" y="3943866"/>
              <a:ext cx="1210500" cy="286200"/>
            </a:xfrm>
            <a:prstGeom prst="rect">
              <a:avLst/>
            </a:prstGeom>
            <a:noFill/>
            <a:ln>
              <a:noFill/>
            </a:ln>
          </p:spPr>
          <p:txBody>
            <a:bodyPr spcFirstLastPara="1" wrap="square" lIns="0" tIns="0" rIns="0" bIns="0" anchor="t" anchorCtr="0">
              <a:noAutofit/>
            </a:bodyPr>
            <a:lstStyle/>
            <a:p>
              <a:pPr algn="ctr" defTabSz="1243431"/>
              <a:r>
                <a:rPr lang="en-US" sz="1020">
                  <a:latin typeface="Quattrocento Sans"/>
                  <a:ea typeface="Quattrocento Sans"/>
                  <a:cs typeface="Quattrocento Sans"/>
                  <a:sym typeface="Quattrocento Sans"/>
                </a:rPr>
                <a:t>Cosmos DB, </a:t>
              </a:r>
              <a:endParaRPr sz="1399"/>
            </a:p>
            <a:p>
              <a:pPr algn="ctr" defTabSz="1243431"/>
              <a:r>
                <a:rPr lang="en-US" sz="1020">
                  <a:latin typeface="Quattrocento Sans"/>
                  <a:ea typeface="Quattrocento Sans"/>
                  <a:cs typeface="Quattrocento Sans"/>
                  <a:sym typeface="Quattrocento Sans"/>
                </a:rPr>
                <a:t>SQL DB</a:t>
              </a:r>
              <a:endParaRPr sz="1399"/>
            </a:p>
          </p:txBody>
        </p:sp>
        <p:sp>
          <p:nvSpPr>
            <p:cNvPr id="2669" name="Google Shape;2669;p131"/>
            <p:cNvSpPr/>
            <p:nvPr/>
          </p:nvSpPr>
          <p:spPr>
            <a:xfrm>
              <a:off x="10076731" y="3621270"/>
              <a:ext cx="297612" cy="275605"/>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473" tIns="149179" rIns="186473" bIns="149179" anchor="t" anchorCtr="0">
              <a:noAutofit/>
            </a:bodyPr>
            <a:lstStyle/>
            <a:p>
              <a:pPr algn="ctr" defTabSz="1243431">
                <a:lnSpc>
                  <a:spcPct val="90000"/>
                </a:lnSpc>
              </a:pPr>
              <a:endParaRPr sz="2448">
                <a:solidFill>
                  <a:srgbClr val="FFFFFF"/>
                </a:solidFill>
                <a:latin typeface="Quattrocento Sans"/>
                <a:ea typeface="Quattrocento Sans"/>
                <a:cs typeface="Quattrocento Sans"/>
                <a:sym typeface="Quattrocento Sans"/>
              </a:endParaRPr>
            </a:p>
          </p:txBody>
        </p:sp>
        <p:sp>
          <p:nvSpPr>
            <p:cNvPr id="2670" name="Google Shape;2670;p131"/>
            <p:cNvSpPr/>
            <p:nvPr/>
          </p:nvSpPr>
          <p:spPr>
            <a:xfrm>
              <a:off x="9580049" y="3357031"/>
              <a:ext cx="1342500" cy="942300"/>
            </a:xfrm>
            <a:prstGeom prst="roundRect">
              <a:avLst>
                <a:gd name="adj" fmla="val 15688"/>
              </a:avLst>
            </a:prstGeom>
            <a:noFill/>
            <a:ln w="19050" cap="flat" cmpd="sng">
              <a:solidFill>
                <a:srgbClr val="D1D1D1"/>
              </a:solidFill>
              <a:prstDash val="solid"/>
              <a:round/>
              <a:headEnd type="none" w="sm" len="sm"/>
              <a:tailEnd type="none" w="sm" len="sm"/>
            </a:ln>
          </p:spPr>
          <p:txBody>
            <a:bodyPr spcFirstLastPara="1" wrap="square" lIns="93237" tIns="93237" rIns="93237" bIns="0" anchor="b" anchorCtr="0">
              <a:noAutofit/>
            </a:bodyPr>
            <a:lstStyle/>
            <a:p>
              <a:pPr algn="ctr" defTabSz="1243431">
                <a:lnSpc>
                  <a:spcPct val="90000"/>
                </a:lnSpc>
              </a:pPr>
              <a:endParaRPr sz="1224">
                <a:solidFill>
                  <a:srgbClr val="505050"/>
                </a:solidFill>
                <a:latin typeface="Quattrocento Sans"/>
                <a:ea typeface="Quattrocento Sans"/>
                <a:cs typeface="Quattrocento Sans"/>
                <a:sym typeface="Quattrocento Sans"/>
              </a:endParaRPr>
            </a:p>
          </p:txBody>
        </p:sp>
        <p:sp>
          <p:nvSpPr>
            <p:cNvPr id="2671" name="Google Shape;2671;p131"/>
            <p:cNvSpPr txBox="1"/>
            <p:nvPr/>
          </p:nvSpPr>
          <p:spPr>
            <a:xfrm>
              <a:off x="9651135" y="3435449"/>
              <a:ext cx="1210200" cy="141300"/>
            </a:xfrm>
            <a:prstGeom prst="rect">
              <a:avLst/>
            </a:prstGeom>
            <a:noFill/>
            <a:ln>
              <a:noFill/>
            </a:ln>
          </p:spPr>
          <p:txBody>
            <a:bodyPr spcFirstLastPara="1" wrap="square" lIns="0" tIns="0" rIns="0" bIns="0" anchor="t" anchorCtr="0">
              <a:noAutofit/>
            </a:bodyPr>
            <a:lstStyle/>
            <a:p>
              <a:pPr algn="ctr" defTabSz="1243431"/>
              <a:r>
                <a:rPr lang="en-US" sz="918">
                  <a:solidFill>
                    <a:srgbClr val="0078D7"/>
                  </a:solidFill>
                  <a:latin typeface="Quattrocento Sans"/>
                  <a:ea typeface="Quattrocento Sans"/>
                  <a:cs typeface="Quattrocento Sans"/>
                  <a:sym typeface="Quattrocento Sans"/>
                </a:rPr>
                <a:t>Operational Databases</a:t>
              </a:r>
              <a:endParaRPr sz="1399"/>
            </a:p>
          </p:txBody>
        </p:sp>
      </p:grpSp>
      <p:cxnSp>
        <p:nvCxnSpPr>
          <p:cNvPr id="2672" name="Google Shape;2672;p131"/>
          <p:cNvCxnSpPr/>
          <p:nvPr/>
        </p:nvCxnSpPr>
        <p:spPr>
          <a:xfrm>
            <a:off x="8320079" y="3955484"/>
            <a:ext cx="3099760" cy="795188"/>
          </a:xfrm>
          <a:prstGeom prst="bentConnector3">
            <a:avLst>
              <a:gd name="adj1" fmla="val 23428"/>
            </a:avLst>
          </a:prstGeom>
          <a:noFill/>
          <a:ln w="19050" cap="flat" cmpd="sng">
            <a:solidFill>
              <a:srgbClr val="9999A2"/>
            </a:solidFill>
            <a:prstDash val="dash"/>
            <a:round/>
            <a:headEnd type="none" w="sm" len="sm"/>
            <a:tailEnd type="none" w="sm" len="sm"/>
          </a:ln>
        </p:spPr>
      </p:cxnSp>
      <p:cxnSp>
        <p:nvCxnSpPr>
          <p:cNvPr id="2673" name="Google Shape;2673;p131"/>
          <p:cNvCxnSpPr/>
          <p:nvPr/>
        </p:nvCxnSpPr>
        <p:spPr>
          <a:xfrm>
            <a:off x="11413666" y="4742984"/>
            <a:ext cx="0" cy="216269"/>
          </a:xfrm>
          <a:prstGeom prst="straightConnector1">
            <a:avLst/>
          </a:prstGeom>
          <a:noFill/>
          <a:ln w="19050" cap="flat" cmpd="sng">
            <a:solidFill>
              <a:srgbClr val="9999A2"/>
            </a:solidFill>
            <a:prstDash val="dash"/>
            <a:round/>
            <a:headEnd type="none" w="sm" len="sm"/>
            <a:tailEnd type="triangle" w="med" len="med"/>
          </a:ln>
        </p:spPr>
      </p:cxnSp>
      <p:cxnSp>
        <p:nvCxnSpPr>
          <p:cNvPr id="2674" name="Google Shape;2674;p131"/>
          <p:cNvCxnSpPr/>
          <p:nvPr/>
        </p:nvCxnSpPr>
        <p:spPr>
          <a:xfrm rot="10800000" flipH="1">
            <a:off x="8320079" y="2314803"/>
            <a:ext cx="1034553" cy="859679"/>
          </a:xfrm>
          <a:prstGeom prst="bentConnector3">
            <a:avLst>
              <a:gd name="adj1" fmla="val 68781"/>
            </a:avLst>
          </a:prstGeom>
          <a:noFill/>
          <a:ln w="19050" cap="flat" cmpd="sng">
            <a:solidFill>
              <a:srgbClr val="9999A2"/>
            </a:solidFill>
            <a:prstDash val="dash"/>
            <a:round/>
            <a:headEnd type="none" w="sm" len="sm"/>
            <a:tailEnd type="triangle" w="med" len="med"/>
          </a:ln>
        </p:spPr>
      </p:cxnSp>
      <p:cxnSp>
        <p:nvCxnSpPr>
          <p:cNvPr id="2675" name="Google Shape;2675;p131"/>
          <p:cNvCxnSpPr/>
          <p:nvPr/>
        </p:nvCxnSpPr>
        <p:spPr>
          <a:xfrm rot="-5400000" flipH="1">
            <a:off x="10685757" y="2529257"/>
            <a:ext cx="630511" cy="189273"/>
          </a:xfrm>
          <a:prstGeom prst="bentConnector3">
            <a:avLst>
              <a:gd name="adj1" fmla="val 100190"/>
            </a:avLst>
          </a:prstGeom>
          <a:noFill/>
          <a:ln w="19050" cap="flat" cmpd="sng">
            <a:solidFill>
              <a:srgbClr val="9999A2"/>
            </a:solidFill>
            <a:prstDash val="dash"/>
            <a:round/>
            <a:headEnd type="none" w="sm" len="sm"/>
            <a:tailEnd type="triangle" w="med" len="med"/>
          </a:ln>
        </p:spPr>
      </p:cxnSp>
      <p:cxnSp>
        <p:nvCxnSpPr>
          <p:cNvPr id="2676" name="Google Shape;2676;p131"/>
          <p:cNvCxnSpPr/>
          <p:nvPr/>
        </p:nvCxnSpPr>
        <p:spPr>
          <a:xfrm>
            <a:off x="10764354" y="2310735"/>
            <a:ext cx="143380" cy="0"/>
          </a:xfrm>
          <a:prstGeom prst="straightConnector1">
            <a:avLst/>
          </a:prstGeom>
          <a:noFill/>
          <a:ln w="19050" cap="flat" cmpd="sng">
            <a:solidFill>
              <a:srgbClr val="7A7A87"/>
            </a:solidFill>
            <a:prstDash val="dash"/>
            <a:round/>
            <a:headEnd type="none" w="sm" len="sm"/>
            <a:tailEnd type="none" w="sm" len="sm"/>
          </a:ln>
        </p:spPr>
      </p:cxnSp>
      <p:cxnSp>
        <p:nvCxnSpPr>
          <p:cNvPr id="2677" name="Google Shape;2677;p131"/>
          <p:cNvCxnSpPr/>
          <p:nvPr/>
        </p:nvCxnSpPr>
        <p:spPr>
          <a:xfrm rot="-5400000">
            <a:off x="10780382" y="3226625"/>
            <a:ext cx="484432" cy="165277"/>
          </a:xfrm>
          <a:prstGeom prst="bentConnector3">
            <a:avLst>
              <a:gd name="adj1" fmla="val 100117"/>
            </a:avLst>
          </a:prstGeom>
          <a:noFill/>
          <a:ln w="19050" cap="flat" cmpd="sng">
            <a:solidFill>
              <a:srgbClr val="9999A2"/>
            </a:solidFill>
            <a:prstDash val="dash"/>
            <a:round/>
            <a:headEnd type="none" w="sm" len="sm"/>
            <a:tailEnd type="triangle" w="med" len="med"/>
          </a:ln>
        </p:spPr>
      </p:cxnSp>
      <p:cxnSp>
        <p:nvCxnSpPr>
          <p:cNvPr id="2678" name="Google Shape;2678;p131"/>
          <p:cNvCxnSpPr/>
          <p:nvPr/>
        </p:nvCxnSpPr>
        <p:spPr>
          <a:xfrm>
            <a:off x="10797936" y="3561900"/>
            <a:ext cx="143380" cy="0"/>
          </a:xfrm>
          <a:prstGeom prst="straightConnector1">
            <a:avLst/>
          </a:prstGeom>
          <a:noFill/>
          <a:ln w="19050" cap="flat" cmpd="sng">
            <a:solidFill>
              <a:srgbClr val="7A7A87"/>
            </a:solidFill>
            <a:prstDash val="dash"/>
            <a:round/>
            <a:headEnd type="none" w="sm" len="sm"/>
            <a:tailEnd type="none" w="sm" len="sm"/>
          </a:ln>
        </p:spPr>
      </p:cxnSp>
      <p:sp>
        <p:nvSpPr>
          <p:cNvPr id="2679" name="Google Shape;2679;p131"/>
          <p:cNvSpPr/>
          <p:nvPr/>
        </p:nvSpPr>
        <p:spPr>
          <a:xfrm>
            <a:off x="8225300" y="3964231"/>
            <a:ext cx="714199" cy="421441"/>
          </a:xfrm>
          <a:prstGeom prst="rect">
            <a:avLst/>
          </a:prstGeom>
          <a:noFill/>
          <a:ln>
            <a:noFill/>
          </a:ln>
        </p:spPr>
        <p:txBody>
          <a:bodyPr spcFirstLastPara="1" wrap="square" lIns="91412" tIns="45693" rIns="91412" bIns="45693" anchor="t" anchorCtr="0">
            <a:noAutofit/>
          </a:bodyPr>
          <a:lstStyle/>
          <a:p>
            <a:pPr algn="ctr" defTabSz="1243431"/>
            <a:r>
              <a:rPr lang="en-US" sz="918">
                <a:solidFill>
                  <a:srgbClr val="7A7A87"/>
                </a:solidFill>
                <a:latin typeface="Quattrocento Sans"/>
                <a:ea typeface="Quattrocento Sans"/>
                <a:cs typeface="Quattrocento Sans"/>
                <a:sym typeface="Quattrocento Sans"/>
              </a:rPr>
              <a:t>Ad-hoc </a:t>
            </a:r>
            <a:endParaRPr sz="1399"/>
          </a:p>
          <a:p>
            <a:pPr algn="ctr" defTabSz="1243431">
              <a:spcBef>
                <a:spcPts val="306"/>
              </a:spcBef>
            </a:pPr>
            <a:r>
              <a:rPr lang="en-US" sz="918">
                <a:solidFill>
                  <a:srgbClr val="7A7A87"/>
                </a:solidFill>
                <a:latin typeface="Quattrocento Sans"/>
                <a:ea typeface="Quattrocento Sans"/>
                <a:cs typeface="Quattrocento Sans"/>
                <a:sym typeface="Quattrocento Sans"/>
              </a:rPr>
              <a:t>Analysis</a:t>
            </a:r>
            <a:endParaRPr sz="1399"/>
          </a:p>
        </p:txBody>
      </p:sp>
      <p:cxnSp>
        <p:nvCxnSpPr>
          <p:cNvPr id="2680" name="Google Shape;2680;p131"/>
          <p:cNvCxnSpPr/>
          <p:nvPr/>
        </p:nvCxnSpPr>
        <p:spPr>
          <a:xfrm rot="-5400000" flipH="1">
            <a:off x="1730891" y="2626376"/>
            <a:ext cx="1342610" cy="443937"/>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681" name="Google Shape;2681;p131"/>
          <p:cNvCxnSpPr/>
          <p:nvPr/>
        </p:nvCxnSpPr>
        <p:spPr>
          <a:xfrm>
            <a:off x="1665269" y="2177037"/>
            <a:ext cx="524326" cy="0"/>
          </a:xfrm>
          <a:prstGeom prst="straightConnector1">
            <a:avLst/>
          </a:prstGeom>
          <a:noFill/>
          <a:ln w="19050" cap="flat" cmpd="sng">
            <a:solidFill>
              <a:srgbClr val="7A7A87"/>
            </a:solidFill>
            <a:prstDash val="dash"/>
            <a:round/>
            <a:headEnd type="none" w="sm" len="sm"/>
            <a:tailEnd type="none" w="sm" len="sm"/>
          </a:ln>
        </p:spPr>
      </p:cxnSp>
      <p:grpSp>
        <p:nvGrpSpPr>
          <p:cNvPr id="2682" name="Google Shape;2682;p131"/>
          <p:cNvGrpSpPr/>
          <p:nvPr/>
        </p:nvGrpSpPr>
        <p:grpSpPr>
          <a:xfrm>
            <a:off x="4378283" y="5500833"/>
            <a:ext cx="1638077" cy="995792"/>
            <a:chOff x="4291737" y="5393780"/>
            <a:chExt cx="1606344" cy="976500"/>
          </a:xfrm>
        </p:grpSpPr>
        <p:pic>
          <p:nvPicPr>
            <p:cNvPr id="2684" name="Google Shape;2684;p131" descr="Image result for Delta LAke logo"/>
            <p:cNvPicPr preferRelativeResize="0"/>
            <p:nvPr/>
          </p:nvPicPr>
          <p:blipFill rotWithShape="1">
            <a:blip r:embed="rId3">
              <a:alphaModFix/>
            </a:blip>
            <a:srcRect r="77603"/>
            <a:stretch/>
          </p:blipFill>
          <p:spPr>
            <a:xfrm>
              <a:off x="5295807" y="5677815"/>
              <a:ext cx="463903" cy="423306"/>
            </a:xfrm>
            <a:prstGeom prst="rect">
              <a:avLst/>
            </a:prstGeom>
            <a:noFill/>
            <a:ln>
              <a:noFill/>
            </a:ln>
          </p:spPr>
        </p:pic>
        <p:sp>
          <p:nvSpPr>
            <p:cNvPr id="2686" name="Google Shape;2686;p131"/>
            <p:cNvSpPr/>
            <p:nvPr/>
          </p:nvSpPr>
          <p:spPr>
            <a:xfrm>
              <a:off x="4363881" y="5393780"/>
              <a:ext cx="1534200" cy="976500"/>
            </a:xfrm>
            <a:prstGeom prst="snip2SameRect">
              <a:avLst>
                <a:gd name="adj1" fmla="val 50000"/>
                <a:gd name="adj2" fmla="val 3683"/>
              </a:avLst>
            </a:prstGeom>
            <a:noFill/>
            <a:ln w="19050" cap="flat" cmpd="sng">
              <a:solidFill>
                <a:srgbClr val="9999A2"/>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Calibri"/>
                <a:ea typeface="Calibri"/>
                <a:cs typeface="Calibri"/>
                <a:sym typeface="Calibri"/>
              </a:endParaRPr>
            </a:p>
          </p:txBody>
        </p:sp>
        <p:sp>
          <p:nvSpPr>
            <p:cNvPr id="2687" name="Google Shape;2687;p131"/>
            <p:cNvSpPr/>
            <p:nvPr/>
          </p:nvSpPr>
          <p:spPr>
            <a:xfrm>
              <a:off x="4589854" y="5698698"/>
              <a:ext cx="343170" cy="422874"/>
            </a:xfrm>
            <a:prstGeom prst="flowChartMultidocument">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31"/>
              <a:endParaRPr sz="2448">
                <a:solidFill>
                  <a:srgbClr val="FFFFFF"/>
                </a:solidFill>
                <a:latin typeface="Calibri"/>
                <a:ea typeface="Calibri"/>
                <a:cs typeface="Calibri"/>
                <a:sym typeface="Calibri"/>
              </a:endParaRPr>
            </a:p>
          </p:txBody>
        </p:sp>
        <p:sp>
          <p:nvSpPr>
            <p:cNvPr id="2688" name="Google Shape;2688;p131"/>
            <p:cNvSpPr/>
            <p:nvPr/>
          </p:nvSpPr>
          <p:spPr>
            <a:xfrm>
              <a:off x="4291737" y="6100610"/>
              <a:ext cx="926400" cy="233700"/>
            </a:xfrm>
            <a:prstGeom prst="rect">
              <a:avLst/>
            </a:prstGeom>
            <a:noFill/>
            <a:ln>
              <a:noFill/>
            </a:ln>
          </p:spPr>
          <p:txBody>
            <a:bodyPr spcFirstLastPara="1" wrap="square" lIns="91412" tIns="45693" rIns="91412" bIns="45693" anchor="t" anchorCtr="0">
              <a:noAutofit/>
            </a:bodyPr>
            <a:lstStyle/>
            <a:p>
              <a:pPr algn="ctr" defTabSz="1243431"/>
              <a:r>
                <a:rPr lang="en-US" sz="918">
                  <a:latin typeface="Quattrocento Sans"/>
                  <a:ea typeface="Quattrocento Sans"/>
                  <a:cs typeface="Quattrocento Sans"/>
                  <a:sym typeface="Quattrocento Sans"/>
                </a:rPr>
                <a:t>Raw Format</a:t>
              </a:r>
              <a:endParaRPr sz="1399"/>
            </a:p>
          </p:txBody>
        </p:sp>
        <p:cxnSp>
          <p:nvCxnSpPr>
            <p:cNvPr id="2689" name="Google Shape;2689;p131"/>
            <p:cNvCxnSpPr/>
            <p:nvPr/>
          </p:nvCxnSpPr>
          <p:spPr>
            <a:xfrm>
              <a:off x="5020496" y="5882611"/>
              <a:ext cx="272100" cy="0"/>
            </a:xfrm>
            <a:prstGeom prst="straightConnector1">
              <a:avLst/>
            </a:prstGeom>
            <a:noFill/>
            <a:ln w="12700" cap="flat" cmpd="sng">
              <a:solidFill>
                <a:schemeClr val="lt2"/>
              </a:solidFill>
              <a:prstDash val="solid"/>
              <a:round/>
              <a:headEnd type="none" w="sm" len="sm"/>
              <a:tailEnd type="triangle" w="med" len="med"/>
            </a:ln>
          </p:spPr>
        </p:cxnSp>
      </p:grpSp>
      <p:sp>
        <p:nvSpPr>
          <p:cNvPr id="2690" name="Google Shape;2690;p131"/>
          <p:cNvSpPr/>
          <p:nvPr/>
        </p:nvSpPr>
        <p:spPr>
          <a:xfrm>
            <a:off x="9434269" y="5591556"/>
            <a:ext cx="1282318" cy="437638"/>
          </a:xfrm>
          <a:prstGeom prst="rect">
            <a:avLst/>
          </a:prstGeom>
          <a:noFill/>
          <a:ln>
            <a:noFill/>
          </a:ln>
        </p:spPr>
        <p:txBody>
          <a:bodyPr spcFirstLastPara="1" wrap="square" lIns="91412" tIns="45693" rIns="91412" bIns="45693" anchor="t" anchorCtr="0">
            <a:noAutofit/>
          </a:bodyPr>
          <a:lstStyle/>
          <a:p>
            <a:pPr algn="ctr" defTabSz="1243431"/>
            <a:r>
              <a:rPr lang="en-US" sz="1122">
                <a:latin typeface="Quattrocento Sans"/>
                <a:ea typeface="Quattrocento Sans"/>
                <a:cs typeface="Quattrocento Sans"/>
                <a:sym typeface="Quattrocento Sans"/>
              </a:rPr>
              <a:t>Azure Synapse Data Warehouse</a:t>
            </a:r>
            <a:endParaRPr sz="1399"/>
          </a:p>
        </p:txBody>
      </p:sp>
      <p:pic>
        <p:nvPicPr>
          <p:cNvPr id="2691" name="Google Shape;2691;p131"/>
          <p:cNvPicPr preferRelativeResize="0"/>
          <p:nvPr/>
        </p:nvPicPr>
        <p:blipFill rotWithShape="1">
          <a:blip r:embed="rId4">
            <a:alphaModFix/>
          </a:blip>
          <a:srcRect/>
          <a:stretch/>
        </p:blipFill>
        <p:spPr>
          <a:xfrm>
            <a:off x="9812065" y="5023479"/>
            <a:ext cx="495915" cy="495915"/>
          </a:xfrm>
          <a:prstGeom prst="rect">
            <a:avLst/>
          </a:prstGeom>
          <a:noFill/>
          <a:ln>
            <a:noFill/>
          </a:ln>
        </p:spPr>
      </p:pic>
      <p:pic>
        <p:nvPicPr>
          <p:cNvPr id="2692" name="Google Shape;2692;p131"/>
          <p:cNvPicPr preferRelativeResize="0"/>
          <p:nvPr/>
        </p:nvPicPr>
        <p:blipFill>
          <a:blip r:embed="rId5">
            <a:alphaModFix/>
          </a:blip>
          <a:stretch>
            <a:fillRect/>
          </a:stretch>
        </p:blipFill>
        <p:spPr>
          <a:xfrm>
            <a:off x="90534" y="58998"/>
            <a:ext cx="4888434" cy="948741"/>
          </a:xfrm>
          <a:prstGeom prst="rect">
            <a:avLst/>
          </a:prstGeom>
          <a:noFill/>
          <a:ln>
            <a:noFill/>
          </a:ln>
        </p:spPr>
      </p:pic>
      <p:sp>
        <p:nvSpPr>
          <p:cNvPr id="2693" name="Google Shape;2693;p131"/>
          <p:cNvSpPr/>
          <p:nvPr/>
        </p:nvSpPr>
        <p:spPr>
          <a:xfrm>
            <a:off x="9823127" y="361445"/>
            <a:ext cx="2123398" cy="887275"/>
          </a:xfrm>
          <a:prstGeom prst="rect">
            <a:avLst/>
          </a:prstGeom>
          <a:solidFill>
            <a:srgbClr val="FFFFFF"/>
          </a:solidFill>
          <a:ln>
            <a:noFill/>
          </a:ln>
        </p:spPr>
        <p:txBody>
          <a:bodyPr spcFirstLastPara="1" wrap="square" lIns="182849" tIns="146279" rIns="182849" bIns="146279" anchor="t" anchorCtr="0">
            <a:noAutofit/>
          </a:bodyPr>
          <a:lstStyle/>
          <a:p>
            <a:pPr algn="ctr" defTabSz="1243431">
              <a:lnSpc>
                <a:spcPct val="90000"/>
              </a:lnSpc>
            </a:pPr>
            <a:endParaRPr sz="2400">
              <a:solidFill>
                <a:srgbClr val="FFFFFF"/>
              </a:solidFill>
              <a:latin typeface="Quattrocento Sans"/>
              <a:ea typeface="Quattrocento Sans"/>
              <a:cs typeface="Quattrocento Sans"/>
              <a:sym typeface="Quattrocento Sans"/>
            </a:endParaRPr>
          </a:p>
        </p:txBody>
      </p:sp>
      <p:sp>
        <p:nvSpPr>
          <p:cNvPr id="2694" name="Google Shape;2694;p131"/>
          <p:cNvSpPr txBox="1"/>
          <p:nvPr/>
        </p:nvSpPr>
        <p:spPr>
          <a:xfrm>
            <a:off x="1158094" y="162123"/>
            <a:ext cx="9582140" cy="670406"/>
          </a:xfrm>
          <a:prstGeom prst="rect">
            <a:avLst/>
          </a:prstGeom>
          <a:noFill/>
          <a:ln>
            <a:noFill/>
          </a:ln>
        </p:spPr>
        <p:txBody>
          <a:bodyPr spcFirstLastPara="1" wrap="square" lIns="91412" tIns="45693" rIns="91412" bIns="45693" anchor="b" anchorCtr="0">
            <a:noAutofit/>
          </a:bodyPr>
          <a:lstStyle/>
          <a:p>
            <a:pPr defTabSz="1243431">
              <a:buSzPts val="3672"/>
            </a:pPr>
            <a:r>
              <a:rPr lang="en-US" sz="3672" dirty="0">
                <a:latin typeface="Calibri"/>
                <a:ea typeface="Calibri"/>
                <a:cs typeface="Calibri"/>
                <a:sym typeface="Calibri"/>
              </a:rPr>
              <a:t>                                 – Modern Data Warehouse</a:t>
            </a:r>
            <a:endParaRPr sz="4896" dirty="0">
              <a:solidFill>
                <a:srgbClr val="4472C4"/>
              </a:solidFill>
              <a:latin typeface="Calibri"/>
              <a:ea typeface="Calibri"/>
              <a:cs typeface="Calibri"/>
              <a:sym typeface="Calibri"/>
            </a:endParaRPr>
          </a:p>
        </p:txBody>
      </p:sp>
      <p:pic>
        <p:nvPicPr>
          <p:cNvPr id="2695" name="Google Shape;2695;p131"/>
          <p:cNvPicPr preferRelativeResize="0"/>
          <p:nvPr/>
        </p:nvPicPr>
        <p:blipFill rotWithShape="1">
          <a:blip r:embed="rId6">
            <a:alphaModFix/>
          </a:blip>
          <a:srcRect r="82969"/>
          <a:stretch/>
        </p:blipFill>
        <p:spPr>
          <a:xfrm>
            <a:off x="7194174" y="3103933"/>
            <a:ext cx="905575" cy="845855"/>
          </a:xfrm>
          <a:prstGeom prst="rect">
            <a:avLst/>
          </a:prstGeom>
          <a:noFill/>
          <a:ln>
            <a:noFill/>
          </a:ln>
        </p:spPr>
      </p:pic>
      <p:pic>
        <p:nvPicPr>
          <p:cNvPr id="2696" name="Google Shape;2696;p131"/>
          <p:cNvPicPr preferRelativeResize="0"/>
          <p:nvPr/>
        </p:nvPicPr>
        <p:blipFill rotWithShape="1">
          <a:blip r:embed="rId7">
            <a:alphaModFix/>
          </a:blip>
          <a:srcRect/>
          <a:stretch/>
        </p:blipFill>
        <p:spPr>
          <a:xfrm>
            <a:off x="7077850" y="1976020"/>
            <a:ext cx="249421" cy="249421"/>
          </a:xfrm>
          <a:prstGeom prst="rect">
            <a:avLst/>
          </a:prstGeom>
          <a:noFill/>
          <a:ln>
            <a:noFill/>
          </a:ln>
        </p:spPr>
      </p:pic>
      <p:pic>
        <p:nvPicPr>
          <p:cNvPr id="2697" name="Google Shape;2697;p131" descr="Image result for mlflow logo transparent background"/>
          <p:cNvPicPr preferRelativeResize="0"/>
          <p:nvPr/>
        </p:nvPicPr>
        <p:blipFill rotWithShape="1">
          <a:blip r:embed="rId8">
            <a:alphaModFix/>
          </a:blip>
          <a:srcRect/>
          <a:stretch/>
        </p:blipFill>
        <p:spPr>
          <a:xfrm>
            <a:off x="7562017" y="1999813"/>
            <a:ext cx="576901" cy="222299"/>
          </a:xfrm>
          <a:prstGeom prst="rect">
            <a:avLst/>
          </a:prstGeom>
          <a:noFill/>
          <a:ln>
            <a:noFill/>
          </a:ln>
        </p:spPr>
      </p:pic>
      <p:sp>
        <p:nvSpPr>
          <p:cNvPr id="2698" name="Google Shape;2698;p131"/>
          <p:cNvSpPr/>
          <p:nvPr/>
        </p:nvSpPr>
        <p:spPr>
          <a:xfrm>
            <a:off x="7359386" y="1921437"/>
            <a:ext cx="165277" cy="382146"/>
          </a:xfrm>
          <a:prstGeom prst="rect">
            <a:avLst/>
          </a:prstGeom>
          <a:noFill/>
          <a:ln>
            <a:noFill/>
          </a:ln>
        </p:spPr>
        <p:txBody>
          <a:bodyPr spcFirstLastPara="1" wrap="square" lIns="91412" tIns="45693" rIns="91412" bIns="45693" anchor="t" anchorCtr="0">
            <a:noAutofit/>
          </a:bodyPr>
          <a:lstStyle/>
          <a:p>
            <a:pPr algn="ctr" defTabSz="1243431">
              <a:buSzPts val="1836"/>
            </a:pPr>
            <a:r>
              <a:rPr lang="en-US" sz="1836">
                <a:latin typeface="Quattrocento Sans"/>
                <a:ea typeface="Quattrocento Sans"/>
                <a:cs typeface="Quattrocento Sans"/>
                <a:sym typeface="Quattrocento Sans"/>
              </a:rPr>
              <a:t>+</a:t>
            </a:r>
            <a:endParaRPr sz="1399"/>
          </a:p>
        </p:txBody>
      </p:sp>
      <p:cxnSp>
        <p:nvCxnSpPr>
          <p:cNvPr id="2699" name="Google Shape;2699;p131"/>
          <p:cNvCxnSpPr/>
          <p:nvPr/>
        </p:nvCxnSpPr>
        <p:spPr>
          <a:xfrm rot="10800000" flipH="1">
            <a:off x="7588456" y="2314503"/>
            <a:ext cx="8999" cy="720197"/>
          </a:xfrm>
          <a:prstGeom prst="straightConnector1">
            <a:avLst/>
          </a:prstGeom>
          <a:noFill/>
          <a:ln w="19050" cap="flat" cmpd="sng">
            <a:solidFill>
              <a:srgbClr val="9999A2"/>
            </a:solidFill>
            <a:prstDash val="dash"/>
            <a:round/>
            <a:headEnd type="triangle" w="med" len="med"/>
            <a:tailEnd type="triangle" w="med" len="med"/>
          </a:ln>
        </p:spPr>
      </p:cxnSp>
      <p:pic>
        <p:nvPicPr>
          <p:cNvPr id="2700" name="Google Shape;2700;p131"/>
          <p:cNvPicPr preferRelativeResize="0"/>
          <p:nvPr/>
        </p:nvPicPr>
        <p:blipFill>
          <a:blip r:embed="rId9">
            <a:alphaModFix/>
          </a:blip>
          <a:stretch>
            <a:fillRect/>
          </a:stretch>
        </p:blipFill>
        <p:spPr>
          <a:xfrm>
            <a:off x="2857954" y="3278208"/>
            <a:ext cx="428564" cy="438088"/>
          </a:xfrm>
          <a:prstGeom prst="rect">
            <a:avLst/>
          </a:prstGeom>
          <a:noFill/>
          <a:ln>
            <a:noFill/>
          </a:ln>
        </p:spPr>
      </p:pic>
      <p:sp>
        <p:nvSpPr>
          <p:cNvPr id="137" name="Google Shape;2427;p129">
            <a:extLst>
              <a:ext uri="{FF2B5EF4-FFF2-40B4-BE49-F238E27FC236}">
                <a16:creationId xmlns:a16="http://schemas.microsoft.com/office/drawing/2014/main" id="{64718877-E8FB-433E-B7CF-8A248FEC0345}"/>
              </a:ext>
            </a:extLst>
          </p:cNvPr>
          <p:cNvSpPr/>
          <p:nvPr/>
        </p:nvSpPr>
        <p:spPr>
          <a:xfrm>
            <a:off x="5190594" y="6215153"/>
            <a:ext cx="881034" cy="246417"/>
          </a:xfrm>
          <a:prstGeom prst="rect">
            <a:avLst/>
          </a:prstGeom>
          <a:noFill/>
          <a:ln>
            <a:noFill/>
          </a:ln>
        </p:spPr>
        <p:txBody>
          <a:bodyPr spcFirstLastPara="1" wrap="square" lIns="91412" tIns="45693" rIns="91412" bIns="45693" anchor="t" anchorCtr="0">
            <a:noAutofit/>
          </a:bodyPr>
          <a:lstStyle/>
          <a:p>
            <a:pPr algn="ctr" defTabSz="1243431">
              <a:buSzPts val="918"/>
            </a:pPr>
            <a:r>
              <a:rPr lang="en-US" sz="918" dirty="0">
                <a:latin typeface="Quattrocento Sans"/>
                <a:ea typeface="Quattrocento Sans"/>
                <a:cs typeface="Quattrocento Sans"/>
                <a:sym typeface="Quattrocento Sans"/>
              </a:rPr>
              <a:t>Delta Format</a:t>
            </a:r>
            <a:endParaRPr sz="1399"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27"/>
        <p:cNvGrpSpPr/>
        <p:nvPr/>
      </p:nvGrpSpPr>
      <p:grpSpPr>
        <a:xfrm>
          <a:off x="0" y="0"/>
          <a:ext cx="0" cy="0"/>
          <a:chOff x="0" y="0"/>
          <a:chExt cx="0" cy="0"/>
        </a:xfrm>
      </p:grpSpPr>
      <p:pic>
        <p:nvPicPr>
          <p:cNvPr id="1028" name="Google Shape;1028;p103"/>
          <p:cNvPicPr preferRelativeResize="0"/>
          <p:nvPr/>
        </p:nvPicPr>
        <p:blipFill>
          <a:blip r:embed="rId3">
            <a:alphaModFix/>
          </a:blip>
          <a:stretch>
            <a:fillRect/>
          </a:stretch>
        </p:blipFill>
        <p:spPr>
          <a:xfrm>
            <a:off x="5115175" y="4972616"/>
            <a:ext cx="2206400" cy="2022801"/>
          </a:xfrm>
          <a:prstGeom prst="rect">
            <a:avLst/>
          </a:prstGeom>
          <a:noFill/>
          <a:ln>
            <a:noFill/>
          </a:ln>
        </p:spPr>
      </p:pic>
      <p:grpSp>
        <p:nvGrpSpPr>
          <p:cNvPr id="1029" name="Google Shape;1029;p103"/>
          <p:cNvGrpSpPr/>
          <p:nvPr/>
        </p:nvGrpSpPr>
        <p:grpSpPr>
          <a:xfrm>
            <a:off x="5" y="2167849"/>
            <a:ext cx="12436756" cy="1367923"/>
            <a:chOff x="152399" y="1746521"/>
            <a:chExt cx="9144001" cy="1005900"/>
          </a:xfrm>
        </p:grpSpPr>
        <p:sp>
          <p:nvSpPr>
            <p:cNvPr id="1030" name="Google Shape;1030;p103"/>
            <p:cNvSpPr txBox="1"/>
            <p:nvPr/>
          </p:nvSpPr>
          <p:spPr>
            <a:xfrm>
              <a:off x="152400" y="1746521"/>
              <a:ext cx="9144000" cy="1005900"/>
            </a:xfrm>
            <a:prstGeom prst="rect">
              <a:avLst/>
            </a:prstGeom>
            <a:solidFill>
              <a:schemeClr val="accent1"/>
            </a:solidFill>
            <a:ln>
              <a:noFill/>
            </a:ln>
          </p:spPr>
          <p:txBody>
            <a:bodyPr spcFirstLastPara="1" wrap="square" lIns="497425" tIns="62150" rIns="497425" bIns="62150" anchor="ctr" anchorCtr="0">
              <a:noAutofit/>
            </a:bodyPr>
            <a:lstStyle/>
            <a:p>
              <a:pPr marL="0" marR="0" lvl="0" indent="0" algn="ctr" rtl="0">
                <a:lnSpc>
                  <a:spcPct val="90000"/>
                </a:lnSpc>
                <a:spcBef>
                  <a:spcPts val="800"/>
                </a:spcBef>
                <a:spcAft>
                  <a:spcPts val="0"/>
                </a:spcAft>
                <a:buClr>
                  <a:srgbClr val="000000"/>
                </a:buClr>
                <a:buSzPts val="3300"/>
                <a:buFont typeface="Arial"/>
                <a:buNone/>
              </a:pPr>
              <a:endParaRPr sz="3000" b="0" i="0" u="none" strike="noStrike" cap="none">
                <a:solidFill>
                  <a:schemeClr val="dk1"/>
                </a:solidFill>
                <a:latin typeface="Source Sans Pro SemiBold"/>
                <a:ea typeface="Source Sans Pro SemiBold"/>
                <a:cs typeface="Source Sans Pro SemiBold"/>
                <a:sym typeface="Source Sans Pro SemiBold"/>
              </a:endParaRPr>
            </a:p>
          </p:txBody>
        </p:sp>
        <p:sp>
          <p:nvSpPr>
            <p:cNvPr id="1031" name="Google Shape;1031;p103"/>
            <p:cNvSpPr txBox="1"/>
            <p:nvPr/>
          </p:nvSpPr>
          <p:spPr>
            <a:xfrm>
              <a:off x="152399" y="1775891"/>
              <a:ext cx="9144000" cy="947100"/>
            </a:xfrm>
            <a:prstGeom prst="rect">
              <a:avLst/>
            </a:prstGeom>
            <a:solidFill>
              <a:schemeClr val="accent1"/>
            </a:solidFill>
            <a:ln>
              <a:noFill/>
            </a:ln>
          </p:spPr>
          <p:txBody>
            <a:bodyPr spcFirstLastPara="1" wrap="square" lIns="497425" tIns="62150" rIns="497425" bIns="62150" anchor="ctr" anchorCtr="0">
              <a:noAutofit/>
            </a:bodyPr>
            <a:lstStyle/>
            <a:p>
              <a:pPr marL="0" marR="0" lvl="0" indent="0" algn="ctr" rtl="0">
                <a:lnSpc>
                  <a:spcPct val="90000"/>
                </a:lnSpc>
                <a:spcBef>
                  <a:spcPts val="800"/>
                </a:spcBef>
                <a:spcAft>
                  <a:spcPts val="0"/>
                </a:spcAft>
                <a:buClr>
                  <a:srgbClr val="000000"/>
                </a:buClr>
                <a:buSzPts val="3300"/>
                <a:buFont typeface="Arial"/>
                <a:buNone/>
              </a:pPr>
              <a:r>
                <a:rPr lang="en-US" sz="3000" b="0" i="0" u="none" strike="noStrike" cap="none">
                  <a:solidFill>
                    <a:schemeClr val="dk1"/>
                  </a:solidFill>
                  <a:latin typeface="Source Sans Pro SemiBold"/>
                  <a:ea typeface="Source Sans Pro SemiBold"/>
                  <a:cs typeface="Source Sans Pro SemiBold"/>
                  <a:sym typeface="Source Sans Pro SemiBold"/>
                </a:rPr>
                <a:t>Unified data analytics platform for accelerating innovation across </a:t>
              </a:r>
              <a:br>
                <a:rPr lang="en-US" sz="3000" b="0" i="0" u="none" strike="noStrike" cap="none">
                  <a:solidFill>
                    <a:schemeClr val="dk1"/>
                  </a:solidFill>
                  <a:latin typeface="Source Sans Pro SemiBold"/>
                  <a:ea typeface="Source Sans Pro SemiBold"/>
                  <a:cs typeface="Source Sans Pro SemiBold"/>
                  <a:sym typeface="Source Sans Pro SemiBold"/>
                </a:rPr>
              </a:br>
              <a:r>
                <a:rPr lang="en-US" sz="3000" b="0" i="0" u="none" strike="noStrike" cap="none">
                  <a:solidFill>
                    <a:schemeClr val="dk1"/>
                  </a:solidFill>
                  <a:latin typeface="Source Sans Pro SemiBold"/>
                  <a:ea typeface="Source Sans Pro SemiBold"/>
                  <a:cs typeface="Source Sans Pro SemiBold"/>
                  <a:sym typeface="Source Sans Pro SemiBold"/>
                </a:rPr>
                <a:t>data science, data engineering, and business analytics</a:t>
              </a:r>
              <a:endParaRPr sz="3000" b="0" i="0" u="none" strike="noStrike" cap="none">
                <a:solidFill>
                  <a:schemeClr val="dk1"/>
                </a:solidFill>
                <a:latin typeface="Source Sans Pro SemiBold"/>
                <a:ea typeface="Source Sans Pro SemiBold"/>
                <a:cs typeface="Source Sans Pro SemiBold"/>
                <a:sym typeface="Source Sans Pro SemiBold"/>
              </a:endParaRPr>
            </a:p>
          </p:txBody>
        </p:sp>
      </p:grpSp>
      <p:sp>
        <p:nvSpPr>
          <p:cNvPr id="1032" name="Google Shape;1032;p103"/>
          <p:cNvSpPr/>
          <p:nvPr/>
        </p:nvSpPr>
        <p:spPr>
          <a:xfrm>
            <a:off x="505235" y="4589427"/>
            <a:ext cx="11425800" cy="464700"/>
          </a:xfrm>
          <a:prstGeom prst="rect">
            <a:avLst/>
          </a:prstGeom>
          <a:noFill/>
          <a:ln>
            <a:noFill/>
          </a:ln>
        </p:spPr>
        <p:txBody>
          <a:bodyPr spcFirstLastPara="1" wrap="square" lIns="124350" tIns="62150" rIns="124350" bIns="62150" anchor="t" anchorCtr="0">
            <a:noAutofit/>
          </a:bodyPr>
          <a:lstStyle/>
          <a:p>
            <a:pPr marL="0" marR="0" lvl="0" indent="0" algn="ctr" rtl="0">
              <a:lnSpc>
                <a:spcPct val="90000"/>
              </a:lnSpc>
              <a:spcBef>
                <a:spcPts val="0"/>
              </a:spcBef>
              <a:spcAft>
                <a:spcPts val="0"/>
              </a:spcAft>
              <a:buClr>
                <a:srgbClr val="FFFFFF"/>
              </a:buClr>
              <a:buSzPts val="2400"/>
              <a:buFont typeface="Source Sans Pro"/>
              <a:buNone/>
            </a:pPr>
            <a:r>
              <a:rPr lang="en-US" sz="2400" b="0" i="0" u="none" strike="noStrike" cap="none">
                <a:solidFill>
                  <a:schemeClr val="dk1"/>
                </a:solidFill>
                <a:latin typeface="Source Sans Pro"/>
                <a:ea typeface="Source Sans Pro"/>
                <a:cs typeface="Source Sans Pro"/>
                <a:sym typeface="Source Sans Pro"/>
              </a:rPr>
              <a:t>Original creators of popular data and machine learning open source projects </a:t>
            </a:r>
            <a:endParaRPr sz="1900" b="0" i="0" u="none" strike="noStrike" cap="none">
              <a:solidFill>
                <a:schemeClr val="dk1"/>
              </a:solidFill>
              <a:latin typeface="Arial"/>
              <a:ea typeface="Arial"/>
              <a:cs typeface="Arial"/>
              <a:sym typeface="Arial"/>
            </a:endParaRPr>
          </a:p>
        </p:txBody>
      </p:sp>
      <p:sp>
        <p:nvSpPr>
          <p:cNvPr id="1033" name="Google Shape;1033;p103"/>
          <p:cNvSpPr/>
          <p:nvPr/>
        </p:nvSpPr>
        <p:spPr>
          <a:xfrm>
            <a:off x="505235" y="4021855"/>
            <a:ext cx="11425800" cy="464700"/>
          </a:xfrm>
          <a:prstGeom prst="rect">
            <a:avLst/>
          </a:prstGeom>
          <a:noFill/>
          <a:ln>
            <a:noFill/>
          </a:ln>
        </p:spPr>
        <p:txBody>
          <a:bodyPr spcFirstLastPara="1" wrap="square" lIns="124350" tIns="62150" rIns="124350" bIns="62150" anchor="t" anchorCtr="0">
            <a:noAutofit/>
          </a:bodyPr>
          <a:lstStyle/>
          <a:p>
            <a:pPr marL="0" marR="0" lvl="0" indent="0" algn="ctr" rtl="0">
              <a:lnSpc>
                <a:spcPct val="90000"/>
              </a:lnSpc>
              <a:spcBef>
                <a:spcPts val="0"/>
              </a:spcBef>
              <a:spcAft>
                <a:spcPts val="0"/>
              </a:spcAft>
              <a:buClr>
                <a:srgbClr val="000000"/>
              </a:buClr>
              <a:buSzPts val="2400"/>
              <a:buFont typeface="Arial"/>
              <a:buNone/>
            </a:pPr>
            <a:r>
              <a:rPr lang="en-US" sz="2400" b="0" i="0" u="none" strike="noStrike" cap="none">
                <a:solidFill>
                  <a:schemeClr val="dk1"/>
                </a:solidFill>
                <a:latin typeface="Source Sans Pro"/>
                <a:ea typeface="Source Sans Pro"/>
                <a:cs typeface="Source Sans Pro"/>
                <a:sym typeface="Source Sans Pro"/>
              </a:rPr>
              <a:t>Global company with 5,000 customers and 450+ partners </a:t>
            </a:r>
            <a:endParaRPr sz="1900" b="0" i="0" u="none" strike="noStrike" cap="none">
              <a:solidFill>
                <a:schemeClr val="dk1"/>
              </a:solidFill>
              <a:latin typeface="Arial"/>
              <a:ea typeface="Arial"/>
              <a:cs typeface="Arial"/>
              <a:sym typeface="Arial"/>
            </a:endParaRPr>
          </a:p>
        </p:txBody>
      </p:sp>
      <p:pic>
        <p:nvPicPr>
          <p:cNvPr id="1034" name="Google Shape;1034;p103" descr="Apaches Sparks"/>
          <p:cNvPicPr preferRelativeResize="0"/>
          <p:nvPr/>
        </p:nvPicPr>
        <p:blipFill rotWithShape="1">
          <a:blip r:embed="rId4">
            <a:alphaModFix/>
          </a:blip>
          <a:srcRect/>
          <a:stretch/>
        </p:blipFill>
        <p:spPr>
          <a:xfrm>
            <a:off x="1138855" y="5537245"/>
            <a:ext cx="1516976" cy="805928"/>
          </a:xfrm>
          <a:prstGeom prst="rect">
            <a:avLst/>
          </a:prstGeom>
          <a:noFill/>
          <a:ln>
            <a:noFill/>
          </a:ln>
        </p:spPr>
      </p:pic>
      <p:pic>
        <p:nvPicPr>
          <p:cNvPr id="1035" name="Google Shape;1035;p103" descr="ML Flow"/>
          <p:cNvPicPr preferRelativeResize="0"/>
          <p:nvPr/>
        </p:nvPicPr>
        <p:blipFill rotWithShape="1">
          <a:blip r:embed="rId5">
            <a:alphaModFix/>
          </a:blip>
          <a:srcRect/>
          <a:stretch/>
        </p:blipFill>
        <p:spPr>
          <a:xfrm>
            <a:off x="13458412" y="6181531"/>
            <a:ext cx="1516959" cy="542912"/>
          </a:xfrm>
          <a:prstGeom prst="rect">
            <a:avLst/>
          </a:prstGeom>
          <a:noFill/>
          <a:ln>
            <a:noFill/>
          </a:ln>
        </p:spPr>
      </p:pic>
      <p:pic>
        <p:nvPicPr>
          <p:cNvPr id="1036" name="Google Shape;1036;p103"/>
          <p:cNvPicPr preferRelativeResize="0"/>
          <p:nvPr/>
        </p:nvPicPr>
        <p:blipFill>
          <a:blip r:embed="rId6">
            <a:alphaModFix/>
          </a:blip>
          <a:stretch>
            <a:fillRect/>
          </a:stretch>
        </p:blipFill>
        <p:spPr>
          <a:xfrm>
            <a:off x="9227823" y="5596263"/>
            <a:ext cx="2083138" cy="758216"/>
          </a:xfrm>
          <a:prstGeom prst="rect">
            <a:avLst/>
          </a:prstGeom>
          <a:noFill/>
          <a:ln>
            <a:noFill/>
          </a:ln>
        </p:spPr>
      </p:pic>
      <p:grpSp>
        <p:nvGrpSpPr>
          <p:cNvPr id="1037" name="Google Shape;1037;p103"/>
          <p:cNvGrpSpPr/>
          <p:nvPr/>
        </p:nvGrpSpPr>
        <p:grpSpPr>
          <a:xfrm>
            <a:off x="3828724" y="5671118"/>
            <a:ext cx="4742233" cy="608691"/>
            <a:chOff x="2815031" y="4017849"/>
            <a:chExt cx="3486680" cy="447600"/>
          </a:xfrm>
        </p:grpSpPr>
        <p:cxnSp>
          <p:nvCxnSpPr>
            <p:cNvPr id="1038" name="Google Shape;1038;p103"/>
            <p:cNvCxnSpPr/>
            <p:nvPr/>
          </p:nvCxnSpPr>
          <p:spPr>
            <a:xfrm rot="10800000">
              <a:off x="2815031" y="4017849"/>
              <a:ext cx="0" cy="447600"/>
            </a:xfrm>
            <a:prstGeom prst="straightConnector1">
              <a:avLst/>
            </a:prstGeom>
            <a:noFill/>
            <a:ln w="12700" cap="flat" cmpd="sng">
              <a:solidFill>
                <a:schemeClr val="dk1"/>
              </a:solidFill>
              <a:prstDash val="solid"/>
              <a:round/>
              <a:headEnd type="none" w="sm" len="sm"/>
              <a:tailEnd type="none" w="sm" len="sm"/>
            </a:ln>
          </p:spPr>
        </p:cxnSp>
        <p:cxnSp>
          <p:nvCxnSpPr>
            <p:cNvPr id="1039" name="Google Shape;1039;p103"/>
            <p:cNvCxnSpPr/>
            <p:nvPr/>
          </p:nvCxnSpPr>
          <p:spPr>
            <a:xfrm rot="10800000">
              <a:off x="6301711" y="4017849"/>
              <a:ext cx="0" cy="447600"/>
            </a:xfrm>
            <a:prstGeom prst="straightConnector1">
              <a:avLst/>
            </a:prstGeom>
            <a:noFill/>
            <a:ln w="12700" cap="flat" cmpd="sng">
              <a:solidFill>
                <a:schemeClr val="dk1"/>
              </a:solidFill>
              <a:prstDash val="solid"/>
              <a:round/>
              <a:headEnd type="none" w="sm" len="sm"/>
              <a:tailEnd type="none" w="sm" len="sm"/>
            </a:ln>
          </p:spPr>
        </p:cxnSp>
      </p:grpSp>
      <p:sp>
        <p:nvSpPr>
          <p:cNvPr id="1040" name="Google Shape;1040;p103"/>
          <p:cNvSpPr/>
          <p:nvPr/>
        </p:nvSpPr>
        <p:spPr>
          <a:xfrm>
            <a:off x="10549875" y="232775"/>
            <a:ext cx="1614900" cy="758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41" name="Google Shape;1041;p103"/>
          <p:cNvPicPr preferRelativeResize="0"/>
          <p:nvPr/>
        </p:nvPicPr>
        <p:blipFill>
          <a:blip r:embed="rId7">
            <a:alphaModFix/>
          </a:blip>
          <a:stretch>
            <a:fillRect/>
          </a:stretch>
        </p:blipFill>
        <p:spPr>
          <a:xfrm>
            <a:off x="3685123" y="695437"/>
            <a:ext cx="5066228" cy="8059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fade">
                                      <p:cBhvr>
                                        <p:cTn id="7" dur="500"/>
                                        <p:tgtEl>
                                          <p:spTgt spid="10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33"/>
                                        </p:tgtEl>
                                        <p:attrNameLst>
                                          <p:attrName>style.visibility</p:attrName>
                                        </p:attrNameLst>
                                      </p:cBhvr>
                                      <p:to>
                                        <p:strVal val="visible"/>
                                      </p:to>
                                    </p:set>
                                    <p:animEffect transition="in" filter="fade">
                                      <p:cBhvr>
                                        <p:cTn id="12" dur="500"/>
                                        <p:tgtEl>
                                          <p:spTgt spid="1033"/>
                                        </p:tgtEl>
                                      </p:cBhvr>
                                    </p:animEffect>
                                  </p:childTnLst>
                                </p:cTn>
                              </p:par>
                              <p:par>
                                <p:cTn id="13" presetID="10" presetClass="entr" presetSubtype="0" fill="hold" nodeType="withEffect">
                                  <p:stCondLst>
                                    <p:cond delay="0"/>
                                  </p:stCondLst>
                                  <p:childTnLst>
                                    <p:set>
                                      <p:cBhvr>
                                        <p:cTn id="14" dur="1" fill="hold">
                                          <p:stCondLst>
                                            <p:cond delay="0"/>
                                          </p:stCondLst>
                                        </p:cTn>
                                        <p:tgtEl>
                                          <p:spTgt spid="1032"/>
                                        </p:tgtEl>
                                        <p:attrNameLst>
                                          <p:attrName>style.visibility</p:attrName>
                                        </p:attrNameLst>
                                      </p:cBhvr>
                                      <p:to>
                                        <p:strVal val="visible"/>
                                      </p:to>
                                    </p:set>
                                    <p:animEffect transition="in" filter="fade">
                                      <p:cBhvr>
                                        <p:cTn id="15" dur="500"/>
                                        <p:tgtEl>
                                          <p:spTgt spid="1032"/>
                                        </p:tgtEl>
                                      </p:cBhvr>
                                    </p:animEffect>
                                  </p:childTnLst>
                                </p:cTn>
                              </p:par>
                              <p:par>
                                <p:cTn id="16" presetID="10" presetClass="entr" presetSubtype="0" fill="hold" nodeType="withEffect">
                                  <p:stCondLst>
                                    <p:cond delay="0"/>
                                  </p:stCondLst>
                                  <p:childTnLst>
                                    <p:set>
                                      <p:cBhvr>
                                        <p:cTn id="17" dur="1" fill="hold">
                                          <p:stCondLst>
                                            <p:cond delay="0"/>
                                          </p:stCondLst>
                                        </p:cTn>
                                        <p:tgtEl>
                                          <p:spTgt spid="1037"/>
                                        </p:tgtEl>
                                        <p:attrNameLst>
                                          <p:attrName>style.visibility</p:attrName>
                                        </p:attrNameLst>
                                      </p:cBhvr>
                                      <p:to>
                                        <p:strVal val="visible"/>
                                      </p:to>
                                    </p:set>
                                    <p:animEffect transition="in" filter="fade">
                                      <p:cBhvr>
                                        <p:cTn id="18" dur="500"/>
                                        <p:tgtEl>
                                          <p:spTgt spid="1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Koalas: Pandas API on Spark</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pic>
        <p:nvPicPr>
          <p:cNvPr id="6" name="Picture 5">
            <a:extLst>
              <a:ext uri="{FF2B5EF4-FFF2-40B4-BE49-F238E27FC236}">
                <a16:creationId xmlns:a16="http://schemas.microsoft.com/office/drawing/2014/main" id="{82B98894-CB53-453D-BB6D-79993CB649BB}"/>
              </a:ext>
            </a:extLst>
          </p:cNvPr>
          <p:cNvPicPr>
            <a:picLocks noChangeAspect="1"/>
          </p:cNvPicPr>
          <p:nvPr/>
        </p:nvPicPr>
        <p:blipFill rotWithShape="1">
          <a:blip r:embed="rId5"/>
          <a:srcRect b="20666"/>
          <a:stretch/>
        </p:blipFill>
        <p:spPr>
          <a:xfrm>
            <a:off x="1217204" y="2708652"/>
            <a:ext cx="1839000" cy="1310159"/>
          </a:xfrm>
          <a:prstGeom prst="rect">
            <a:avLst/>
          </a:prstGeom>
        </p:spPr>
      </p:pic>
    </p:spTree>
    <p:extLst>
      <p:ext uri="{BB962C8B-B14F-4D97-AF65-F5344CB8AC3E}">
        <p14:creationId xmlns:p14="http://schemas.microsoft.com/office/powerpoint/2010/main" val="151824952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0B94C77-52E6-4F7A-99DE-9591FB62F6EC}"/>
              </a:ext>
            </a:extLst>
          </p:cNvPr>
          <p:cNvSpPr>
            <a:spLocks noGrp="1"/>
          </p:cNvSpPr>
          <p:nvPr>
            <p:ph type="body" sz="quarter" idx="10"/>
          </p:nvPr>
        </p:nvSpPr>
        <p:spPr>
          <a:xfrm>
            <a:off x="598946" y="1462924"/>
            <a:ext cx="8626334" cy="3560881"/>
          </a:xfrm>
        </p:spPr>
        <p:txBody>
          <a:bodyPr/>
          <a:lstStyle/>
          <a:p>
            <a:r>
              <a:rPr lang="en-US" b="1" dirty="0"/>
              <a:t>What is Pandas?</a:t>
            </a:r>
          </a:p>
          <a:p>
            <a:r>
              <a:rPr lang="en-US" sz="2448" dirty="0"/>
              <a:t>Pandas is an open source, library providing easy-to-use data structures and data analysis tools for the Python programming language.</a:t>
            </a:r>
          </a:p>
          <a:p>
            <a:endParaRPr lang="en-US" dirty="0"/>
          </a:p>
          <a:p>
            <a:r>
              <a:rPr lang="en-US" b="1" dirty="0"/>
              <a:t>What is Koalas?</a:t>
            </a:r>
          </a:p>
          <a:p>
            <a:r>
              <a:rPr lang="en-US" sz="2448" dirty="0"/>
              <a:t>The Koalas project makes data scientists more productive when interacting with big data, by implementing the Pandas </a:t>
            </a:r>
            <a:r>
              <a:rPr lang="en-US" sz="2448" dirty="0" err="1"/>
              <a:t>DataFrame</a:t>
            </a:r>
            <a:r>
              <a:rPr lang="en-US" sz="2448" dirty="0"/>
              <a:t> API on top of Apache Spark.</a:t>
            </a:r>
          </a:p>
          <a:p>
            <a:r>
              <a:rPr lang="en-US" sz="2448" b="1" dirty="0"/>
              <a:t>github.com/</a:t>
            </a:r>
            <a:r>
              <a:rPr lang="en-US" sz="2448" b="1" dirty="0" err="1"/>
              <a:t>databricks</a:t>
            </a:r>
            <a:r>
              <a:rPr lang="en-US" sz="2448" b="1" dirty="0"/>
              <a:t>/koalas</a:t>
            </a:r>
          </a:p>
        </p:txBody>
      </p:sp>
      <p:pic>
        <p:nvPicPr>
          <p:cNvPr id="7" name="Picture 6">
            <a:extLst>
              <a:ext uri="{FF2B5EF4-FFF2-40B4-BE49-F238E27FC236}">
                <a16:creationId xmlns:a16="http://schemas.microsoft.com/office/drawing/2014/main" id="{ABA20187-9479-4C93-8E84-589A48467596}"/>
              </a:ext>
            </a:extLst>
          </p:cNvPr>
          <p:cNvPicPr>
            <a:picLocks noChangeAspect="1"/>
          </p:cNvPicPr>
          <p:nvPr/>
        </p:nvPicPr>
        <p:blipFill rotWithShape="1">
          <a:blip r:embed="rId2"/>
          <a:srcRect b="20666"/>
          <a:stretch/>
        </p:blipFill>
        <p:spPr>
          <a:xfrm>
            <a:off x="9696116" y="3777862"/>
            <a:ext cx="1875610" cy="1336241"/>
          </a:xfrm>
          <a:prstGeom prst="rect">
            <a:avLst/>
          </a:prstGeom>
        </p:spPr>
      </p:pic>
      <p:pic>
        <p:nvPicPr>
          <p:cNvPr id="9" name="Picture 8" descr="A close up of a sign&#10;&#10;Description automatically generated">
            <a:extLst>
              <a:ext uri="{FF2B5EF4-FFF2-40B4-BE49-F238E27FC236}">
                <a16:creationId xmlns:a16="http://schemas.microsoft.com/office/drawing/2014/main" id="{8C5C8CA8-A16F-4A32-A6C5-9F7D7ABAAAF7}"/>
              </a:ext>
            </a:extLst>
          </p:cNvPr>
          <p:cNvPicPr>
            <a:picLocks noChangeAspect="1"/>
          </p:cNvPicPr>
          <p:nvPr/>
        </p:nvPicPr>
        <p:blipFill>
          <a:blip r:embed="rId3"/>
          <a:stretch>
            <a:fillRect/>
          </a:stretch>
        </p:blipFill>
        <p:spPr>
          <a:xfrm>
            <a:off x="7510327" y="1197259"/>
            <a:ext cx="4371579" cy="913175"/>
          </a:xfrm>
          <a:prstGeom prst="rect">
            <a:avLst/>
          </a:prstGeom>
        </p:spPr>
      </p:pic>
      <p:sp>
        <p:nvSpPr>
          <p:cNvPr id="8" name="Google Shape;135;p31">
            <a:extLst>
              <a:ext uri="{FF2B5EF4-FFF2-40B4-BE49-F238E27FC236}">
                <a16:creationId xmlns:a16="http://schemas.microsoft.com/office/drawing/2014/main" id="{03C1FDBE-73AE-4F60-B297-7790A539CF2B}"/>
              </a:ext>
            </a:extLst>
          </p:cNvPr>
          <p:cNvSpPr txBox="1">
            <a:spLocks/>
          </p:cNvSpPr>
          <p:nvPr/>
        </p:nvSpPr>
        <p:spPr>
          <a:xfrm>
            <a:off x="554569" y="487889"/>
            <a:ext cx="11641223" cy="1165958"/>
          </a:xfrm>
          <a:prstGeom prst="rect">
            <a:avLst/>
          </a:prstGeom>
          <a:noFill/>
          <a:ln>
            <a:noFill/>
          </a:ln>
        </p:spPr>
        <p:txBody>
          <a:bodyPr spcFirstLastPara="1" wrap="square" lIns="124327" tIns="124327" rIns="124327" bIns="124327" anchor="t"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SzPts val="1400"/>
              <a:buFont typeface="Arial"/>
              <a:buNone/>
              <a:defRPr sz="4000" b="0" i="0" u="none" strike="noStrike" cap="none">
                <a:solidFill>
                  <a:schemeClr val="lt1"/>
                </a:solidFill>
                <a:latin typeface="Source Sans Pro"/>
                <a:ea typeface="Source Sans Pro"/>
                <a:cs typeface="Source Sans Pro"/>
                <a:sym typeface="Source Sans Pro"/>
              </a:defRPr>
            </a:lvl1pPr>
            <a:lvl2pPr marL="0" marR="0" lvl="1"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5pPr>
            <a:lvl6pPr marL="457200" marR="0" lvl="5"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6pPr>
            <a:lvl7pPr marL="914400" marR="0" lvl="6"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7pPr>
            <a:lvl8pPr marL="1371600" marR="0" lvl="7"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8pPr>
            <a:lvl9pPr marL="1828800" marR="0" lvl="8" indent="0" algn="l" rtl="0">
              <a:lnSpc>
                <a:spcPct val="100000"/>
              </a:lnSpc>
              <a:spcBef>
                <a:spcPts val="0"/>
              </a:spcBef>
              <a:spcAft>
                <a:spcPts val="0"/>
              </a:spcAft>
              <a:buClr>
                <a:srgbClr val="000000"/>
              </a:buClr>
              <a:buSzPts val="1400"/>
              <a:buFont typeface="Arial"/>
              <a:buNone/>
              <a:defRPr sz="4000" b="0" i="0" u="none" strike="noStrike" cap="none">
                <a:solidFill>
                  <a:schemeClr val="dk1"/>
                </a:solidFill>
                <a:latin typeface="Arial"/>
                <a:ea typeface="Arial"/>
                <a:cs typeface="Arial"/>
                <a:sym typeface="Arial"/>
              </a:defRPr>
            </a:lvl9pPr>
          </a:lstStyle>
          <a:p>
            <a:pPr defTabSz="1243493"/>
            <a:r>
              <a:rPr lang="en-US" sz="5440" b="1" dirty="0">
                <a:solidFill>
                  <a:srgbClr val="1EA3B5"/>
                </a:solidFill>
              </a:rPr>
              <a:t>Pandas and Koalas </a:t>
            </a:r>
            <a:r>
              <a:rPr lang="en-US" sz="5440" dirty="0">
                <a:solidFill>
                  <a:srgbClr val="1EA3B5"/>
                </a:solidFill>
              </a:rPr>
              <a:t> </a:t>
            </a:r>
          </a:p>
          <a:p>
            <a:pPr defTabSz="1243493"/>
            <a:endParaRPr lang="en-US" sz="5440" dirty="0">
              <a:solidFill>
                <a:srgbClr val="1EA3B5"/>
              </a:solidFill>
            </a:endParaRPr>
          </a:p>
        </p:txBody>
      </p:sp>
    </p:spTree>
    <p:extLst>
      <p:ext uri="{BB962C8B-B14F-4D97-AF65-F5344CB8AC3E}">
        <p14:creationId xmlns:p14="http://schemas.microsoft.com/office/powerpoint/2010/main" val="1722062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1"/>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dirty="0">
                <a:solidFill>
                  <a:schemeClr val="dk2"/>
                </a:solidFill>
              </a:rPr>
              <a:t>Use Cases and Goals </a:t>
            </a:r>
            <a:r>
              <a:rPr lang="en" dirty="0">
                <a:solidFill>
                  <a:schemeClr val="dk2"/>
                </a:solidFill>
              </a:rPr>
              <a:t> </a:t>
            </a:r>
            <a:endParaRPr dirty="0">
              <a:solidFill>
                <a:schemeClr val="dk2"/>
              </a:solidFill>
            </a:endParaRPr>
          </a:p>
          <a:p>
            <a:endParaRPr dirty="0">
              <a:solidFill>
                <a:schemeClr val="dk2"/>
              </a:solidFill>
            </a:endParaRPr>
          </a:p>
        </p:txBody>
      </p:sp>
      <p:sp>
        <p:nvSpPr>
          <p:cNvPr id="136" name="Google Shape;136;p31"/>
          <p:cNvSpPr txBox="1">
            <a:spLocks noGrp="1"/>
          </p:cNvSpPr>
          <p:nvPr>
            <p:ph type="body" idx="3"/>
          </p:nvPr>
        </p:nvSpPr>
        <p:spPr>
          <a:xfrm>
            <a:off x="347310" y="1576844"/>
            <a:ext cx="8275882" cy="4122058"/>
          </a:xfrm>
          <a:prstGeom prst="rect">
            <a:avLst/>
          </a:prstGeom>
        </p:spPr>
        <p:txBody>
          <a:bodyPr spcFirstLastPara="1" wrap="square" lIns="124327" tIns="124327" rIns="124327" bIns="124327" anchor="t" anchorCtr="0">
            <a:noAutofit/>
          </a:bodyPr>
          <a:lstStyle/>
          <a:p>
            <a:r>
              <a:rPr lang="en" sz="2992" b="1" dirty="0"/>
              <a:t>Better scale </a:t>
            </a:r>
            <a:r>
              <a:rPr lang="en" sz="2992" dirty="0"/>
              <a:t>the breadth of Pandas to big data</a:t>
            </a:r>
          </a:p>
          <a:p>
            <a:pPr lvl="1" indent="-466310">
              <a:spcBef>
                <a:spcPts val="544"/>
              </a:spcBef>
              <a:buSzPts val="1800"/>
              <a:buChar char="•"/>
            </a:pPr>
            <a:r>
              <a:rPr lang="en" sz="2720" dirty="0"/>
              <a:t>Pa</a:t>
            </a:r>
            <a:r>
              <a:rPr lang="en-US" sz="2720" dirty="0" err="1"/>
              <a:t>ndas</a:t>
            </a:r>
            <a:r>
              <a:rPr lang="en-US" sz="2720" dirty="0"/>
              <a:t> is single-threaded &amp; memory bound</a:t>
            </a:r>
          </a:p>
          <a:p>
            <a:pPr lvl="1" indent="-466310">
              <a:spcBef>
                <a:spcPts val="544"/>
              </a:spcBef>
              <a:buSzPts val="1800"/>
              <a:buChar char="•"/>
            </a:pPr>
            <a:r>
              <a:rPr lang="en-US" sz="2720" dirty="0"/>
              <a:t>Spark is fully distributed (CPU &amp; RAM)</a:t>
            </a:r>
            <a:endParaRPr sz="2720" dirty="0"/>
          </a:p>
          <a:p>
            <a:pPr>
              <a:spcBef>
                <a:spcPts val="0"/>
              </a:spcBef>
            </a:pPr>
            <a:endParaRPr lang="en" sz="2992" b="1" dirty="0"/>
          </a:p>
          <a:p>
            <a:pPr>
              <a:spcBef>
                <a:spcPts val="0"/>
              </a:spcBef>
            </a:pPr>
            <a:r>
              <a:rPr lang="en" sz="2992" b="1" dirty="0"/>
              <a:t>Reduce friction </a:t>
            </a:r>
            <a:r>
              <a:rPr lang="en" sz="2992" dirty="0"/>
              <a:t>by unifying big data environment </a:t>
            </a:r>
            <a:endParaRPr sz="2992" dirty="0"/>
          </a:p>
          <a:p>
            <a:pPr>
              <a:spcBef>
                <a:spcPts val="0"/>
              </a:spcBef>
            </a:pPr>
            <a:endParaRPr lang="en" sz="2992" dirty="0"/>
          </a:p>
          <a:p>
            <a:pPr>
              <a:spcBef>
                <a:spcPts val="0"/>
              </a:spcBef>
            </a:pPr>
            <a:r>
              <a:rPr lang="en" sz="2992" dirty="0"/>
              <a:t>Has been quickly adopted </a:t>
            </a:r>
            <a:endParaRPr sz="2992" dirty="0"/>
          </a:p>
          <a:p>
            <a:pPr lvl="1">
              <a:spcBef>
                <a:spcPts val="0"/>
              </a:spcBef>
              <a:buFont typeface="Arial" panose="020B0604020202020204" pitchFamily="34" charset="0"/>
              <a:buChar char="•"/>
            </a:pPr>
            <a:r>
              <a:rPr lang="en" sz="2720" dirty="0"/>
              <a:t>300+ patches merged since April 2019</a:t>
            </a:r>
            <a:endParaRPr sz="2720" dirty="0"/>
          </a:p>
          <a:p>
            <a:pPr lvl="1">
              <a:spcBef>
                <a:spcPts val="0"/>
              </a:spcBef>
              <a:buFont typeface="Arial" panose="020B0604020202020204" pitchFamily="34" charset="0"/>
              <a:buChar char="•"/>
            </a:pPr>
            <a:r>
              <a:rPr lang="en" sz="2720" dirty="0"/>
              <a:t>6k+ daily downloads</a:t>
            </a:r>
            <a:endParaRPr sz="2720" dirty="0"/>
          </a:p>
          <a:p>
            <a:pPr indent="0">
              <a:buNone/>
            </a:pPr>
            <a:endParaRPr dirty="0"/>
          </a:p>
        </p:txBody>
      </p:sp>
      <p:pic>
        <p:nvPicPr>
          <p:cNvPr id="137" name="Google Shape;137;p31"/>
          <p:cNvPicPr preferRelativeResize="0"/>
          <p:nvPr/>
        </p:nvPicPr>
        <p:blipFill rotWithShape="1">
          <a:blip r:embed="rId3">
            <a:alphaModFix/>
          </a:blip>
          <a:srcRect/>
          <a:stretch/>
        </p:blipFill>
        <p:spPr>
          <a:xfrm>
            <a:off x="8828522" y="242392"/>
            <a:ext cx="2621705" cy="2727572"/>
          </a:xfrm>
          <a:prstGeom prst="rect">
            <a:avLst/>
          </a:prstGeom>
          <a:noFill/>
          <a:ln>
            <a:noFill/>
          </a:ln>
        </p:spPr>
      </p:pic>
      <p:pic>
        <p:nvPicPr>
          <p:cNvPr id="138" name="Google Shape;138;p31"/>
          <p:cNvPicPr preferRelativeResize="0"/>
          <p:nvPr/>
        </p:nvPicPr>
        <p:blipFill rotWithShape="1">
          <a:blip r:embed="rId4">
            <a:alphaModFix/>
          </a:blip>
          <a:srcRect/>
          <a:stretch/>
        </p:blipFill>
        <p:spPr>
          <a:xfrm>
            <a:off x="7653281" y="3316916"/>
            <a:ext cx="4721695" cy="295408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32"/>
          <p:cNvSpPr txBox="1">
            <a:spLocks noGrp="1"/>
          </p:cNvSpPr>
          <p:nvPr>
            <p:ph type="title"/>
          </p:nvPr>
        </p:nvSpPr>
        <p:spPr>
          <a:xfrm>
            <a:off x="347324" y="280644"/>
            <a:ext cx="11641223" cy="1165958"/>
          </a:xfrm>
          <a:prstGeom prst="rect">
            <a:avLst/>
          </a:prstGeom>
          <a:noFill/>
          <a:ln>
            <a:noFill/>
          </a:ln>
        </p:spPr>
        <p:txBody>
          <a:bodyPr spcFirstLastPara="1" wrap="square" lIns="124327" tIns="124327" rIns="124327" bIns="124327" anchor="t" anchorCtr="0">
            <a:noAutofit/>
          </a:bodyPr>
          <a:lstStyle/>
          <a:p>
            <a:pPr>
              <a:buSzPts val="1400"/>
            </a:pPr>
            <a:r>
              <a:rPr lang="en" b="1">
                <a:solidFill>
                  <a:schemeClr val="accent1"/>
                </a:solidFill>
              </a:rPr>
              <a:t>Koalas Architecture</a:t>
            </a:r>
            <a:r>
              <a:rPr lang="en"/>
              <a:t> </a:t>
            </a:r>
            <a:endParaRPr/>
          </a:p>
        </p:txBody>
      </p:sp>
      <p:sp>
        <p:nvSpPr>
          <p:cNvPr id="145" name="Google Shape;145;p32"/>
          <p:cNvSpPr txBox="1">
            <a:spLocks noGrp="1"/>
          </p:cNvSpPr>
          <p:nvPr>
            <p:ph type="sldNum" idx="12"/>
          </p:nvPr>
        </p:nvSpPr>
        <p:spPr>
          <a:xfrm>
            <a:off x="11989235" y="6574774"/>
            <a:ext cx="349624" cy="303116"/>
          </a:xfrm>
          <a:prstGeom prst="rect">
            <a:avLst/>
          </a:prstGeom>
          <a:noFill/>
          <a:ln>
            <a:noFill/>
          </a:ln>
        </p:spPr>
        <p:txBody>
          <a:bodyPr spcFirstLastPara="1" wrap="square" lIns="93254" tIns="46610" rIns="93254" bIns="46610" anchor="b" anchorCtr="0">
            <a:noAutofit/>
          </a:bodyPr>
          <a:lstStyle/>
          <a:p>
            <a:pPr defTabSz="1243493">
              <a:buSzPts val="1300"/>
            </a:pPr>
            <a:fld id="{00000000-1234-1234-1234-123412341234}" type="slidenum">
              <a:rPr lang="en">
                <a:solidFill>
                  <a:srgbClr val="FFFFFF"/>
                </a:solidFill>
              </a:rPr>
              <a:pPr defTabSz="1243493">
                <a:buSzPts val="1300"/>
              </a:pPr>
              <a:t>43</a:t>
            </a:fld>
            <a:endParaRPr sz="1768">
              <a:solidFill>
                <a:srgbClr val="FFFFFF"/>
              </a:solidFill>
              <a:latin typeface="Source Sans Pro"/>
              <a:ea typeface="Source Sans Pro"/>
              <a:cs typeface="Source Sans Pro"/>
              <a:sym typeface="Source Sans Pro"/>
            </a:endParaRPr>
          </a:p>
        </p:txBody>
      </p:sp>
      <p:grpSp>
        <p:nvGrpSpPr>
          <p:cNvPr id="146" name="Google Shape;146;p32"/>
          <p:cNvGrpSpPr/>
          <p:nvPr/>
        </p:nvGrpSpPr>
        <p:grpSpPr>
          <a:xfrm>
            <a:off x="2344963" y="1446602"/>
            <a:ext cx="6365064" cy="4753125"/>
            <a:chOff x="2543802" y="1063775"/>
            <a:chExt cx="4680619" cy="3495262"/>
          </a:xfrm>
        </p:grpSpPr>
        <p:sp>
          <p:nvSpPr>
            <p:cNvPr id="147" name="Google Shape;147;p32"/>
            <p:cNvSpPr/>
            <p:nvPr/>
          </p:nvSpPr>
          <p:spPr>
            <a:xfrm>
              <a:off x="2551359" y="1773837"/>
              <a:ext cx="2972700" cy="2785200"/>
            </a:xfrm>
            <a:prstGeom prst="rect">
              <a:avLst/>
            </a:prstGeom>
            <a:solidFill>
              <a:schemeClr val="accent1">
                <a:alpha val="3294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endParaRPr sz="2720">
                <a:solidFill>
                  <a:srgbClr val="FFFFFF"/>
                </a:solidFill>
                <a:latin typeface="Source Sans Pro Light"/>
                <a:ea typeface="Source Sans Pro Light"/>
                <a:cs typeface="Source Sans Pro Light"/>
                <a:sym typeface="Source Sans Pro Light"/>
              </a:endParaRPr>
            </a:p>
          </p:txBody>
        </p:sp>
        <p:sp>
          <p:nvSpPr>
            <p:cNvPr id="148" name="Google Shape;148;p32"/>
            <p:cNvSpPr/>
            <p:nvPr/>
          </p:nvSpPr>
          <p:spPr>
            <a:xfrm>
              <a:off x="2698362" y="3102403"/>
              <a:ext cx="27198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Catalyst Optimization &amp; Tungsten Execution</a:t>
              </a:r>
              <a:endParaRPr sz="2176">
                <a:solidFill>
                  <a:srgbClr val="FFFFFF"/>
                </a:solidFill>
                <a:latin typeface="Source Sans Pro Light"/>
                <a:ea typeface="Source Sans Pro Light"/>
                <a:cs typeface="Source Sans Pro Light"/>
                <a:sym typeface="Source Sans Pro Light"/>
              </a:endParaRPr>
            </a:p>
          </p:txBody>
        </p:sp>
        <p:sp>
          <p:nvSpPr>
            <p:cNvPr id="149" name="Google Shape;149;p32"/>
            <p:cNvSpPr/>
            <p:nvPr/>
          </p:nvSpPr>
          <p:spPr>
            <a:xfrm>
              <a:off x="3794888" y="2398128"/>
              <a:ext cx="16233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DataFrame APIs</a:t>
              </a:r>
              <a:endParaRPr sz="2176">
                <a:solidFill>
                  <a:srgbClr val="FFFFFF"/>
                </a:solidFill>
                <a:latin typeface="Source Sans Pro Light"/>
                <a:ea typeface="Source Sans Pro Light"/>
                <a:cs typeface="Source Sans Pro Light"/>
                <a:sym typeface="Source Sans Pro Light"/>
              </a:endParaRPr>
            </a:p>
          </p:txBody>
        </p:sp>
        <p:sp>
          <p:nvSpPr>
            <p:cNvPr id="150" name="Google Shape;150;p32"/>
            <p:cNvSpPr/>
            <p:nvPr/>
          </p:nvSpPr>
          <p:spPr>
            <a:xfrm>
              <a:off x="2698362" y="2398127"/>
              <a:ext cx="9894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SQL</a:t>
              </a:r>
              <a:endParaRPr sz="2176">
                <a:solidFill>
                  <a:srgbClr val="FFFFFF"/>
                </a:solidFill>
                <a:latin typeface="Source Sans Pro Light"/>
                <a:ea typeface="Source Sans Pro Light"/>
                <a:cs typeface="Source Sans Pro Light"/>
                <a:sym typeface="Source Sans Pro Light"/>
              </a:endParaRPr>
            </a:p>
          </p:txBody>
        </p:sp>
        <p:sp>
          <p:nvSpPr>
            <p:cNvPr id="151" name="Google Shape;151;p32"/>
            <p:cNvSpPr/>
            <p:nvPr/>
          </p:nvSpPr>
          <p:spPr>
            <a:xfrm>
              <a:off x="2543802" y="1063775"/>
              <a:ext cx="4680600" cy="588600"/>
            </a:xfrm>
            <a:prstGeom prst="rect">
              <a:avLst/>
            </a:prstGeom>
            <a:solidFill>
              <a:schemeClr val="accent2"/>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buSzPts val="2400"/>
              </a:pPr>
              <a:r>
                <a:rPr lang="en" sz="3264">
                  <a:solidFill>
                    <a:srgbClr val="FFFFFF"/>
                  </a:solidFill>
                  <a:latin typeface="Source Sans Pro Light"/>
                  <a:ea typeface="Source Sans Pro Light"/>
                  <a:cs typeface="Source Sans Pro Light"/>
                  <a:sym typeface="Source Sans Pro Light"/>
                </a:rPr>
                <a:t>Koalas</a:t>
              </a:r>
              <a:endParaRPr sz="3264">
                <a:solidFill>
                  <a:srgbClr val="FFFFFF"/>
                </a:solidFill>
                <a:latin typeface="Source Sans Pro Light"/>
                <a:ea typeface="Source Sans Pro Light"/>
                <a:cs typeface="Source Sans Pro Light"/>
                <a:sym typeface="Source Sans Pro Light"/>
              </a:endParaRPr>
            </a:p>
          </p:txBody>
        </p:sp>
        <p:sp>
          <p:nvSpPr>
            <p:cNvPr id="152" name="Google Shape;152;p32"/>
            <p:cNvSpPr/>
            <p:nvPr/>
          </p:nvSpPr>
          <p:spPr>
            <a:xfrm>
              <a:off x="4111887" y="3806334"/>
              <a:ext cx="13062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Core</a:t>
              </a:r>
              <a:endParaRPr sz="2176">
                <a:solidFill>
                  <a:srgbClr val="FFFFFF"/>
                </a:solidFill>
                <a:latin typeface="Source Sans Pro Light"/>
                <a:ea typeface="Source Sans Pro Light"/>
                <a:cs typeface="Source Sans Pro Light"/>
                <a:sym typeface="Source Sans Pro Light"/>
              </a:endParaRPr>
            </a:p>
          </p:txBody>
        </p:sp>
        <p:sp>
          <p:nvSpPr>
            <p:cNvPr id="153" name="Google Shape;153;p32"/>
            <p:cNvSpPr/>
            <p:nvPr/>
          </p:nvSpPr>
          <p:spPr>
            <a:xfrm>
              <a:off x="2698362" y="3806678"/>
              <a:ext cx="1306200" cy="594300"/>
            </a:xfrm>
            <a:prstGeom prst="rect">
              <a:avLst/>
            </a:prstGeom>
            <a:solidFill>
              <a:schemeClr val="accent1">
                <a:alpha val="5176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2176">
                  <a:solidFill>
                    <a:srgbClr val="FFFFFF"/>
                  </a:solidFill>
                  <a:latin typeface="Source Sans Pro Light"/>
                  <a:ea typeface="Source Sans Pro Light"/>
                  <a:cs typeface="Source Sans Pro Light"/>
                  <a:sym typeface="Source Sans Pro Light"/>
                </a:rPr>
                <a:t>Data Source Connectors</a:t>
              </a:r>
              <a:endParaRPr sz="2176">
                <a:solidFill>
                  <a:srgbClr val="FFFFFF"/>
                </a:solidFill>
                <a:latin typeface="Source Sans Pro Light"/>
                <a:ea typeface="Source Sans Pro Light"/>
                <a:cs typeface="Source Sans Pro Light"/>
                <a:sym typeface="Source Sans Pro Light"/>
              </a:endParaRPr>
            </a:p>
          </p:txBody>
        </p:sp>
        <p:sp>
          <p:nvSpPr>
            <p:cNvPr id="154" name="Google Shape;154;p32"/>
            <p:cNvSpPr/>
            <p:nvPr/>
          </p:nvSpPr>
          <p:spPr>
            <a:xfrm>
              <a:off x="5631421" y="1773836"/>
              <a:ext cx="1593000" cy="2785200"/>
            </a:xfrm>
            <a:prstGeom prst="rect">
              <a:avLst/>
            </a:prstGeom>
            <a:solidFill>
              <a:schemeClr val="accent1">
                <a:alpha val="32940"/>
              </a:schemeClr>
            </a:solidFill>
            <a:ln w="25400" cap="flat" cmpd="sng">
              <a:solidFill>
                <a:schemeClr val="lt1"/>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 sz="3264">
                  <a:solidFill>
                    <a:srgbClr val="FFFFFF"/>
                  </a:solidFill>
                  <a:latin typeface="Source Sans Pro Light"/>
                  <a:ea typeface="Source Sans Pro Light"/>
                  <a:cs typeface="Source Sans Pro Light"/>
                  <a:sym typeface="Source Sans Pro Light"/>
                </a:rPr>
                <a:t>Pandas</a:t>
              </a:r>
              <a:endParaRPr sz="3264">
                <a:solidFill>
                  <a:srgbClr val="FFFFFF"/>
                </a:solidFill>
                <a:latin typeface="Source Sans Pro Light"/>
                <a:ea typeface="Source Sans Pro Light"/>
                <a:cs typeface="Source Sans Pro Light"/>
                <a:sym typeface="Source Sans Pro Light"/>
              </a:endParaRPr>
            </a:p>
          </p:txBody>
        </p:sp>
        <p:sp>
          <p:nvSpPr>
            <p:cNvPr id="155" name="Google Shape;155;p32"/>
            <p:cNvSpPr txBox="1"/>
            <p:nvPr/>
          </p:nvSpPr>
          <p:spPr>
            <a:xfrm>
              <a:off x="3487370" y="1852257"/>
              <a:ext cx="1141800" cy="461700"/>
            </a:xfrm>
            <a:prstGeom prst="rect">
              <a:avLst/>
            </a:prstGeom>
            <a:noFill/>
            <a:ln>
              <a:noFill/>
            </a:ln>
          </p:spPr>
          <p:txBody>
            <a:bodyPr spcFirstLastPara="1" wrap="square" lIns="124327" tIns="62146" rIns="124327" bIns="62146" anchor="t" anchorCtr="0">
              <a:noAutofit/>
            </a:bodyPr>
            <a:lstStyle/>
            <a:p>
              <a:pPr defTabSz="1243493"/>
              <a:r>
                <a:rPr lang="en" sz="3264">
                  <a:solidFill>
                    <a:srgbClr val="FFFFFF"/>
                  </a:solidFill>
                  <a:latin typeface="Source Sans Pro Light"/>
                  <a:ea typeface="Source Sans Pro Light"/>
                  <a:cs typeface="Source Sans Pro Light"/>
                  <a:sym typeface="Source Sans Pro Light"/>
                </a:rPr>
                <a:t>SPARK</a:t>
              </a:r>
              <a:endParaRPr sz="3264">
                <a:solidFill>
                  <a:srgbClr val="FFFFFF"/>
                </a:solidFill>
                <a:latin typeface="Source Sans Pro Light"/>
                <a:ea typeface="Source Sans Pro Light"/>
                <a:cs typeface="Source Sans Pro Light"/>
                <a:sym typeface="Source Sans Pro Light"/>
              </a:endParaRPr>
            </a:p>
          </p:txBody>
        </p:sp>
      </p:grpSp>
      <p:sp>
        <p:nvSpPr>
          <p:cNvPr id="156" name="Google Shape;156;p32"/>
          <p:cNvSpPr/>
          <p:nvPr/>
        </p:nvSpPr>
        <p:spPr>
          <a:xfrm>
            <a:off x="8959454" y="1553763"/>
            <a:ext cx="2779860" cy="585835"/>
          </a:xfrm>
          <a:prstGeom prst="rect">
            <a:avLst/>
          </a:prstGeom>
          <a:noFill/>
          <a:ln>
            <a:noFill/>
          </a:ln>
        </p:spPr>
        <p:txBody>
          <a:bodyPr spcFirstLastPara="1" wrap="square" lIns="124327" tIns="62146" rIns="124327" bIns="62146" anchor="t" anchorCtr="0">
            <a:noAutofit/>
          </a:bodyPr>
          <a:lstStyle/>
          <a:p>
            <a:pPr defTabSz="1243493"/>
            <a:r>
              <a:rPr lang="en" sz="2992">
                <a:solidFill>
                  <a:srgbClr val="FFFFFF"/>
                </a:solidFill>
                <a:latin typeface="Source Sans Pro"/>
                <a:ea typeface="Source Sans Pro"/>
                <a:cs typeface="Source Sans Pro"/>
                <a:sym typeface="Source Sans Pro"/>
              </a:rPr>
              <a:t>A lean API layer </a:t>
            </a:r>
            <a:endParaRPr sz="1904"/>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3"/>
          <p:cNvSpPr txBox="1">
            <a:spLocks noGrp="1"/>
          </p:cNvSpPr>
          <p:nvPr>
            <p:ph type="ctrTitle"/>
          </p:nvPr>
        </p:nvSpPr>
        <p:spPr>
          <a:xfrm>
            <a:off x="766466" y="1926875"/>
            <a:ext cx="11206743" cy="2533858"/>
          </a:xfrm>
          <a:prstGeom prst="rect">
            <a:avLst/>
          </a:prstGeom>
          <a:noFill/>
          <a:ln>
            <a:noFill/>
          </a:ln>
        </p:spPr>
        <p:txBody>
          <a:bodyPr spcFirstLastPara="1" wrap="square" lIns="124327" tIns="62146" rIns="124327" bIns="62146" anchor="ctr" anchorCtr="0">
            <a:noAutofit/>
          </a:bodyPr>
          <a:lstStyle/>
          <a:p>
            <a:r>
              <a:rPr lang="en"/>
              <a:t>A Few Callouts to the Koalas Design Principles </a:t>
            </a:r>
            <a:endParaRPr/>
          </a:p>
        </p:txBody>
      </p:sp>
      <p:sp>
        <p:nvSpPr>
          <p:cNvPr id="163" name="Google Shape;163;p33"/>
          <p:cNvSpPr txBox="1">
            <a:spLocks noGrp="1"/>
          </p:cNvSpPr>
          <p:nvPr>
            <p:ph type="sldNum" idx="12"/>
          </p:nvPr>
        </p:nvSpPr>
        <p:spPr>
          <a:xfrm>
            <a:off x="11637051" y="6459211"/>
            <a:ext cx="746164" cy="535247"/>
          </a:xfrm>
          <a:prstGeom prst="rect">
            <a:avLst/>
          </a:prstGeom>
          <a:noFill/>
          <a:ln>
            <a:noFill/>
          </a:ln>
        </p:spPr>
        <p:txBody>
          <a:bodyPr spcFirstLastPara="1" wrap="square" lIns="124327" tIns="124327" rIns="124327" bIns="124327" anchor="ctr" anchorCtr="0">
            <a:noAutofit/>
          </a:bodyPr>
          <a:lstStyle/>
          <a:p>
            <a:pPr defTabSz="1243493"/>
            <a:fld id="{00000000-1234-1234-1234-123412341234}" type="slidenum">
              <a:rPr lang="en" sz="1904"/>
              <a:pPr defTabSz="1243493"/>
              <a:t>44</a:t>
            </a:fld>
            <a:endParaRPr sz="1904"/>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4"/>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a:solidFill>
                  <a:schemeClr val="dk2"/>
                </a:solidFill>
              </a:rPr>
              <a:t>Be ‘Pythonic’ </a:t>
            </a:r>
            <a:endParaRPr b="1">
              <a:solidFill>
                <a:schemeClr val="dk2"/>
              </a:solidFill>
            </a:endParaRPr>
          </a:p>
        </p:txBody>
      </p:sp>
      <p:sp>
        <p:nvSpPr>
          <p:cNvPr id="169" name="Google Shape;169;p34"/>
          <p:cNvSpPr txBox="1">
            <a:spLocks noGrp="1"/>
          </p:cNvSpPr>
          <p:nvPr>
            <p:ph type="body" idx="1"/>
          </p:nvPr>
        </p:nvSpPr>
        <p:spPr>
          <a:xfrm>
            <a:off x="347303" y="1795988"/>
            <a:ext cx="6492731" cy="4033122"/>
          </a:xfrm>
          <a:prstGeom prst="rect">
            <a:avLst/>
          </a:prstGeom>
        </p:spPr>
        <p:txBody>
          <a:bodyPr spcFirstLastPara="1" wrap="square" lIns="124327" tIns="124327" rIns="124327" bIns="124327" anchor="t" anchorCtr="0">
            <a:noAutofit/>
          </a:bodyPr>
          <a:lstStyle/>
          <a:p>
            <a:pPr>
              <a:buFont typeface="Source Sans Pro"/>
              <a:buChar char="•"/>
            </a:pPr>
            <a:r>
              <a:rPr lang="en" sz="2992" dirty="0">
                <a:highlight>
                  <a:srgbClr val="000000"/>
                </a:highlight>
              </a:rPr>
              <a:t>snake_case rather than camelCase</a:t>
            </a:r>
            <a:endParaRPr sz="2992" dirty="0">
              <a:highlight>
                <a:srgbClr val="000000"/>
              </a:highlight>
            </a:endParaRPr>
          </a:p>
          <a:p>
            <a:pPr>
              <a:spcBef>
                <a:spcPts val="0"/>
              </a:spcBef>
              <a:buFont typeface="Source Sans Pro"/>
              <a:buChar char="•"/>
            </a:pPr>
            <a:r>
              <a:rPr lang="en" sz="2992" dirty="0">
                <a:highlight>
                  <a:srgbClr val="000000"/>
                </a:highlight>
              </a:rPr>
              <a:t>NumPy</a:t>
            </a:r>
            <a:endParaRPr sz="2992" dirty="0">
              <a:highlight>
                <a:srgbClr val="000000"/>
              </a:highlight>
            </a:endParaRPr>
          </a:p>
          <a:p>
            <a:pPr>
              <a:spcBef>
                <a:spcPts val="0"/>
              </a:spcBef>
            </a:pPr>
            <a:r>
              <a:rPr lang="en" sz="2992" dirty="0">
                <a:highlight>
                  <a:srgbClr val="000000"/>
                </a:highlight>
              </a:rPr>
              <a:t>Docs and style follow PyData projects</a:t>
            </a:r>
            <a:endParaRPr sz="2992" dirty="0">
              <a:highlight>
                <a:srgbClr val="000000"/>
              </a:highlight>
            </a:endParaRPr>
          </a:p>
        </p:txBody>
      </p:sp>
      <p:pic>
        <p:nvPicPr>
          <p:cNvPr id="170" name="Google Shape;170;p34"/>
          <p:cNvPicPr preferRelativeResize="0"/>
          <p:nvPr/>
        </p:nvPicPr>
        <p:blipFill>
          <a:blip r:embed="rId3">
            <a:alphaModFix/>
          </a:blip>
          <a:stretch>
            <a:fillRect/>
          </a:stretch>
        </p:blipFill>
        <p:spPr>
          <a:xfrm>
            <a:off x="7767402" y="1640997"/>
            <a:ext cx="2914385" cy="291438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5"/>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a:solidFill>
                  <a:schemeClr val="dk2"/>
                </a:solidFill>
              </a:rPr>
              <a:t>Pandas First Mentality</a:t>
            </a:r>
            <a:endParaRPr b="1">
              <a:solidFill>
                <a:schemeClr val="dk2"/>
              </a:solidFill>
            </a:endParaRPr>
          </a:p>
        </p:txBody>
      </p:sp>
      <p:sp>
        <p:nvSpPr>
          <p:cNvPr id="176" name="Google Shape;176;p35"/>
          <p:cNvSpPr txBox="1">
            <a:spLocks noGrp="1"/>
          </p:cNvSpPr>
          <p:nvPr>
            <p:ph type="body" idx="1"/>
          </p:nvPr>
        </p:nvSpPr>
        <p:spPr>
          <a:xfrm>
            <a:off x="347297" y="1789529"/>
            <a:ext cx="11804408" cy="4033122"/>
          </a:xfrm>
          <a:prstGeom prst="rect">
            <a:avLst/>
          </a:prstGeom>
        </p:spPr>
        <p:txBody>
          <a:bodyPr spcFirstLastPara="1" wrap="square" lIns="124327" tIns="124327" rIns="124327" bIns="124327" anchor="t" anchorCtr="0">
            <a:noAutofit/>
          </a:bodyPr>
          <a:lstStyle/>
          <a:p>
            <a:pPr>
              <a:buFont typeface="Source Sans Pro"/>
              <a:buChar char="•"/>
            </a:pPr>
            <a:r>
              <a:rPr lang="en" sz="2992" dirty="0">
                <a:highlight>
                  <a:srgbClr val="000000"/>
                </a:highlight>
              </a:rPr>
              <a:t>Function found in both follow the same naming conventions </a:t>
            </a:r>
            <a:endParaRPr sz="2992" dirty="0">
              <a:highlight>
                <a:srgbClr val="000000"/>
              </a:highlight>
            </a:endParaRPr>
          </a:p>
          <a:p>
            <a:pPr>
              <a:spcBef>
                <a:spcPts val="0"/>
              </a:spcBef>
              <a:buFont typeface="Source Sans Pro"/>
              <a:buChar char="•"/>
            </a:pPr>
            <a:r>
              <a:rPr lang="en" sz="2992" dirty="0">
                <a:highlight>
                  <a:srgbClr val="000000"/>
                </a:highlight>
              </a:rPr>
              <a:t>Functions in Spark with a Pandas equivalent will be implemented with the Pandas alias (‘Pandas First’)</a:t>
            </a:r>
            <a:endParaRPr sz="2992" dirty="0">
              <a:highlight>
                <a:srgbClr val="000000"/>
              </a:highlight>
            </a:endParaRPr>
          </a:p>
          <a:p>
            <a:pPr>
              <a:spcBef>
                <a:spcPts val="0"/>
              </a:spcBef>
            </a:pPr>
            <a:r>
              <a:rPr lang="en" sz="2992" dirty="0">
                <a:highlight>
                  <a:srgbClr val="000000"/>
                </a:highlight>
              </a:rPr>
              <a:t>Functions found in Pandas that are appropriate for distributed datasets will become available in Koalas </a:t>
            </a:r>
            <a:endParaRPr sz="2992" dirty="0">
              <a:highlight>
                <a:srgbClr val="000000"/>
              </a:highlight>
            </a:endParaRPr>
          </a:p>
          <a:p>
            <a:pPr>
              <a:spcBef>
                <a:spcPts val="0"/>
              </a:spcBef>
            </a:pPr>
            <a:r>
              <a:rPr lang="en" sz="2992" dirty="0">
                <a:highlight>
                  <a:srgbClr val="000000"/>
                </a:highlight>
              </a:rPr>
              <a:t>Functions only found in Spark that control distribution will become available in Koalas </a:t>
            </a:r>
            <a:endParaRPr sz="2992" dirty="0">
              <a:highlight>
                <a:srgbClr val="000000"/>
              </a:highlight>
            </a:endParaRPr>
          </a:p>
          <a:p>
            <a:pPr lvl="1" indent="-466310">
              <a:spcBef>
                <a:spcPts val="0"/>
              </a:spcBef>
              <a:buSzPts val="1800"/>
            </a:pPr>
            <a:r>
              <a:rPr lang="en" sz="2992" dirty="0">
                <a:highlight>
                  <a:srgbClr val="000000"/>
                </a:highlight>
              </a:rPr>
              <a:t>ex: cache()</a:t>
            </a:r>
            <a:endParaRPr sz="2992" dirty="0">
              <a:highlight>
                <a:srgbClr val="000000"/>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6"/>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a:solidFill>
                  <a:schemeClr val="dk2"/>
                </a:solidFill>
              </a:rPr>
              <a:t>Guardrails </a:t>
            </a:r>
            <a:endParaRPr b="1">
              <a:solidFill>
                <a:schemeClr val="dk2"/>
              </a:solidFill>
            </a:endParaRPr>
          </a:p>
          <a:p>
            <a:endParaRPr/>
          </a:p>
        </p:txBody>
      </p:sp>
      <p:sp>
        <p:nvSpPr>
          <p:cNvPr id="182" name="Google Shape;182;p36"/>
          <p:cNvSpPr txBox="1">
            <a:spLocks noGrp="1"/>
          </p:cNvSpPr>
          <p:nvPr>
            <p:ph type="body" idx="1"/>
          </p:nvPr>
        </p:nvSpPr>
        <p:spPr>
          <a:xfrm>
            <a:off x="347304" y="1446602"/>
            <a:ext cx="8678992" cy="4033122"/>
          </a:xfrm>
          <a:prstGeom prst="rect">
            <a:avLst/>
          </a:prstGeom>
        </p:spPr>
        <p:txBody>
          <a:bodyPr spcFirstLastPara="1" wrap="square" lIns="124327" tIns="124327" rIns="124327" bIns="124327" anchor="t" anchorCtr="0">
            <a:noAutofit/>
          </a:bodyPr>
          <a:lstStyle/>
          <a:p>
            <a:pPr>
              <a:buFont typeface="Source Sans Pro"/>
              <a:buChar char="•"/>
            </a:pPr>
            <a:r>
              <a:rPr lang="en" sz="2992" dirty="0">
                <a:highlight>
                  <a:srgbClr val="000000"/>
                </a:highlight>
              </a:rPr>
              <a:t>Methods in Koalas are safe to </a:t>
            </a:r>
            <a:r>
              <a:rPr lang="en" sz="2992" b="1" dirty="0">
                <a:highlight>
                  <a:srgbClr val="000000"/>
                </a:highlight>
              </a:rPr>
              <a:t>perform at scale</a:t>
            </a:r>
            <a:endParaRPr sz="2992" b="1" dirty="0">
              <a:highlight>
                <a:srgbClr val="000000"/>
              </a:highlight>
            </a:endParaRPr>
          </a:p>
          <a:p>
            <a:pPr>
              <a:spcBef>
                <a:spcPts val="0"/>
              </a:spcBef>
            </a:pPr>
            <a:r>
              <a:rPr lang="en" sz="2992" dirty="0">
                <a:highlight>
                  <a:srgbClr val="000000"/>
                </a:highlight>
              </a:rPr>
              <a:t>To maintain safe methods at scale, the following will not be implemented in Koalas</a:t>
            </a:r>
            <a:endParaRPr sz="2992" dirty="0">
              <a:highlight>
                <a:srgbClr val="000000"/>
              </a:highlight>
            </a:endParaRPr>
          </a:p>
          <a:p>
            <a:pPr lvl="1" indent="-466310">
              <a:spcBef>
                <a:spcPts val="0"/>
              </a:spcBef>
              <a:buSzPts val="1800"/>
            </a:pPr>
            <a:r>
              <a:rPr lang="en" sz="2992" dirty="0">
                <a:highlight>
                  <a:srgbClr val="000000"/>
                </a:highlight>
              </a:rPr>
              <a:t>Capabilities that are fundamentally not parallelizable </a:t>
            </a:r>
            <a:endParaRPr sz="2992" dirty="0">
              <a:highlight>
                <a:srgbClr val="000000"/>
              </a:highlight>
            </a:endParaRPr>
          </a:p>
          <a:p>
            <a:pPr lvl="1">
              <a:spcBef>
                <a:spcPts val="0"/>
              </a:spcBef>
            </a:pPr>
            <a:r>
              <a:rPr lang="en" sz="2992" dirty="0">
                <a:highlight>
                  <a:srgbClr val="000000"/>
                </a:highlight>
              </a:rPr>
              <a:t>Capabilities that require materializing the entire working set in a single node memory </a:t>
            </a:r>
            <a:endParaRPr sz="2992" dirty="0">
              <a:highlight>
                <a:srgbClr val="000000"/>
              </a:highlight>
            </a:endParaRPr>
          </a:p>
          <a:p>
            <a:pPr>
              <a:spcBef>
                <a:spcPts val="0"/>
              </a:spcBef>
            </a:pPr>
            <a:r>
              <a:rPr lang="en" sz="2992" dirty="0">
                <a:highlight>
                  <a:srgbClr val="000000"/>
                </a:highlight>
              </a:rPr>
              <a:t>Exceptions</a:t>
            </a:r>
            <a:endParaRPr sz="2992" dirty="0">
              <a:highlight>
                <a:srgbClr val="000000"/>
              </a:highlight>
            </a:endParaRPr>
          </a:p>
          <a:p>
            <a:pPr lvl="1">
              <a:spcBef>
                <a:spcPts val="0"/>
              </a:spcBef>
            </a:pPr>
            <a:r>
              <a:rPr lang="en" sz="2992" dirty="0">
                <a:highlight>
                  <a:srgbClr val="000000"/>
                </a:highlight>
              </a:rPr>
              <a:t>DataFrame.to_pandas()</a:t>
            </a:r>
            <a:endParaRPr sz="2992" dirty="0">
              <a:highlight>
                <a:srgbClr val="000000"/>
              </a:highlight>
            </a:endParaRPr>
          </a:p>
          <a:p>
            <a:pPr lvl="1">
              <a:spcBef>
                <a:spcPts val="0"/>
              </a:spcBef>
            </a:pPr>
            <a:r>
              <a:rPr lang="en" sz="2992" dirty="0">
                <a:highlight>
                  <a:srgbClr val="000000"/>
                </a:highlight>
              </a:rPr>
              <a:t>DataFrame.to_numpy()</a:t>
            </a:r>
            <a:endParaRPr sz="2992" dirty="0">
              <a:highlight>
                <a:srgbClr val="000000"/>
              </a:highlight>
            </a:endParaRPr>
          </a:p>
        </p:txBody>
      </p:sp>
      <p:pic>
        <p:nvPicPr>
          <p:cNvPr id="183" name="Google Shape;183;p36"/>
          <p:cNvPicPr preferRelativeResize="0"/>
          <p:nvPr/>
        </p:nvPicPr>
        <p:blipFill>
          <a:blip r:embed="rId3">
            <a:alphaModFix/>
          </a:blip>
          <a:stretch>
            <a:fillRect/>
          </a:stretch>
        </p:blipFill>
        <p:spPr>
          <a:xfrm>
            <a:off x="9048256" y="587636"/>
            <a:ext cx="2940291" cy="287552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8"/>
          <p:cNvSpPr txBox="1">
            <a:spLocks noGrp="1"/>
          </p:cNvSpPr>
          <p:nvPr>
            <p:ph type="sldNum" idx="12"/>
          </p:nvPr>
        </p:nvSpPr>
        <p:spPr>
          <a:xfrm>
            <a:off x="11570179" y="6459279"/>
            <a:ext cx="746164" cy="535247"/>
          </a:xfrm>
          <a:prstGeom prst="rect">
            <a:avLst/>
          </a:prstGeom>
          <a:noFill/>
          <a:ln>
            <a:noFill/>
          </a:ln>
        </p:spPr>
        <p:txBody>
          <a:bodyPr spcFirstLastPara="1" wrap="square" lIns="124327" tIns="124327" rIns="124327" bIns="124327" anchor="t" anchorCtr="0">
            <a:noAutofit/>
          </a:bodyPr>
          <a:lstStyle/>
          <a:p>
            <a:pPr defTabSz="1243493"/>
            <a:fld id="{00000000-1234-1234-1234-123412341234}" type="slidenum">
              <a:rPr lang="en">
                <a:solidFill>
                  <a:srgbClr val="FFFFFF"/>
                </a:solidFill>
              </a:rPr>
              <a:pPr defTabSz="1243493"/>
              <a:t>48</a:t>
            </a:fld>
            <a:endParaRPr>
              <a:solidFill>
                <a:srgbClr val="FFFFFF"/>
              </a:solidFill>
            </a:endParaRPr>
          </a:p>
        </p:txBody>
      </p:sp>
      <p:graphicFrame>
        <p:nvGraphicFramePr>
          <p:cNvPr id="198" name="Google Shape;198;p38"/>
          <p:cNvGraphicFramePr/>
          <p:nvPr/>
        </p:nvGraphicFramePr>
        <p:xfrm>
          <a:off x="447929" y="1341773"/>
          <a:ext cx="11550111" cy="4849293"/>
        </p:xfrm>
        <a:graphic>
          <a:graphicData uri="http://schemas.openxmlformats.org/drawingml/2006/table">
            <a:tbl>
              <a:tblPr>
                <a:noFill/>
              </a:tblPr>
              <a:tblGrid>
                <a:gridCol w="2774862">
                  <a:extLst>
                    <a:ext uri="{9D8B030D-6E8A-4147-A177-3AD203B41FA5}">
                      <a16:colId xmlns:a16="http://schemas.microsoft.com/office/drawing/2014/main" val="20000"/>
                    </a:ext>
                  </a:extLst>
                </a:gridCol>
                <a:gridCol w="4272392">
                  <a:extLst>
                    <a:ext uri="{9D8B030D-6E8A-4147-A177-3AD203B41FA5}">
                      <a16:colId xmlns:a16="http://schemas.microsoft.com/office/drawing/2014/main" val="20001"/>
                    </a:ext>
                  </a:extLst>
                </a:gridCol>
                <a:gridCol w="4502857">
                  <a:extLst>
                    <a:ext uri="{9D8B030D-6E8A-4147-A177-3AD203B41FA5}">
                      <a16:colId xmlns:a16="http://schemas.microsoft.com/office/drawing/2014/main" val="20002"/>
                    </a:ext>
                  </a:extLst>
                </a:gridCol>
              </a:tblGrid>
              <a:tr h="621695">
                <a:tc>
                  <a:txBody>
                    <a:bodyPr/>
                    <a:lstStyle/>
                    <a:p>
                      <a:pPr marL="0" marR="0" lvl="0" indent="0" algn="l" rtl="0">
                        <a:lnSpc>
                          <a:spcPct val="100000"/>
                        </a:lnSpc>
                        <a:spcBef>
                          <a:spcPts val="0"/>
                        </a:spcBef>
                        <a:spcAft>
                          <a:spcPts val="0"/>
                        </a:spcAft>
                        <a:buClr>
                          <a:srgbClr val="000000"/>
                        </a:buClr>
                        <a:buSzPts val="1800"/>
                        <a:buFont typeface="Arial"/>
                        <a:buNone/>
                      </a:pP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Pandas DataFrame</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Spark DataFrame</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0"/>
                  </a:ext>
                </a:extLst>
              </a:tr>
              <a:tr h="621695">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Column</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df[‘col’]</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df[‘col’]</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1"/>
                  </a:ext>
                </a:extLst>
              </a:tr>
              <a:tr h="621695">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Mutability</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dirty="0">
                          <a:solidFill>
                            <a:schemeClr val="lt1"/>
                          </a:solidFill>
                          <a:latin typeface="Source Sans Pro Light"/>
                          <a:ea typeface="Source Sans Pro Light"/>
                          <a:cs typeface="Source Sans Pro Light"/>
                          <a:sym typeface="Source Sans Pro Light"/>
                        </a:rPr>
                        <a:t>Mutable</a:t>
                      </a:r>
                      <a:endParaRPr sz="2400" b="0"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Immutable</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2"/>
                  </a:ext>
                </a:extLst>
              </a:tr>
              <a:tr h="621695">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Add a column</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 = df[‘a’] + df[‘b’]</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df.withColumn(‘c’, df[‘a’] + df[‘b’])</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3"/>
                  </a:ext>
                </a:extLst>
              </a:tr>
              <a:tr h="994736">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Rename columns</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df.columns = [‘a’,’b’]</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df.select(df[‘c1’].alias(‘a’), df[‘c2’].alias(‘b’))</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4"/>
                  </a:ext>
                </a:extLst>
              </a:tr>
              <a:tr h="1367777">
                <a:tc>
                  <a:txBody>
                    <a:bodyPr/>
                    <a:lstStyle/>
                    <a:p>
                      <a:pPr marL="0" marR="0" lvl="0" indent="0" algn="l" rtl="0">
                        <a:lnSpc>
                          <a:spcPct val="100000"/>
                        </a:lnSpc>
                        <a:spcBef>
                          <a:spcPts val="0"/>
                        </a:spcBef>
                        <a:spcAft>
                          <a:spcPts val="0"/>
                        </a:spcAft>
                        <a:buClr>
                          <a:srgbClr val="000000"/>
                        </a:buClr>
                        <a:buSzPts val="1800"/>
                        <a:buFont typeface="Arial"/>
                        <a:buNone/>
                      </a:pPr>
                      <a:r>
                        <a:rPr lang="en" sz="2400" b="1" i="0" u="none" strike="noStrike" cap="none" dirty="0">
                          <a:solidFill>
                            <a:schemeClr val="lt1"/>
                          </a:solidFill>
                          <a:latin typeface="Source Sans Pro Light"/>
                          <a:ea typeface="Source Sans Pro Light"/>
                          <a:cs typeface="Source Sans Pro Light"/>
                          <a:sym typeface="Source Sans Pro Light"/>
                        </a:rPr>
                        <a:t>Value count</a:t>
                      </a:r>
                      <a:endParaRPr sz="2400" b="1"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a:solidFill>
                            <a:schemeClr val="lt1"/>
                          </a:solidFill>
                          <a:latin typeface="Source Sans Pro Light"/>
                          <a:ea typeface="Source Sans Pro Light"/>
                          <a:cs typeface="Source Sans Pro Light"/>
                          <a:sym typeface="Source Sans Pro Light"/>
                        </a:rPr>
                        <a:t>df[‘col’].value_counts()</a:t>
                      </a:r>
                      <a:endParaRPr sz="2400" b="0" i="0" u="none" strike="noStrike" cap="none">
                        <a:solidFill>
                          <a:schemeClr val="lt1"/>
                        </a:solidFill>
                        <a:latin typeface="Source Sans Pro Light"/>
                        <a:ea typeface="Source Sans Pro Light"/>
                        <a:cs typeface="Source Sans Pro Light"/>
                        <a:sym typeface="Source Sans Pro Light"/>
                      </a:endParaRPr>
                    </a:p>
                  </a:txBody>
                  <a:tcPr marL="124327" marR="124327" marT="124327" marB="124327"/>
                </a:tc>
                <a:tc>
                  <a:txBody>
                    <a:bodyPr/>
                    <a:lstStyle/>
                    <a:p>
                      <a:pPr marL="0" marR="0" lvl="0" indent="0" algn="l" rtl="0">
                        <a:lnSpc>
                          <a:spcPct val="100000"/>
                        </a:lnSpc>
                        <a:spcBef>
                          <a:spcPts val="0"/>
                        </a:spcBef>
                        <a:spcAft>
                          <a:spcPts val="0"/>
                        </a:spcAft>
                        <a:buClr>
                          <a:srgbClr val="000000"/>
                        </a:buClr>
                        <a:buSzPts val="1800"/>
                        <a:buFont typeface="Arial"/>
                        <a:buNone/>
                      </a:pPr>
                      <a:r>
                        <a:rPr lang="en" sz="2400" b="0" i="0" u="none" strike="noStrike" cap="none" dirty="0">
                          <a:solidFill>
                            <a:schemeClr val="lt1"/>
                          </a:solidFill>
                          <a:latin typeface="Source Sans Pro Light"/>
                          <a:ea typeface="Source Sans Pro Light"/>
                          <a:cs typeface="Source Sans Pro Light"/>
                          <a:sym typeface="Source Sans Pro Light"/>
                        </a:rPr>
                        <a:t>df.groupBy(df[‘col’]).count()</a:t>
                      </a:r>
                      <a:endParaRPr sz="2600" dirty="0"/>
                    </a:p>
                    <a:p>
                      <a:pPr marL="0" marR="0" lvl="0" indent="0" algn="l" rtl="0">
                        <a:lnSpc>
                          <a:spcPct val="100000"/>
                        </a:lnSpc>
                        <a:spcBef>
                          <a:spcPts val="0"/>
                        </a:spcBef>
                        <a:spcAft>
                          <a:spcPts val="0"/>
                        </a:spcAft>
                        <a:buClr>
                          <a:srgbClr val="000000"/>
                        </a:buClr>
                        <a:buSzPts val="1800"/>
                        <a:buFont typeface="Arial"/>
                        <a:buNone/>
                      </a:pPr>
                      <a:r>
                        <a:rPr lang="en" sz="2400" b="0" i="0" u="none" strike="noStrike" cap="none" dirty="0">
                          <a:solidFill>
                            <a:schemeClr val="lt1"/>
                          </a:solidFill>
                          <a:latin typeface="Source Sans Pro Light"/>
                          <a:ea typeface="Source Sans Pro Light"/>
                          <a:cs typeface="Source Sans Pro Light"/>
                          <a:sym typeface="Source Sans Pro Light"/>
                        </a:rPr>
                        <a:t>  .orderBy(‘count’, ascending = False)</a:t>
                      </a:r>
                      <a:endParaRPr sz="2400" b="0" i="0" u="none" strike="noStrike" cap="none" dirty="0">
                        <a:solidFill>
                          <a:schemeClr val="lt1"/>
                        </a:solidFill>
                        <a:latin typeface="Source Sans Pro Light"/>
                        <a:ea typeface="Source Sans Pro Light"/>
                        <a:cs typeface="Source Sans Pro Light"/>
                        <a:sym typeface="Source Sans Pro Light"/>
                      </a:endParaRPr>
                    </a:p>
                  </a:txBody>
                  <a:tcPr marL="124327" marR="124327" marT="124327" marB="124327"/>
                </a:tc>
                <a:extLst>
                  <a:ext uri="{0D108BD9-81ED-4DB2-BD59-A6C34878D82A}">
                    <a16:rowId xmlns:a16="http://schemas.microsoft.com/office/drawing/2014/main" val="10005"/>
                  </a:ext>
                </a:extLst>
              </a:tr>
            </a:tbl>
          </a:graphicData>
        </a:graphic>
      </p:graphicFrame>
      <p:sp>
        <p:nvSpPr>
          <p:cNvPr id="199" name="Google Shape;199;p38"/>
          <p:cNvSpPr txBox="1">
            <a:spLocks noGrp="1"/>
          </p:cNvSpPr>
          <p:nvPr>
            <p:ph type="title"/>
          </p:nvPr>
        </p:nvSpPr>
        <p:spPr>
          <a:xfrm>
            <a:off x="191570" y="281052"/>
            <a:ext cx="12298859" cy="1152903"/>
          </a:xfrm>
          <a:prstGeom prst="rect">
            <a:avLst/>
          </a:prstGeom>
          <a:noFill/>
          <a:ln>
            <a:noFill/>
          </a:ln>
        </p:spPr>
        <p:txBody>
          <a:bodyPr spcFirstLastPara="1" wrap="square" lIns="124327" tIns="124327" rIns="124327" bIns="124327" anchor="t" anchorCtr="0">
            <a:noAutofit/>
          </a:bodyPr>
          <a:lstStyle/>
          <a:p>
            <a:r>
              <a:rPr lang="en" b="1">
                <a:solidFill>
                  <a:schemeClr val="accent1"/>
                </a:solidFill>
              </a:rPr>
              <a:t>Pandas DataFrame vs Spark DataFrame</a:t>
            </a:r>
            <a:endParaRPr b="1">
              <a:solidFill>
                <a:schemeClr val="accent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9"/>
          <p:cNvSpPr txBox="1">
            <a:spLocks noGrp="1"/>
          </p:cNvSpPr>
          <p:nvPr>
            <p:ph type="title"/>
          </p:nvPr>
        </p:nvSpPr>
        <p:spPr>
          <a:xfrm>
            <a:off x="347324" y="280644"/>
            <a:ext cx="11641223" cy="1165958"/>
          </a:xfrm>
          <a:prstGeom prst="rect">
            <a:avLst/>
          </a:prstGeom>
          <a:noFill/>
          <a:ln>
            <a:noFill/>
          </a:ln>
        </p:spPr>
        <p:txBody>
          <a:bodyPr spcFirstLastPara="1" wrap="square" lIns="124327" tIns="124327" rIns="124327" bIns="124327" anchor="t" anchorCtr="0">
            <a:noAutofit/>
          </a:bodyPr>
          <a:lstStyle/>
          <a:p>
            <a:r>
              <a:rPr lang="en" b="1">
                <a:solidFill>
                  <a:schemeClr val="accent1"/>
                </a:solidFill>
              </a:rPr>
              <a:t>A Short Example</a:t>
            </a:r>
            <a:endParaRPr b="1">
              <a:solidFill>
                <a:schemeClr val="accent1"/>
              </a:solidFill>
            </a:endParaRPr>
          </a:p>
        </p:txBody>
      </p:sp>
      <p:sp>
        <p:nvSpPr>
          <p:cNvPr id="206" name="Google Shape;206;p39"/>
          <p:cNvSpPr txBox="1">
            <a:spLocks noGrp="1"/>
          </p:cNvSpPr>
          <p:nvPr>
            <p:ph type="sldNum" idx="12"/>
          </p:nvPr>
        </p:nvSpPr>
        <p:spPr>
          <a:xfrm>
            <a:off x="11570179" y="6459279"/>
            <a:ext cx="746164" cy="535247"/>
          </a:xfrm>
          <a:prstGeom prst="rect">
            <a:avLst/>
          </a:prstGeom>
          <a:noFill/>
          <a:ln>
            <a:noFill/>
          </a:ln>
        </p:spPr>
        <p:txBody>
          <a:bodyPr spcFirstLastPara="1" wrap="square" lIns="124327" tIns="124327" rIns="124327" bIns="124327" anchor="t" anchorCtr="0">
            <a:noAutofit/>
          </a:bodyPr>
          <a:lstStyle/>
          <a:p>
            <a:pPr defTabSz="1243493"/>
            <a:fld id="{00000000-1234-1234-1234-123412341234}" type="slidenum">
              <a:rPr lang="en">
                <a:solidFill>
                  <a:srgbClr val="FFFFFF"/>
                </a:solidFill>
              </a:rPr>
              <a:pPr defTabSz="1243493"/>
              <a:t>49</a:t>
            </a:fld>
            <a:endParaRPr>
              <a:solidFill>
                <a:srgbClr val="FFFFFF"/>
              </a:solidFill>
            </a:endParaRPr>
          </a:p>
        </p:txBody>
      </p:sp>
      <p:sp>
        <p:nvSpPr>
          <p:cNvPr id="207" name="Google Shape;207;p39"/>
          <p:cNvSpPr txBox="1"/>
          <p:nvPr/>
        </p:nvSpPr>
        <p:spPr>
          <a:xfrm>
            <a:off x="447927" y="2394639"/>
            <a:ext cx="5586237" cy="3512561"/>
          </a:xfrm>
          <a:prstGeom prst="rect">
            <a:avLst/>
          </a:prstGeom>
          <a:solidFill>
            <a:srgbClr val="000000"/>
          </a:solidFill>
          <a:ln>
            <a:noFill/>
          </a:ln>
        </p:spPr>
        <p:txBody>
          <a:bodyPr spcFirstLastPara="1" wrap="square" lIns="124327" tIns="124327" rIns="124327" bIns="124327" anchor="t" anchorCtr="0">
            <a:noAutofit/>
          </a:bodyPr>
          <a:lstStyle/>
          <a:p>
            <a:pPr defTabSz="1243493">
              <a:buSzPts val="2200"/>
            </a:pPr>
            <a:r>
              <a:rPr lang="en" sz="2992">
                <a:solidFill>
                  <a:srgbClr val="FFE599"/>
                </a:solidFill>
                <a:highlight>
                  <a:srgbClr val="000000"/>
                </a:highlight>
                <a:latin typeface="Source Sans Pro"/>
                <a:ea typeface="Source Sans Pro"/>
                <a:cs typeface="Source Sans Pro"/>
                <a:sym typeface="Source Sans Pro"/>
              </a:rPr>
              <a:t>import</a:t>
            </a:r>
            <a:r>
              <a:rPr lang="en" sz="2992">
                <a:solidFill>
                  <a:srgbClr val="FFFFFF"/>
                </a:solidFill>
                <a:highlight>
                  <a:srgbClr val="000000"/>
                </a:highlight>
                <a:latin typeface="Source Sans Pro"/>
                <a:ea typeface="Source Sans Pro"/>
                <a:cs typeface="Source Sans Pro"/>
                <a:sym typeface="Source Sans Pro"/>
              </a:rPr>
              <a:t> pandas </a:t>
            </a:r>
            <a:r>
              <a:rPr lang="en" sz="2992">
                <a:solidFill>
                  <a:srgbClr val="FFE599"/>
                </a:solidFill>
                <a:highlight>
                  <a:srgbClr val="000000"/>
                </a:highlight>
                <a:latin typeface="Source Sans Pro"/>
                <a:ea typeface="Source Sans Pro"/>
                <a:cs typeface="Source Sans Pro"/>
                <a:sym typeface="Source Sans Pro"/>
              </a:rPr>
              <a:t>as</a:t>
            </a:r>
            <a:r>
              <a:rPr lang="en" sz="2992">
                <a:solidFill>
                  <a:srgbClr val="FFFFFF"/>
                </a:solidFill>
                <a:highlight>
                  <a:srgbClr val="000000"/>
                </a:highlight>
                <a:latin typeface="Source Sans Pro"/>
                <a:ea typeface="Source Sans Pro"/>
                <a:cs typeface="Source Sans Pro"/>
                <a:sym typeface="Source Sans Pro"/>
              </a:rPr>
              <a:t> pd</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 = pd.read_csv(</a:t>
            </a:r>
            <a:r>
              <a:rPr lang="en" sz="2992">
                <a:solidFill>
                  <a:srgbClr val="A4C2F4"/>
                </a:solidFill>
                <a:highlight>
                  <a:srgbClr val="000000"/>
                </a:highlight>
                <a:latin typeface="Source Sans Pro"/>
                <a:ea typeface="Source Sans Pro"/>
                <a:cs typeface="Source Sans Pro"/>
                <a:sym typeface="Source Sans Pro"/>
              </a:rPr>
              <a:t>"my_data.csv"</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df.columns = [</a:t>
            </a:r>
            <a:r>
              <a:rPr lang="en" sz="2992">
                <a:solidFill>
                  <a:srgbClr val="9FC5E8"/>
                </a:solidFill>
                <a:highlight>
                  <a:srgbClr val="000000"/>
                </a:highlight>
                <a:latin typeface="Source Sans Pro"/>
                <a:ea typeface="Source Sans Pro"/>
                <a:cs typeface="Source Sans Pro"/>
                <a:sym typeface="Source Sans Pro"/>
              </a:rPr>
              <a:t>‘x’</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‘y’</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‘z1’</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lnSpc>
                <a:spcPct val="145000"/>
              </a:lnSpc>
              <a:buSzPts val="1100"/>
            </a:pPr>
            <a:r>
              <a:rPr lang="en" sz="2992">
                <a:solidFill>
                  <a:srgbClr val="FFFFFF"/>
                </a:solidFill>
                <a:highlight>
                  <a:srgbClr val="000000"/>
                </a:highlight>
                <a:latin typeface="Source Sans Pro"/>
                <a:ea typeface="Source Sans Pro"/>
                <a:cs typeface="Source Sans Pro"/>
                <a:sym typeface="Source Sans Pro"/>
              </a:rPr>
              <a:t>df[</a:t>
            </a:r>
            <a:r>
              <a:rPr lang="en" sz="2992">
                <a:solidFill>
                  <a:srgbClr val="9FC5E8"/>
                </a:solidFill>
                <a:highlight>
                  <a:srgbClr val="000000"/>
                </a:highlight>
                <a:latin typeface="Source Sans Pro"/>
                <a:ea typeface="Source Sans Pro"/>
                <a:cs typeface="Source Sans Pro"/>
                <a:sym typeface="Source Sans Pro"/>
              </a:rPr>
              <a:t>‘x2’</a:t>
            </a:r>
            <a:r>
              <a:rPr lang="en" sz="2992">
                <a:solidFill>
                  <a:srgbClr val="FFFFFF"/>
                </a:solidFill>
                <a:highlight>
                  <a:srgbClr val="000000"/>
                </a:highlight>
                <a:latin typeface="Source Sans Pro"/>
                <a:ea typeface="Source Sans Pro"/>
                <a:cs typeface="Source Sans Pro"/>
                <a:sym typeface="Source Sans Pro"/>
              </a:rPr>
              <a:t>] = df.x * df.x</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p:txBody>
      </p:sp>
      <p:sp>
        <p:nvSpPr>
          <p:cNvPr id="208" name="Google Shape;208;p39"/>
          <p:cNvSpPr txBox="1"/>
          <p:nvPr/>
        </p:nvSpPr>
        <p:spPr>
          <a:xfrm>
            <a:off x="6167935" y="2394639"/>
            <a:ext cx="5999503" cy="3665547"/>
          </a:xfrm>
          <a:prstGeom prst="rect">
            <a:avLst/>
          </a:prstGeom>
          <a:solidFill>
            <a:srgbClr val="000000"/>
          </a:solidFill>
          <a:ln>
            <a:noFill/>
          </a:ln>
        </p:spPr>
        <p:txBody>
          <a:bodyPr spcFirstLastPara="1" wrap="square" lIns="124327" tIns="124327" rIns="124327" bIns="124327" anchor="t" anchorCtr="0">
            <a:noAutofit/>
          </a:bodyPr>
          <a:lstStyle/>
          <a:p>
            <a:pPr defTabSz="1243493">
              <a:buSzPts val="2200"/>
            </a:pPr>
            <a:r>
              <a:rPr lang="en" sz="2992">
                <a:solidFill>
                  <a:srgbClr val="FFFFFF"/>
                </a:solidFill>
                <a:highlight>
                  <a:srgbClr val="000000"/>
                </a:highlight>
                <a:latin typeface="Source Sans Pro"/>
                <a:ea typeface="Source Sans Pro"/>
                <a:cs typeface="Source Sans Pro"/>
                <a:sym typeface="Source Sans Pro"/>
              </a:rPr>
              <a:t>df = (spark.read</a:t>
            </a: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r>
              <a:rPr lang="en" sz="2992">
                <a:solidFill>
                  <a:srgbClr val="FFFFFF"/>
                </a:solidFill>
                <a:highlight>
                  <a:srgbClr val="000000"/>
                </a:highlight>
                <a:latin typeface="Source Sans Pro"/>
                <a:ea typeface="Source Sans Pro"/>
                <a:cs typeface="Source Sans Pro"/>
                <a:sym typeface="Source Sans Pro"/>
              </a:rPr>
              <a:t>      .option(</a:t>
            </a:r>
            <a:r>
              <a:rPr lang="en" sz="2992">
                <a:solidFill>
                  <a:srgbClr val="9FC5E8"/>
                </a:solidFill>
                <a:highlight>
                  <a:srgbClr val="000000"/>
                </a:highlight>
                <a:latin typeface="Source Sans Pro"/>
                <a:ea typeface="Source Sans Pro"/>
                <a:cs typeface="Source Sans Pro"/>
                <a:sym typeface="Source Sans Pro"/>
              </a:rPr>
              <a:t>"inferSchema"</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"true"</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r>
              <a:rPr lang="en" sz="2992">
                <a:solidFill>
                  <a:srgbClr val="FFFFFF"/>
                </a:solidFill>
                <a:highlight>
                  <a:srgbClr val="000000"/>
                </a:highlight>
                <a:latin typeface="Source Sans Pro"/>
                <a:ea typeface="Source Sans Pro"/>
                <a:cs typeface="Source Sans Pro"/>
                <a:sym typeface="Source Sans Pro"/>
              </a:rPr>
              <a:t>      .option(</a:t>
            </a:r>
            <a:r>
              <a:rPr lang="en" sz="2992">
                <a:solidFill>
                  <a:srgbClr val="9FC5E8"/>
                </a:solidFill>
                <a:highlight>
                  <a:srgbClr val="000000"/>
                </a:highlight>
                <a:latin typeface="Source Sans Pro"/>
                <a:ea typeface="Source Sans Pro"/>
                <a:cs typeface="Source Sans Pro"/>
                <a:sym typeface="Source Sans Pro"/>
              </a:rPr>
              <a:t>"comment"</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FFE599"/>
                </a:solidFill>
                <a:highlight>
                  <a:srgbClr val="000000"/>
                </a:highlight>
                <a:latin typeface="Source Sans Pro"/>
                <a:ea typeface="Source Sans Pro"/>
                <a:cs typeface="Source Sans Pro"/>
                <a:sym typeface="Source Sans Pro"/>
              </a:rPr>
              <a:t>True</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      .csv(</a:t>
            </a:r>
            <a:r>
              <a:rPr lang="en" sz="2992">
                <a:solidFill>
                  <a:srgbClr val="A4C2F4"/>
                </a:solidFill>
                <a:highlight>
                  <a:srgbClr val="000000"/>
                </a:highlight>
                <a:latin typeface="Source Sans Pro"/>
                <a:ea typeface="Source Sans Pro"/>
                <a:cs typeface="Source Sans Pro"/>
                <a:sym typeface="Source Sans Pro"/>
              </a:rPr>
              <a:t>"my_data.csv"</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 = df.toDF(</a:t>
            </a:r>
            <a:r>
              <a:rPr lang="en" sz="2992">
                <a:solidFill>
                  <a:srgbClr val="9FC5E8"/>
                </a:solidFill>
                <a:highlight>
                  <a:srgbClr val="000000"/>
                </a:highlight>
                <a:latin typeface="Source Sans Pro"/>
                <a:ea typeface="Source Sans Pro"/>
                <a:cs typeface="Source Sans Pro"/>
                <a:sym typeface="Source Sans Pro"/>
              </a:rPr>
              <a:t>‘x’</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‘y’</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‘z1’</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lnSpc>
                <a:spcPct val="145000"/>
              </a:lnSpc>
              <a:buSzPts val="1100"/>
            </a:pPr>
            <a:r>
              <a:rPr lang="en" sz="2992">
                <a:solidFill>
                  <a:srgbClr val="FFFFFF"/>
                </a:solidFill>
                <a:highlight>
                  <a:srgbClr val="000000"/>
                </a:highlight>
                <a:latin typeface="Source Sans Pro"/>
                <a:ea typeface="Source Sans Pro"/>
                <a:cs typeface="Source Sans Pro"/>
                <a:sym typeface="Source Sans Pro"/>
              </a:rPr>
              <a:t>df = df.withColumn(</a:t>
            </a:r>
            <a:r>
              <a:rPr lang="en" sz="2992">
                <a:solidFill>
                  <a:srgbClr val="9FC5E8"/>
                </a:solidFill>
                <a:highlight>
                  <a:srgbClr val="000000"/>
                </a:highlight>
                <a:latin typeface="Source Sans Pro"/>
                <a:ea typeface="Source Sans Pro"/>
                <a:cs typeface="Source Sans Pro"/>
                <a:sym typeface="Source Sans Pro"/>
              </a:rPr>
              <a:t>‘x2’</a:t>
            </a:r>
            <a:r>
              <a:rPr lang="en" sz="2992">
                <a:solidFill>
                  <a:srgbClr val="FFFFFF"/>
                </a:solidFill>
                <a:highlight>
                  <a:srgbClr val="000000"/>
                </a:highlight>
                <a:latin typeface="Source Sans Pro"/>
                <a:ea typeface="Source Sans Pro"/>
                <a:cs typeface="Source Sans Pro"/>
                <a:sym typeface="Source Sans Pro"/>
              </a:rPr>
              <a:t>, df.x*df.x)</a:t>
            </a:r>
            <a:endParaRPr sz="2992">
              <a:solidFill>
                <a:srgbClr val="FFFFFF"/>
              </a:solidFill>
              <a:highlight>
                <a:srgbClr val="000000"/>
              </a:highlight>
              <a:latin typeface="Source Sans Pro"/>
              <a:ea typeface="Source Sans Pro"/>
              <a:cs typeface="Source Sans Pro"/>
              <a:sym typeface="Source Sans Pro"/>
            </a:endParaRPr>
          </a:p>
        </p:txBody>
      </p:sp>
      <p:sp>
        <p:nvSpPr>
          <p:cNvPr id="209" name="Google Shape;209;p39"/>
          <p:cNvSpPr/>
          <p:nvPr/>
        </p:nvSpPr>
        <p:spPr>
          <a:xfrm>
            <a:off x="1815916" y="1703396"/>
            <a:ext cx="1833792" cy="627855"/>
          </a:xfrm>
          <a:prstGeom prst="rect">
            <a:avLst/>
          </a:prstGeom>
          <a:noFill/>
          <a:ln>
            <a:noFill/>
          </a:ln>
        </p:spPr>
        <p:txBody>
          <a:bodyPr spcFirstLastPara="1" wrap="square" lIns="124327" tIns="62146" rIns="124327" bIns="62146" anchor="t" anchorCtr="0">
            <a:noAutofit/>
          </a:bodyPr>
          <a:lstStyle/>
          <a:p>
            <a:pPr defTabSz="1243493"/>
            <a:r>
              <a:rPr lang="en" sz="3264" dirty="0">
                <a:solidFill>
                  <a:srgbClr val="EC541B"/>
                </a:solidFill>
              </a:rPr>
              <a:t>Pandas</a:t>
            </a:r>
            <a:endParaRPr sz="1904" dirty="0"/>
          </a:p>
        </p:txBody>
      </p:sp>
      <p:sp>
        <p:nvSpPr>
          <p:cNvPr id="210" name="Google Shape;210;p39"/>
          <p:cNvSpPr/>
          <p:nvPr/>
        </p:nvSpPr>
        <p:spPr>
          <a:xfrm>
            <a:off x="8354433" y="1703396"/>
            <a:ext cx="1833794" cy="627855"/>
          </a:xfrm>
          <a:prstGeom prst="rect">
            <a:avLst/>
          </a:prstGeom>
          <a:noFill/>
          <a:ln>
            <a:noFill/>
          </a:ln>
        </p:spPr>
        <p:txBody>
          <a:bodyPr spcFirstLastPara="1" wrap="square" lIns="124327" tIns="62146" rIns="124327" bIns="62146" anchor="t" anchorCtr="0">
            <a:noAutofit/>
          </a:bodyPr>
          <a:lstStyle/>
          <a:p>
            <a:pPr defTabSz="1243493"/>
            <a:r>
              <a:rPr lang="en" sz="3264">
                <a:solidFill>
                  <a:srgbClr val="EC541B"/>
                </a:solidFill>
              </a:rPr>
              <a:t>PySpark</a:t>
            </a:r>
            <a:endParaRPr sz="1904"/>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What is Apache Spark?</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24274595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40"/>
          <p:cNvSpPr txBox="1">
            <a:spLocks noGrp="1"/>
          </p:cNvSpPr>
          <p:nvPr>
            <p:ph type="title"/>
          </p:nvPr>
        </p:nvSpPr>
        <p:spPr>
          <a:xfrm>
            <a:off x="347324" y="280644"/>
            <a:ext cx="11641223" cy="1165958"/>
          </a:xfrm>
          <a:prstGeom prst="rect">
            <a:avLst/>
          </a:prstGeom>
          <a:noFill/>
          <a:ln>
            <a:noFill/>
          </a:ln>
        </p:spPr>
        <p:txBody>
          <a:bodyPr spcFirstLastPara="1" wrap="square" lIns="124327" tIns="124327" rIns="124327" bIns="124327" anchor="t" anchorCtr="0">
            <a:noAutofit/>
          </a:bodyPr>
          <a:lstStyle/>
          <a:p>
            <a:r>
              <a:rPr lang="en" b="1">
                <a:solidFill>
                  <a:schemeClr val="accent1"/>
                </a:solidFill>
              </a:rPr>
              <a:t>A Short Example</a:t>
            </a:r>
            <a:endParaRPr b="1">
              <a:solidFill>
                <a:schemeClr val="accent1"/>
              </a:solidFill>
            </a:endParaRPr>
          </a:p>
        </p:txBody>
      </p:sp>
      <p:sp>
        <p:nvSpPr>
          <p:cNvPr id="217" name="Google Shape;217;p40"/>
          <p:cNvSpPr txBox="1">
            <a:spLocks noGrp="1"/>
          </p:cNvSpPr>
          <p:nvPr>
            <p:ph type="sldNum" idx="12"/>
          </p:nvPr>
        </p:nvSpPr>
        <p:spPr>
          <a:xfrm>
            <a:off x="11570179" y="6459279"/>
            <a:ext cx="746164" cy="535247"/>
          </a:xfrm>
          <a:prstGeom prst="rect">
            <a:avLst/>
          </a:prstGeom>
          <a:noFill/>
          <a:ln>
            <a:noFill/>
          </a:ln>
        </p:spPr>
        <p:txBody>
          <a:bodyPr spcFirstLastPara="1" wrap="square" lIns="124327" tIns="124327" rIns="124327" bIns="124327" anchor="t" anchorCtr="0">
            <a:noAutofit/>
          </a:bodyPr>
          <a:lstStyle/>
          <a:p>
            <a:pPr defTabSz="1243493"/>
            <a:fld id="{00000000-1234-1234-1234-123412341234}" type="slidenum">
              <a:rPr lang="en">
                <a:solidFill>
                  <a:srgbClr val="FFFFFF"/>
                </a:solidFill>
              </a:rPr>
              <a:pPr defTabSz="1243493"/>
              <a:t>50</a:t>
            </a:fld>
            <a:endParaRPr>
              <a:solidFill>
                <a:srgbClr val="FFFFFF"/>
              </a:solidFill>
            </a:endParaRPr>
          </a:p>
        </p:txBody>
      </p:sp>
      <p:sp>
        <p:nvSpPr>
          <p:cNvPr id="218" name="Google Shape;218;p40"/>
          <p:cNvSpPr txBox="1"/>
          <p:nvPr/>
        </p:nvSpPr>
        <p:spPr>
          <a:xfrm>
            <a:off x="447927" y="2394639"/>
            <a:ext cx="5586237" cy="3512561"/>
          </a:xfrm>
          <a:prstGeom prst="rect">
            <a:avLst/>
          </a:prstGeom>
          <a:solidFill>
            <a:srgbClr val="000000"/>
          </a:solidFill>
          <a:ln>
            <a:noFill/>
          </a:ln>
        </p:spPr>
        <p:txBody>
          <a:bodyPr spcFirstLastPara="1" wrap="square" lIns="124327" tIns="124327" rIns="124327" bIns="124327" anchor="t" anchorCtr="0">
            <a:noAutofit/>
          </a:bodyPr>
          <a:lstStyle/>
          <a:p>
            <a:pPr defTabSz="1243493">
              <a:buSzPts val="2200"/>
            </a:pPr>
            <a:r>
              <a:rPr lang="en" sz="2992">
                <a:solidFill>
                  <a:srgbClr val="FFE599"/>
                </a:solidFill>
                <a:highlight>
                  <a:srgbClr val="000000"/>
                </a:highlight>
                <a:latin typeface="Source Sans Pro"/>
                <a:ea typeface="Source Sans Pro"/>
                <a:cs typeface="Source Sans Pro"/>
                <a:sym typeface="Source Sans Pro"/>
              </a:rPr>
              <a:t>import</a:t>
            </a:r>
            <a:r>
              <a:rPr lang="en" sz="2992">
                <a:solidFill>
                  <a:srgbClr val="FFFFFF"/>
                </a:solidFill>
                <a:highlight>
                  <a:srgbClr val="000000"/>
                </a:highlight>
                <a:latin typeface="Source Sans Pro"/>
                <a:ea typeface="Source Sans Pro"/>
                <a:cs typeface="Source Sans Pro"/>
                <a:sym typeface="Source Sans Pro"/>
              </a:rPr>
              <a:t> pandas </a:t>
            </a:r>
            <a:r>
              <a:rPr lang="en" sz="2992">
                <a:solidFill>
                  <a:srgbClr val="FFE599"/>
                </a:solidFill>
                <a:highlight>
                  <a:srgbClr val="000000"/>
                </a:highlight>
                <a:latin typeface="Source Sans Pro"/>
                <a:ea typeface="Source Sans Pro"/>
                <a:cs typeface="Source Sans Pro"/>
                <a:sym typeface="Source Sans Pro"/>
              </a:rPr>
              <a:t>as</a:t>
            </a:r>
            <a:r>
              <a:rPr lang="en" sz="2992">
                <a:solidFill>
                  <a:srgbClr val="FFFFFF"/>
                </a:solidFill>
                <a:highlight>
                  <a:srgbClr val="000000"/>
                </a:highlight>
                <a:latin typeface="Source Sans Pro"/>
                <a:ea typeface="Source Sans Pro"/>
                <a:cs typeface="Source Sans Pro"/>
                <a:sym typeface="Source Sans Pro"/>
              </a:rPr>
              <a:t> pd</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 = pd.read_csv(</a:t>
            </a:r>
            <a:r>
              <a:rPr lang="en" sz="2992">
                <a:solidFill>
                  <a:srgbClr val="A4C2F4"/>
                </a:solidFill>
                <a:highlight>
                  <a:srgbClr val="000000"/>
                </a:highlight>
                <a:latin typeface="Source Sans Pro"/>
                <a:ea typeface="Source Sans Pro"/>
                <a:cs typeface="Source Sans Pro"/>
                <a:sym typeface="Source Sans Pro"/>
              </a:rPr>
              <a:t>"my_data.csv"</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df.columns = [</a:t>
            </a:r>
            <a:r>
              <a:rPr lang="en" sz="2992">
                <a:solidFill>
                  <a:srgbClr val="9FC5E8"/>
                </a:solidFill>
                <a:highlight>
                  <a:srgbClr val="000000"/>
                </a:highlight>
                <a:latin typeface="Source Sans Pro"/>
                <a:ea typeface="Source Sans Pro"/>
                <a:cs typeface="Source Sans Pro"/>
                <a:sym typeface="Source Sans Pro"/>
              </a:rPr>
              <a:t>‘x’</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‘y’</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‘z1’</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lnSpc>
                <a:spcPct val="145000"/>
              </a:lnSpc>
              <a:buSzPts val="1100"/>
            </a:pPr>
            <a:r>
              <a:rPr lang="en" sz="2992">
                <a:solidFill>
                  <a:srgbClr val="FFFFFF"/>
                </a:solidFill>
                <a:highlight>
                  <a:srgbClr val="000000"/>
                </a:highlight>
                <a:latin typeface="Source Sans Pro"/>
                <a:ea typeface="Source Sans Pro"/>
                <a:cs typeface="Source Sans Pro"/>
                <a:sym typeface="Source Sans Pro"/>
              </a:rPr>
              <a:t>df[</a:t>
            </a:r>
            <a:r>
              <a:rPr lang="en" sz="2992">
                <a:solidFill>
                  <a:srgbClr val="9FC5E8"/>
                </a:solidFill>
                <a:highlight>
                  <a:srgbClr val="000000"/>
                </a:highlight>
                <a:latin typeface="Source Sans Pro"/>
                <a:ea typeface="Source Sans Pro"/>
                <a:cs typeface="Source Sans Pro"/>
                <a:sym typeface="Source Sans Pro"/>
              </a:rPr>
              <a:t>‘x2’</a:t>
            </a:r>
            <a:r>
              <a:rPr lang="en" sz="2992">
                <a:solidFill>
                  <a:srgbClr val="FFFFFF"/>
                </a:solidFill>
                <a:highlight>
                  <a:srgbClr val="000000"/>
                </a:highlight>
                <a:latin typeface="Source Sans Pro"/>
                <a:ea typeface="Source Sans Pro"/>
                <a:cs typeface="Source Sans Pro"/>
                <a:sym typeface="Source Sans Pro"/>
              </a:rPr>
              <a:t>] = df.x * df.x</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p:txBody>
      </p:sp>
      <p:sp>
        <p:nvSpPr>
          <p:cNvPr id="219" name="Google Shape;219;p40"/>
          <p:cNvSpPr/>
          <p:nvPr/>
        </p:nvSpPr>
        <p:spPr>
          <a:xfrm>
            <a:off x="1815917" y="1703396"/>
            <a:ext cx="1833391" cy="627855"/>
          </a:xfrm>
          <a:prstGeom prst="rect">
            <a:avLst/>
          </a:prstGeom>
          <a:noFill/>
          <a:ln>
            <a:noFill/>
          </a:ln>
        </p:spPr>
        <p:txBody>
          <a:bodyPr spcFirstLastPara="1" wrap="square" lIns="124327" tIns="62146" rIns="124327" bIns="62146" anchor="t" anchorCtr="0">
            <a:noAutofit/>
          </a:bodyPr>
          <a:lstStyle/>
          <a:p>
            <a:pPr defTabSz="1243493"/>
            <a:r>
              <a:rPr lang="en" sz="3264" dirty="0">
                <a:solidFill>
                  <a:srgbClr val="EC541B"/>
                </a:solidFill>
              </a:rPr>
              <a:t>Pandas</a:t>
            </a:r>
            <a:endParaRPr sz="1904" dirty="0"/>
          </a:p>
        </p:txBody>
      </p:sp>
      <p:sp>
        <p:nvSpPr>
          <p:cNvPr id="220" name="Google Shape;220;p40"/>
          <p:cNvSpPr/>
          <p:nvPr/>
        </p:nvSpPr>
        <p:spPr>
          <a:xfrm>
            <a:off x="8354433" y="1703396"/>
            <a:ext cx="1532717" cy="627855"/>
          </a:xfrm>
          <a:prstGeom prst="rect">
            <a:avLst/>
          </a:prstGeom>
          <a:noFill/>
          <a:ln>
            <a:noFill/>
          </a:ln>
        </p:spPr>
        <p:txBody>
          <a:bodyPr spcFirstLastPara="1" wrap="square" lIns="124327" tIns="62146" rIns="124327" bIns="62146" anchor="t" anchorCtr="0">
            <a:noAutofit/>
          </a:bodyPr>
          <a:lstStyle/>
          <a:p>
            <a:pPr defTabSz="1243493"/>
            <a:r>
              <a:rPr lang="en" sz="3264">
                <a:solidFill>
                  <a:srgbClr val="EC541B"/>
                </a:solidFill>
              </a:rPr>
              <a:t>Koalas</a:t>
            </a:r>
            <a:endParaRPr sz="3264">
              <a:solidFill>
                <a:srgbClr val="EC541B"/>
              </a:solidFill>
            </a:endParaRPr>
          </a:p>
        </p:txBody>
      </p:sp>
      <p:sp>
        <p:nvSpPr>
          <p:cNvPr id="221" name="Google Shape;221;p40"/>
          <p:cNvSpPr txBox="1"/>
          <p:nvPr/>
        </p:nvSpPr>
        <p:spPr>
          <a:xfrm>
            <a:off x="6311318" y="2394639"/>
            <a:ext cx="5919951" cy="3512561"/>
          </a:xfrm>
          <a:prstGeom prst="rect">
            <a:avLst/>
          </a:prstGeom>
          <a:solidFill>
            <a:srgbClr val="000000"/>
          </a:solidFill>
          <a:ln>
            <a:noFill/>
          </a:ln>
        </p:spPr>
        <p:txBody>
          <a:bodyPr spcFirstLastPara="1" wrap="square" lIns="124327" tIns="124327" rIns="124327" bIns="124327" anchor="t" anchorCtr="0">
            <a:noAutofit/>
          </a:bodyPr>
          <a:lstStyle/>
          <a:p>
            <a:pPr defTabSz="1243493">
              <a:buSzPts val="2200"/>
            </a:pPr>
            <a:r>
              <a:rPr lang="en" sz="2992">
                <a:solidFill>
                  <a:srgbClr val="FFF2CC"/>
                </a:solidFill>
                <a:highlight>
                  <a:srgbClr val="000000"/>
                </a:highlight>
                <a:latin typeface="Source Sans Pro"/>
                <a:ea typeface="Source Sans Pro"/>
                <a:cs typeface="Source Sans Pro"/>
                <a:sym typeface="Source Sans Pro"/>
              </a:rPr>
              <a:t>import</a:t>
            </a:r>
            <a:r>
              <a:rPr lang="en" sz="2992">
                <a:solidFill>
                  <a:srgbClr val="FFFFFF"/>
                </a:solidFill>
                <a:highlight>
                  <a:srgbClr val="000000"/>
                </a:highlight>
                <a:latin typeface="Source Sans Pro"/>
                <a:ea typeface="Source Sans Pro"/>
                <a:cs typeface="Source Sans Pro"/>
                <a:sym typeface="Source Sans Pro"/>
              </a:rPr>
              <a:t> databricks.koalas </a:t>
            </a:r>
            <a:r>
              <a:rPr lang="en" sz="2992">
                <a:solidFill>
                  <a:srgbClr val="FFE599"/>
                </a:solidFill>
                <a:highlight>
                  <a:srgbClr val="000000"/>
                </a:highlight>
                <a:latin typeface="Source Sans Pro"/>
                <a:ea typeface="Source Sans Pro"/>
                <a:cs typeface="Source Sans Pro"/>
                <a:sym typeface="Source Sans Pro"/>
              </a:rPr>
              <a:t>as</a:t>
            </a:r>
            <a:r>
              <a:rPr lang="en" sz="2992">
                <a:solidFill>
                  <a:srgbClr val="FFFFFF"/>
                </a:solidFill>
                <a:highlight>
                  <a:srgbClr val="000000"/>
                </a:highlight>
                <a:latin typeface="Source Sans Pro"/>
                <a:ea typeface="Source Sans Pro"/>
                <a:cs typeface="Source Sans Pro"/>
                <a:sym typeface="Source Sans Pro"/>
              </a:rPr>
              <a:t> ks</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r>
              <a:rPr lang="en" sz="2992">
                <a:solidFill>
                  <a:srgbClr val="FFFFFF"/>
                </a:solidFill>
                <a:highlight>
                  <a:srgbClr val="000000"/>
                </a:highlight>
                <a:latin typeface="Source Sans Pro"/>
                <a:ea typeface="Source Sans Pro"/>
                <a:cs typeface="Source Sans Pro"/>
                <a:sym typeface="Source Sans Pro"/>
              </a:rPr>
              <a:t>df = ks.read_csv(</a:t>
            </a:r>
            <a:r>
              <a:rPr lang="en" sz="2992">
                <a:solidFill>
                  <a:srgbClr val="A4C2F4"/>
                </a:solidFill>
                <a:highlight>
                  <a:srgbClr val="000000"/>
                </a:highlight>
                <a:latin typeface="Source Sans Pro"/>
                <a:ea typeface="Source Sans Pro"/>
                <a:cs typeface="Source Sans Pro"/>
                <a:sym typeface="Source Sans Pro"/>
              </a:rPr>
              <a:t>"my_data.csv"</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r>
              <a:rPr lang="en" sz="2992">
                <a:solidFill>
                  <a:srgbClr val="FFFFFF"/>
                </a:solidFill>
                <a:highlight>
                  <a:srgbClr val="000000"/>
                </a:highlight>
                <a:latin typeface="Source Sans Pro"/>
                <a:ea typeface="Source Sans Pro"/>
                <a:cs typeface="Source Sans Pro"/>
                <a:sym typeface="Source Sans Pro"/>
              </a:rPr>
              <a:t>df.columns = [</a:t>
            </a:r>
            <a:r>
              <a:rPr lang="en" sz="2992">
                <a:solidFill>
                  <a:srgbClr val="9FC5E8"/>
                </a:solidFill>
                <a:highlight>
                  <a:srgbClr val="000000"/>
                </a:highlight>
                <a:latin typeface="Source Sans Pro"/>
                <a:ea typeface="Source Sans Pro"/>
                <a:cs typeface="Source Sans Pro"/>
                <a:sym typeface="Source Sans Pro"/>
              </a:rPr>
              <a:t>‘x’</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‘y’</a:t>
            </a:r>
            <a:r>
              <a:rPr lang="en" sz="2992">
                <a:solidFill>
                  <a:srgbClr val="FFFFFF"/>
                </a:solidFill>
                <a:highlight>
                  <a:srgbClr val="000000"/>
                </a:highlight>
                <a:latin typeface="Source Sans Pro"/>
                <a:ea typeface="Source Sans Pro"/>
                <a:cs typeface="Source Sans Pro"/>
                <a:sym typeface="Source Sans Pro"/>
              </a:rPr>
              <a:t>, </a:t>
            </a:r>
            <a:r>
              <a:rPr lang="en" sz="2992">
                <a:solidFill>
                  <a:srgbClr val="9FC5E8"/>
                </a:solidFill>
                <a:highlight>
                  <a:srgbClr val="000000"/>
                </a:highlight>
                <a:latin typeface="Source Sans Pro"/>
                <a:ea typeface="Source Sans Pro"/>
                <a:cs typeface="Source Sans Pro"/>
                <a:sym typeface="Source Sans Pro"/>
              </a:rPr>
              <a:t>‘z1’</a:t>
            </a:r>
            <a:r>
              <a:rPr lang="en" sz="2992">
                <a:solidFill>
                  <a:srgbClr val="FFFFFF"/>
                </a:solidFill>
                <a:highlight>
                  <a:srgbClr val="000000"/>
                </a:highlight>
                <a:latin typeface="Source Sans Pro"/>
                <a:ea typeface="Source Sans Pro"/>
                <a:cs typeface="Source Sans Pro"/>
                <a:sym typeface="Source Sans Pro"/>
              </a:rPr>
              <a:t>]</a:t>
            </a:r>
            <a:endParaRPr sz="2992">
              <a:solidFill>
                <a:srgbClr val="FFFFFF"/>
              </a:solidFill>
              <a:highlight>
                <a:srgbClr val="000000"/>
              </a:highlight>
              <a:latin typeface="Source Sans Pro"/>
              <a:ea typeface="Source Sans Pro"/>
              <a:cs typeface="Source Sans Pro"/>
              <a:sym typeface="Source Sans Pro"/>
            </a:endParaRPr>
          </a:p>
          <a:p>
            <a:pPr defTabSz="1243493">
              <a:buSzPts val="1100"/>
            </a:pPr>
            <a:endParaRPr sz="2992">
              <a:solidFill>
                <a:srgbClr val="FFFFFF"/>
              </a:solidFill>
              <a:highlight>
                <a:srgbClr val="000000"/>
              </a:highlight>
              <a:latin typeface="Source Sans Pro"/>
              <a:ea typeface="Source Sans Pro"/>
              <a:cs typeface="Source Sans Pro"/>
              <a:sym typeface="Source Sans Pro"/>
            </a:endParaRPr>
          </a:p>
          <a:p>
            <a:pPr defTabSz="1243493">
              <a:lnSpc>
                <a:spcPct val="145000"/>
              </a:lnSpc>
              <a:buSzPts val="1100"/>
            </a:pPr>
            <a:r>
              <a:rPr lang="en" sz="2992">
                <a:solidFill>
                  <a:srgbClr val="FFFFFF"/>
                </a:solidFill>
                <a:highlight>
                  <a:srgbClr val="000000"/>
                </a:highlight>
                <a:latin typeface="Source Sans Pro"/>
                <a:ea typeface="Source Sans Pro"/>
                <a:cs typeface="Source Sans Pro"/>
                <a:sym typeface="Source Sans Pro"/>
              </a:rPr>
              <a:t>df[</a:t>
            </a:r>
            <a:r>
              <a:rPr lang="en" sz="2992">
                <a:solidFill>
                  <a:srgbClr val="9FC5E8"/>
                </a:solidFill>
                <a:highlight>
                  <a:srgbClr val="000000"/>
                </a:highlight>
                <a:latin typeface="Source Sans Pro"/>
                <a:ea typeface="Source Sans Pro"/>
                <a:cs typeface="Source Sans Pro"/>
                <a:sym typeface="Source Sans Pro"/>
              </a:rPr>
              <a:t>‘x2’</a:t>
            </a:r>
            <a:r>
              <a:rPr lang="en" sz="2992">
                <a:solidFill>
                  <a:srgbClr val="FFFFFF"/>
                </a:solidFill>
                <a:highlight>
                  <a:srgbClr val="000000"/>
                </a:highlight>
                <a:latin typeface="Source Sans Pro"/>
                <a:ea typeface="Source Sans Pro"/>
                <a:cs typeface="Source Sans Pro"/>
                <a:sym typeface="Source Sans Pro"/>
              </a:rPr>
              <a:t>] = df.x * df.x</a:t>
            </a: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a:p>
            <a:pPr defTabSz="1243493">
              <a:buSzPts val="2200"/>
            </a:pPr>
            <a:endParaRPr sz="2992">
              <a:solidFill>
                <a:srgbClr val="FFFFFF"/>
              </a:solidFill>
              <a:highlight>
                <a:srgbClr val="000000"/>
              </a:highlight>
              <a:latin typeface="Source Sans Pro"/>
              <a:ea typeface="Source Sans Pro"/>
              <a:cs typeface="Source Sans Pro"/>
              <a:sym typeface="Source Sans Pro"/>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2"/>
          <p:cNvSpPr txBox="1">
            <a:spLocks noGrp="1"/>
          </p:cNvSpPr>
          <p:nvPr>
            <p:ph type="title"/>
          </p:nvPr>
        </p:nvSpPr>
        <p:spPr>
          <a:xfrm>
            <a:off x="347324" y="280644"/>
            <a:ext cx="11641223" cy="1165958"/>
          </a:xfrm>
          <a:prstGeom prst="rect">
            <a:avLst/>
          </a:prstGeom>
        </p:spPr>
        <p:txBody>
          <a:bodyPr spcFirstLastPara="1" wrap="square" lIns="124327" tIns="124327" rIns="124327" bIns="124327" anchor="t" anchorCtr="0">
            <a:noAutofit/>
          </a:bodyPr>
          <a:lstStyle/>
          <a:p>
            <a:r>
              <a:rPr lang="en" b="1">
                <a:solidFill>
                  <a:schemeClr val="dk2"/>
                </a:solidFill>
              </a:rPr>
              <a:t>Appendix</a:t>
            </a:r>
            <a:r>
              <a:rPr lang="en"/>
              <a:t>  </a:t>
            </a:r>
            <a:endParaRPr/>
          </a:p>
          <a:p>
            <a:endParaRPr/>
          </a:p>
        </p:txBody>
      </p:sp>
      <p:sp>
        <p:nvSpPr>
          <p:cNvPr id="234" name="Google Shape;234;p42"/>
          <p:cNvSpPr txBox="1">
            <a:spLocks noGrp="1"/>
          </p:cNvSpPr>
          <p:nvPr>
            <p:ph type="body" idx="1"/>
          </p:nvPr>
        </p:nvSpPr>
        <p:spPr>
          <a:xfrm>
            <a:off x="347297" y="1446602"/>
            <a:ext cx="11804408" cy="4033122"/>
          </a:xfrm>
          <a:prstGeom prst="rect">
            <a:avLst/>
          </a:prstGeom>
        </p:spPr>
        <p:txBody>
          <a:bodyPr spcFirstLastPara="1" wrap="square" lIns="124327" tIns="124327" rIns="124327" bIns="124327" anchor="t" anchorCtr="0">
            <a:noAutofit/>
          </a:bodyPr>
          <a:lstStyle/>
          <a:p>
            <a:pPr marL="155437" indent="0">
              <a:buNone/>
            </a:pPr>
            <a:r>
              <a:rPr lang="en" sz="2448" dirty="0">
                <a:highlight>
                  <a:srgbClr val="000000"/>
                </a:highlight>
              </a:rPr>
              <a:t>Blog Post: Reducing Processing Time from Hours to Minutes with Koalas</a:t>
            </a:r>
          </a:p>
          <a:p>
            <a:pPr marL="155437" indent="0">
              <a:buNone/>
            </a:pPr>
            <a:r>
              <a:rPr lang="en-US" sz="2176" dirty="0">
                <a:hlinkClick r:id="rId3"/>
              </a:rPr>
              <a:t>databricks.com/blog/2019/08/22/guest-blog-how-virgin-hyperloop-one-reduced-processing-time-from-hours-to-minutes-with-koalas.html</a:t>
            </a:r>
            <a:endParaRPr lang="en-US" sz="2176" dirty="0"/>
          </a:p>
          <a:p>
            <a:pPr lvl="1" indent="-466310">
              <a:spcBef>
                <a:spcPts val="544"/>
              </a:spcBef>
              <a:buSzPts val="1800"/>
              <a:buFont typeface="Source Sans Pro"/>
              <a:buChar char="•"/>
            </a:pPr>
            <a:endParaRPr sz="2176" dirty="0">
              <a:highlight>
                <a:srgbClr val="000000"/>
              </a:highlight>
            </a:endParaRPr>
          </a:p>
          <a:p>
            <a:pPr marL="155437" indent="0">
              <a:spcBef>
                <a:spcPts val="0"/>
              </a:spcBef>
              <a:buNone/>
            </a:pPr>
            <a:endParaRPr lang="en" sz="2448" b="1" dirty="0">
              <a:highlight>
                <a:srgbClr val="000000"/>
              </a:highlight>
            </a:endParaRPr>
          </a:p>
          <a:p>
            <a:pPr marL="155437" indent="0">
              <a:spcBef>
                <a:spcPts val="0"/>
              </a:spcBef>
              <a:buNone/>
            </a:pPr>
            <a:r>
              <a:rPr lang="en" sz="3264" dirty="0">
                <a:highlight>
                  <a:srgbClr val="000000"/>
                </a:highlight>
              </a:rPr>
              <a:t>Want to contribute? (</a:t>
            </a:r>
            <a:r>
              <a:rPr lang="en-US" sz="3264" dirty="0">
                <a:highlight>
                  <a:srgbClr val="000000"/>
                </a:highlight>
              </a:rPr>
              <a:t>Apache 2.0 License</a:t>
            </a:r>
            <a:r>
              <a:rPr lang="en" sz="3264" dirty="0">
                <a:highlight>
                  <a:srgbClr val="000000"/>
                </a:highlight>
              </a:rPr>
              <a:t>)</a:t>
            </a:r>
          </a:p>
          <a:p>
            <a:pPr marL="155437" indent="0">
              <a:spcBef>
                <a:spcPts val="0"/>
              </a:spcBef>
              <a:buNone/>
            </a:pPr>
            <a:r>
              <a:rPr lang="en-US" sz="3264" dirty="0">
                <a:hlinkClick r:id="rId4"/>
              </a:rPr>
              <a:t>github.com/databricks/koalas</a:t>
            </a:r>
            <a:endParaRPr lang="en-US" sz="3264" dirty="0"/>
          </a:p>
          <a:p>
            <a:pPr marL="155437" indent="0">
              <a:spcBef>
                <a:spcPts val="0"/>
              </a:spcBef>
              <a:buNone/>
            </a:pPr>
            <a:endParaRPr lang="en" sz="2448" dirty="0">
              <a:highlight>
                <a:srgbClr val="000000"/>
              </a:highlight>
            </a:endParaRPr>
          </a:p>
        </p:txBody>
      </p:sp>
      <p:pic>
        <p:nvPicPr>
          <p:cNvPr id="235" name="Google Shape;235;p42"/>
          <p:cNvPicPr preferRelativeResize="0"/>
          <p:nvPr/>
        </p:nvPicPr>
        <p:blipFill rotWithShape="1">
          <a:blip r:embed="rId5">
            <a:alphaModFix/>
          </a:blip>
          <a:srcRect r="1166" b="4870"/>
          <a:stretch/>
        </p:blipFill>
        <p:spPr>
          <a:xfrm>
            <a:off x="7866410" y="2772926"/>
            <a:ext cx="3874322" cy="372915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Delta Lake Deep Dive</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189276559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47"/>
          <p:cNvSpPr txBox="1"/>
          <p:nvPr/>
        </p:nvSpPr>
        <p:spPr>
          <a:xfrm>
            <a:off x="962479" y="5843355"/>
            <a:ext cx="2751302" cy="627855"/>
          </a:xfrm>
          <a:prstGeom prst="rect">
            <a:avLst/>
          </a:prstGeom>
          <a:noFill/>
          <a:ln>
            <a:noFill/>
          </a:ln>
        </p:spPr>
        <p:txBody>
          <a:bodyPr spcFirstLastPara="1" wrap="square" lIns="124327" tIns="62146" rIns="124327" bIns="62146" anchor="t" anchorCtr="0">
            <a:noAutofit/>
          </a:bodyPr>
          <a:lstStyle/>
          <a:p>
            <a:pPr algn="ctr" defTabSz="1243493"/>
            <a:r>
              <a:rPr lang="en" sz="2448">
                <a:solidFill>
                  <a:srgbClr val="FFFFFF"/>
                </a:solidFill>
                <a:latin typeface="Source Sans Pro SemiBold"/>
                <a:ea typeface="Source Sans Pro SemiBold"/>
                <a:cs typeface="Source Sans Pro SemiBold"/>
                <a:sym typeface="Source Sans Pro SemiBold"/>
              </a:rPr>
              <a:t>Data Lake</a:t>
            </a:r>
            <a:endParaRPr sz="2448">
              <a:solidFill>
                <a:srgbClr val="1EA3B5"/>
              </a:solidFill>
              <a:latin typeface="Source Sans Pro SemiBold"/>
              <a:ea typeface="Source Sans Pro SemiBold"/>
              <a:cs typeface="Source Sans Pro SemiBold"/>
              <a:sym typeface="Source Sans Pro SemiBold"/>
            </a:endParaRPr>
          </a:p>
        </p:txBody>
      </p:sp>
      <p:pic>
        <p:nvPicPr>
          <p:cNvPr id="239" name="Google Shape;239;p47"/>
          <p:cNvPicPr preferRelativeResize="0"/>
          <p:nvPr/>
        </p:nvPicPr>
        <p:blipFill>
          <a:blip r:embed="rId3">
            <a:alphaModFix/>
          </a:blip>
          <a:stretch>
            <a:fillRect/>
          </a:stretch>
        </p:blipFill>
        <p:spPr>
          <a:xfrm>
            <a:off x="547756" y="3020456"/>
            <a:ext cx="3613361" cy="2519749"/>
          </a:xfrm>
          <a:prstGeom prst="rect">
            <a:avLst/>
          </a:prstGeom>
          <a:noFill/>
          <a:ln>
            <a:noFill/>
          </a:ln>
        </p:spPr>
      </p:pic>
      <p:sp>
        <p:nvSpPr>
          <p:cNvPr id="240" name="Google Shape;240;p47"/>
          <p:cNvSpPr txBox="1"/>
          <p:nvPr/>
        </p:nvSpPr>
        <p:spPr>
          <a:xfrm>
            <a:off x="397639" y="188444"/>
            <a:ext cx="11641223" cy="1165958"/>
          </a:xfrm>
          <a:prstGeom prst="rect">
            <a:avLst/>
          </a:prstGeom>
          <a:noFill/>
          <a:ln>
            <a:noFill/>
          </a:ln>
        </p:spPr>
        <p:txBody>
          <a:bodyPr spcFirstLastPara="1" wrap="square" lIns="124327" tIns="62146" rIns="124327" bIns="62146" anchor="t" anchorCtr="0">
            <a:noAutofit/>
          </a:bodyPr>
          <a:lstStyle/>
          <a:p>
            <a:pPr algn="ctr" defTabSz="1243493"/>
            <a:r>
              <a:rPr lang="en" sz="4080">
                <a:solidFill>
                  <a:srgbClr val="FFFFFF"/>
                </a:solidFill>
                <a:latin typeface="Barlow Light"/>
                <a:ea typeface="Barlow Light"/>
                <a:cs typeface="Barlow Light"/>
                <a:sym typeface="Barlow Light"/>
              </a:rPr>
              <a:t>Enterprises have been spending millions of dollars getting data into data lakes with Apache Spark</a:t>
            </a:r>
            <a:endParaRPr sz="4080">
              <a:solidFill>
                <a:srgbClr val="FFFFFF"/>
              </a:solidFill>
              <a:latin typeface="Barlow Light"/>
              <a:ea typeface="Barlow Light"/>
              <a:cs typeface="Barlow Light"/>
              <a:sym typeface="Barlow Light"/>
            </a:endParaRPr>
          </a:p>
          <a:p>
            <a:pPr algn="ctr" defTabSz="1243493"/>
            <a:endParaRPr sz="4080">
              <a:solidFill>
                <a:srgbClr val="FFFFFF"/>
              </a:solidFill>
              <a:latin typeface="Barlow Light"/>
              <a:ea typeface="Barlow Light"/>
              <a:cs typeface="Barlow Light"/>
              <a:sym typeface="Barlow Light"/>
            </a:endParaRPr>
          </a:p>
          <a:p>
            <a:pPr algn="ctr" defTabSz="1243493"/>
            <a:endParaRPr sz="4080">
              <a:solidFill>
                <a:srgbClr val="FFFFFF"/>
              </a:solidFill>
              <a:latin typeface="Barlow Light"/>
              <a:ea typeface="Barlow Light"/>
              <a:cs typeface="Barlow Light"/>
              <a:sym typeface="Barlow Light"/>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pic>
        <p:nvPicPr>
          <p:cNvPr id="245" name="Google Shape;245;p48"/>
          <p:cNvPicPr preferRelativeResize="0"/>
          <p:nvPr/>
        </p:nvPicPr>
        <p:blipFill>
          <a:blip r:embed="rId3">
            <a:alphaModFix/>
          </a:blip>
          <a:stretch>
            <a:fillRect/>
          </a:stretch>
        </p:blipFill>
        <p:spPr>
          <a:xfrm>
            <a:off x="547756" y="3020456"/>
            <a:ext cx="3613361" cy="2519749"/>
          </a:xfrm>
          <a:prstGeom prst="rect">
            <a:avLst/>
          </a:prstGeom>
          <a:noFill/>
          <a:ln>
            <a:noFill/>
          </a:ln>
        </p:spPr>
      </p:pic>
      <p:cxnSp>
        <p:nvCxnSpPr>
          <p:cNvPr id="246" name="Google Shape;246;p48"/>
          <p:cNvCxnSpPr/>
          <p:nvPr/>
        </p:nvCxnSpPr>
        <p:spPr>
          <a:xfrm rot="10800000" flipH="1">
            <a:off x="4501223" y="4084763"/>
            <a:ext cx="3694513" cy="24886"/>
          </a:xfrm>
          <a:prstGeom prst="straightConnector1">
            <a:avLst/>
          </a:prstGeom>
          <a:noFill/>
          <a:ln w="38100" cap="flat" cmpd="sng">
            <a:solidFill>
              <a:srgbClr val="FFFFFF"/>
            </a:solidFill>
            <a:prstDash val="solid"/>
            <a:round/>
            <a:headEnd type="none" w="med" len="med"/>
            <a:tailEnd type="stealth" w="med" len="med"/>
          </a:ln>
        </p:spPr>
      </p:cxnSp>
      <p:sp>
        <p:nvSpPr>
          <p:cNvPr id="247" name="Google Shape;247;p48"/>
          <p:cNvSpPr txBox="1"/>
          <p:nvPr/>
        </p:nvSpPr>
        <p:spPr>
          <a:xfrm>
            <a:off x="962479" y="5843355"/>
            <a:ext cx="2751302" cy="627855"/>
          </a:xfrm>
          <a:prstGeom prst="rect">
            <a:avLst/>
          </a:prstGeom>
          <a:noFill/>
          <a:ln>
            <a:noFill/>
          </a:ln>
        </p:spPr>
        <p:txBody>
          <a:bodyPr spcFirstLastPara="1" wrap="square" lIns="124327" tIns="62146" rIns="124327" bIns="62146" anchor="t" anchorCtr="0">
            <a:noAutofit/>
          </a:bodyPr>
          <a:lstStyle/>
          <a:p>
            <a:pPr algn="ctr" defTabSz="1243493"/>
            <a:r>
              <a:rPr lang="en" sz="2448">
                <a:solidFill>
                  <a:srgbClr val="FFFFFF"/>
                </a:solidFill>
                <a:latin typeface="Source Sans Pro SemiBold"/>
                <a:ea typeface="Source Sans Pro SemiBold"/>
                <a:cs typeface="Source Sans Pro SemiBold"/>
                <a:sym typeface="Source Sans Pro SemiBold"/>
              </a:rPr>
              <a:t>Data Lake</a:t>
            </a:r>
            <a:endParaRPr sz="2448">
              <a:solidFill>
                <a:srgbClr val="1B3038"/>
              </a:solidFill>
              <a:latin typeface="Source Sans Pro SemiBold"/>
              <a:ea typeface="Source Sans Pro SemiBold"/>
              <a:cs typeface="Source Sans Pro SemiBold"/>
              <a:sym typeface="Source Sans Pro SemiBold"/>
            </a:endParaRPr>
          </a:p>
        </p:txBody>
      </p:sp>
      <p:sp>
        <p:nvSpPr>
          <p:cNvPr id="248" name="Google Shape;248;p48"/>
          <p:cNvSpPr/>
          <p:nvPr/>
        </p:nvSpPr>
        <p:spPr>
          <a:xfrm>
            <a:off x="7947252" y="2368739"/>
            <a:ext cx="3730413" cy="811030"/>
          </a:xfrm>
          <a:prstGeom prst="rect">
            <a:avLst/>
          </a:prstGeom>
          <a:noFill/>
          <a:ln>
            <a:noFill/>
          </a:ln>
        </p:spPr>
        <p:txBody>
          <a:bodyPr spcFirstLastPara="1" wrap="square" lIns="0" tIns="62146" rIns="0" bIns="62146" anchor="t" anchorCtr="0">
            <a:noAutofit/>
          </a:bodyPr>
          <a:lstStyle/>
          <a:p>
            <a:pPr algn="ctr" defTabSz="1243493">
              <a:lnSpc>
                <a:spcPct val="90000"/>
              </a:lnSpc>
            </a:pPr>
            <a:r>
              <a:rPr lang="en" sz="3264">
                <a:solidFill>
                  <a:srgbClr val="FFFFFF"/>
                </a:solidFill>
                <a:latin typeface="Source Sans Pro SemiBold"/>
                <a:ea typeface="Source Sans Pro SemiBold"/>
                <a:cs typeface="Source Sans Pro SemiBold"/>
                <a:sym typeface="Source Sans Pro SemiBold"/>
              </a:rPr>
              <a:t> Data Science &amp;  ML</a:t>
            </a:r>
            <a:endParaRPr sz="3264">
              <a:solidFill>
                <a:srgbClr val="FFFFFF"/>
              </a:solidFill>
              <a:latin typeface="Source Sans Pro SemiBold"/>
              <a:ea typeface="Source Sans Pro SemiBold"/>
              <a:cs typeface="Source Sans Pro SemiBold"/>
              <a:sym typeface="Source Sans Pro SemiBold"/>
            </a:endParaRPr>
          </a:p>
        </p:txBody>
      </p:sp>
      <p:grpSp>
        <p:nvGrpSpPr>
          <p:cNvPr id="249" name="Google Shape;249;p48"/>
          <p:cNvGrpSpPr/>
          <p:nvPr/>
        </p:nvGrpSpPr>
        <p:grpSpPr>
          <a:xfrm>
            <a:off x="8636038" y="3281377"/>
            <a:ext cx="2145548" cy="1487746"/>
            <a:chOff x="6605711" y="1604483"/>
            <a:chExt cx="1675608" cy="1158317"/>
          </a:xfrm>
        </p:grpSpPr>
        <p:grpSp>
          <p:nvGrpSpPr>
            <p:cNvPr id="250" name="Google Shape;250;p48"/>
            <p:cNvGrpSpPr/>
            <p:nvPr/>
          </p:nvGrpSpPr>
          <p:grpSpPr>
            <a:xfrm>
              <a:off x="6605711" y="1604483"/>
              <a:ext cx="1675608" cy="1158317"/>
              <a:chOff x="6560934" y="1604483"/>
              <a:chExt cx="1675608" cy="1158317"/>
            </a:xfrm>
          </p:grpSpPr>
          <p:grpSp>
            <p:nvGrpSpPr>
              <p:cNvPr id="251" name="Google Shape;251;p48"/>
              <p:cNvGrpSpPr/>
              <p:nvPr/>
            </p:nvGrpSpPr>
            <p:grpSpPr>
              <a:xfrm>
                <a:off x="6560934" y="1665045"/>
                <a:ext cx="535536" cy="426400"/>
                <a:chOff x="8012113" y="1747838"/>
                <a:chExt cx="334961" cy="266700"/>
              </a:xfrm>
            </p:grpSpPr>
            <p:sp>
              <p:nvSpPr>
                <p:cNvPr id="252" name="Google Shape;252;p48"/>
                <p:cNvSpPr/>
                <p:nvPr/>
              </p:nvSpPr>
              <p:spPr>
                <a:xfrm>
                  <a:off x="8040688" y="1812925"/>
                  <a:ext cx="141287" cy="26987"/>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3" name="Google Shape;253;p48"/>
                <p:cNvSpPr/>
                <p:nvPr/>
              </p:nvSpPr>
              <p:spPr>
                <a:xfrm>
                  <a:off x="8040688" y="1847850"/>
                  <a:ext cx="141287" cy="25400"/>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4" name="Google Shape;254;p48"/>
                <p:cNvSpPr/>
                <p:nvPr/>
              </p:nvSpPr>
              <p:spPr>
                <a:xfrm>
                  <a:off x="8012113" y="1747838"/>
                  <a:ext cx="334961" cy="266700"/>
                </a:xfrm>
                <a:custGeom>
                  <a:avLst/>
                  <a:gdLst/>
                  <a:ahLst/>
                  <a:cxnLst/>
                  <a:rect l="l" t="t" r="r" b="b"/>
                  <a:pathLst>
                    <a:path w="1085" h="866" extrusionOk="0">
                      <a:moveTo>
                        <a:pt x="619" y="641"/>
                      </a:moveTo>
                      <a:lnTo>
                        <a:pt x="619" y="641"/>
                      </a:lnTo>
                      <a:cubicBezTo>
                        <a:pt x="593" y="601"/>
                        <a:pt x="548" y="575"/>
                        <a:pt x="496" y="576"/>
                      </a:cubicBezTo>
                      <a:cubicBezTo>
                        <a:pt x="435" y="578"/>
                        <a:pt x="384" y="617"/>
                        <a:pt x="364" y="671"/>
                      </a:cubicBezTo>
                      <a:lnTo>
                        <a:pt x="27" y="671"/>
                      </a:lnTo>
                      <a:lnTo>
                        <a:pt x="27" y="81"/>
                      </a:lnTo>
                      <a:lnTo>
                        <a:pt x="473" y="81"/>
                      </a:lnTo>
                      <a:lnTo>
                        <a:pt x="473" y="99"/>
                      </a:lnTo>
                      <a:cubicBezTo>
                        <a:pt x="461" y="104"/>
                        <a:pt x="452" y="116"/>
                        <a:pt x="452" y="131"/>
                      </a:cubicBezTo>
                      <a:cubicBezTo>
                        <a:pt x="452" y="150"/>
                        <a:pt x="467" y="165"/>
                        <a:pt x="487" y="165"/>
                      </a:cubicBezTo>
                      <a:cubicBezTo>
                        <a:pt x="506" y="165"/>
                        <a:pt x="521" y="150"/>
                        <a:pt x="521" y="131"/>
                      </a:cubicBezTo>
                      <a:cubicBezTo>
                        <a:pt x="521" y="116"/>
                        <a:pt x="512" y="104"/>
                        <a:pt x="500" y="99"/>
                      </a:cubicBezTo>
                      <a:lnTo>
                        <a:pt x="500" y="81"/>
                      </a:lnTo>
                      <a:lnTo>
                        <a:pt x="947" y="81"/>
                      </a:lnTo>
                      <a:lnTo>
                        <a:pt x="947" y="259"/>
                      </a:lnTo>
                      <a:cubicBezTo>
                        <a:pt x="913" y="222"/>
                        <a:pt x="864" y="199"/>
                        <a:pt x="810" y="199"/>
                      </a:cubicBezTo>
                      <a:cubicBezTo>
                        <a:pt x="708" y="199"/>
                        <a:pt x="624" y="283"/>
                        <a:pt x="624" y="385"/>
                      </a:cubicBezTo>
                      <a:cubicBezTo>
                        <a:pt x="624" y="474"/>
                        <a:pt x="686" y="548"/>
                        <a:pt x="769" y="567"/>
                      </a:cubicBezTo>
                      <a:cubicBezTo>
                        <a:pt x="711" y="575"/>
                        <a:pt x="659" y="602"/>
                        <a:pt x="619" y="641"/>
                      </a:cubicBezTo>
                      <a:close/>
                      <a:moveTo>
                        <a:pt x="501" y="762"/>
                      </a:moveTo>
                      <a:lnTo>
                        <a:pt x="501" y="762"/>
                      </a:lnTo>
                      <a:cubicBezTo>
                        <a:pt x="499" y="762"/>
                        <a:pt x="498" y="762"/>
                        <a:pt x="496" y="762"/>
                      </a:cubicBezTo>
                      <a:lnTo>
                        <a:pt x="456" y="783"/>
                      </a:lnTo>
                      <a:cubicBezTo>
                        <a:pt x="454" y="784"/>
                        <a:pt x="451" y="783"/>
                        <a:pt x="450" y="781"/>
                      </a:cubicBezTo>
                      <a:cubicBezTo>
                        <a:pt x="449" y="780"/>
                        <a:pt x="449" y="779"/>
                        <a:pt x="449" y="778"/>
                      </a:cubicBezTo>
                      <a:lnTo>
                        <a:pt x="458" y="733"/>
                      </a:lnTo>
                      <a:cubicBezTo>
                        <a:pt x="458" y="732"/>
                        <a:pt x="457" y="730"/>
                        <a:pt x="456" y="729"/>
                      </a:cubicBezTo>
                      <a:lnTo>
                        <a:pt x="424" y="697"/>
                      </a:lnTo>
                      <a:cubicBezTo>
                        <a:pt x="422" y="695"/>
                        <a:pt x="422" y="692"/>
                        <a:pt x="424" y="690"/>
                      </a:cubicBezTo>
                      <a:cubicBezTo>
                        <a:pt x="425" y="690"/>
                        <a:pt x="426" y="689"/>
                        <a:pt x="427" y="689"/>
                      </a:cubicBezTo>
                      <a:lnTo>
                        <a:pt x="472" y="683"/>
                      </a:lnTo>
                      <a:cubicBezTo>
                        <a:pt x="473" y="683"/>
                        <a:pt x="475" y="682"/>
                        <a:pt x="475" y="680"/>
                      </a:cubicBezTo>
                      <a:lnTo>
                        <a:pt x="496" y="640"/>
                      </a:lnTo>
                      <a:cubicBezTo>
                        <a:pt x="497" y="638"/>
                        <a:pt x="500" y="637"/>
                        <a:pt x="502" y="638"/>
                      </a:cubicBezTo>
                      <a:cubicBezTo>
                        <a:pt x="503" y="639"/>
                        <a:pt x="504" y="639"/>
                        <a:pt x="505" y="640"/>
                      </a:cubicBezTo>
                      <a:lnTo>
                        <a:pt x="524" y="681"/>
                      </a:lnTo>
                      <a:cubicBezTo>
                        <a:pt x="525" y="683"/>
                        <a:pt x="526" y="684"/>
                        <a:pt x="528" y="684"/>
                      </a:cubicBezTo>
                      <a:lnTo>
                        <a:pt x="572" y="691"/>
                      </a:lnTo>
                      <a:cubicBezTo>
                        <a:pt x="575" y="691"/>
                        <a:pt x="576" y="693"/>
                        <a:pt x="576" y="695"/>
                      </a:cubicBezTo>
                      <a:cubicBezTo>
                        <a:pt x="575" y="697"/>
                        <a:pt x="574" y="699"/>
                        <a:pt x="572" y="702"/>
                      </a:cubicBezTo>
                      <a:lnTo>
                        <a:pt x="542" y="730"/>
                      </a:lnTo>
                      <a:cubicBezTo>
                        <a:pt x="541" y="731"/>
                        <a:pt x="540" y="733"/>
                        <a:pt x="541" y="734"/>
                      </a:cubicBezTo>
                      <a:lnTo>
                        <a:pt x="546" y="766"/>
                      </a:lnTo>
                      <a:cubicBezTo>
                        <a:pt x="544" y="772"/>
                        <a:pt x="542" y="778"/>
                        <a:pt x="541" y="784"/>
                      </a:cubicBezTo>
                      <a:cubicBezTo>
                        <a:pt x="541" y="784"/>
                        <a:pt x="541" y="784"/>
                        <a:pt x="541" y="784"/>
                      </a:cubicBezTo>
                      <a:lnTo>
                        <a:pt x="501" y="762"/>
                      </a:lnTo>
                      <a:close/>
                      <a:moveTo>
                        <a:pt x="27" y="725"/>
                      </a:moveTo>
                      <a:lnTo>
                        <a:pt x="27" y="725"/>
                      </a:lnTo>
                      <a:lnTo>
                        <a:pt x="27" y="697"/>
                      </a:lnTo>
                      <a:lnTo>
                        <a:pt x="357" y="697"/>
                      </a:lnTo>
                      <a:cubicBezTo>
                        <a:pt x="356" y="706"/>
                        <a:pt x="355" y="714"/>
                        <a:pt x="355" y="723"/>
                      </a:cubicBezTo>
                      <a:cubicBezTo>
                        <a:pt x="355" y="724"/>
                        <a:pt x="355" y="725"/>
                        <a:pt x="355" y="725"/>
                      </a:cubicBezTo>
                      <a:lnTo>
                        <a:pt x="27" y="725"/>
                      </a:lnTo>
                      <a:close/>
                      <a:moveTo>
                        <a:pt x="27" y="28"/>
                      </a:moveTo>
                      <a:lnTo>
                        <a:pt x="27" y="28"/>
                      </a:lnTo>
                      <a:lnTo>
                        <a:pt x="947" y="28"/>
                      </a:lnTo>
                      <a:lnTo>
                        <a:pt x="947" y="54"/>
                      </a:lnTo>
                      <a:lnTo>
                        <a:pt x="27" y="54"/>
                      </a:lnTo>
                      <a:lnTo>
                        <a:pt x="27" y="28"/>
                      </a:lnTo>
                      <a:close/>
                      <a:moveTo>
                        <a:pt x="495" y="131"/>
                      </a:moveTo>
                      <a:lnTo>
                        <a:pt x="495" y="131"/>
                      </a:lnTo>
                      <a:cubicBezTo>
                        <a:pt x="495" y="135"/>
                        <a:pt x="491" y="139"/>
                        <a:pt x="487" y="139"/>
                      </a:cubicBezTo>
                      <a:cubicBezTo>
                        <a:pt x="482" y="139"/>
                        <a:pt x="479" y="135"/>
                        <a:pt x="479" y="131"/>
                      </a:cubicBezTo>
                      <a:cubicBezTo>
                        <a:pt x="479" y="126"/>
                        <a:pt x="482" y="123"/>
                        <a:pt x="487" y="123"/>
                      </a:cubicBezTo>
                      <a:cubicBezTo>
                        <a:pt x="491" y="123"/>
                        <a:pt x="495" y="126"/>
                        <a:pt x="495" y="131"/>
                      </a:cubicBezTo>
                      <a:close/>
                      <a:moveTo>
                        <a:pt x="970" y="385"/>
                      </a:moveTo>
                      <a:lnTo>
                        <a:pt x="970" y="385"/>
                      </a:lnTo>
                      <a:cubicBezTo>
                        <a:pt x="970" y="473"/>
                        <a:pt x="898" y="545"/>
                        <a:pt x="810" y="545"/>
                      </a:cubicBezTo>
                      <a:cubicBezTo>
                        <a:pt x="722" y="545"/>
                        <a:pt x="651" y="473"/>
                        <a:pt x="651" y="385"/>
                      </a:cubicBezTo>
                      <a:cubicBezTo>
                        <a:pt x="651" y="297"/>
                        <a:pt x="722" y="226"/>
                        <a:pt x="810" y="226"/>
                      </a:cubicBezTo>
                      <a:cubicBezTo>
                        <a:pt x="898" y="226"/>
                        <a:pt x="970" y="297"/>
                        <a:pt x="970" y="385"/>
                      </a:cubicBezTo>
                      <a:close/>
                      <a:moveTo>
                        <a:pt x="947" y="600"/>
                      </a:moveTo>
                      <a:lnTo>
                        <a:pt x="947" y="600"/>
                      </a:lnTo>
                      <a:cubicBezTo>
                        <a:pt x="918" y="583"/>
                        <a:pt x="886" y="572"/>
                        <a:pt x="852" y="567"/>
                      </a:cubicBezTo>
                      <a:cubicBezTo>
                        <a:pt x="889" y="558"/>
                        <a:pt x="922" y="539"/>
                        <a:pt x="947" y="512"/>
                      </a:cubicBezTo>
                      <a:lnTo>
                        <a:pt x="947" y="600"/>
                      </a:lnTo>
                      <a:close/>
                      <a:moveTo>
                        <a:pt x="973" y="617"/>
                      </a:moveTo>
                      <a:lnTo>
                        <a:pt x="973" y="617"/>
                      </a:lnTo>
                      <a:lnTo>
                        <a:pt x="973" y="478"/>
                      </a:lnTo>
                      <a:lnTo>
                        <a:pt x="972" y="478"/>
                      </a:lnTo>
                      <a:cubicBezTo>
                        <a:pt x="987" y="450"/>
                        <a:pt x="997" y="419"/>
                        <a:pt x="997" y="385"/>
                      </a:cubicBezTo>
                      <a:cubicBezTo>
                        <a:pt x="997" y="353"/>
                        <a:pt x="988" y="322"/>
                        <a:pt x="973" y="295"/>
                      </a:cubicBezTo>
                      <a:lnTo>
                        <a:pt x="973" y="81"/>
                      </a:lnTo>
                      <a:lnTo>
                        <a:pt x="973" y="1"/>
                      </a:lnTo>
                      <a:lnTo>
                        <a:pt x="973" y="0"/>
                      </a:lnTo>
                      <a:lnTo>
                        <a:pt x="0" y="0"/>
                      </a:lnTo>
                      <a:lnTo>
                        <a:pt x="0" y="81"/>
                      </a:lnTo>
                      <a:lnTo>
                        <a:pt x="0" y="81"/>
                      </a:lnTo>
                      <a:lnTo>
                        <a:pt x="0" y="671"/>
                      </a:lnTo>
                      <a:lnTo>
                        <a:pt x="0" y="671"/>
                      </a:lnTo>
                      <a:lnTo>
                        <a:pt x="0" y="738"/>
                      </a:lnTo>
                      <a:lnTo>
                        <a:pt x="0" y="738"/>
                      </a:lnTo>
                      <a:lnTo>
                        <a:pt x="0" y="752"/>
                      </a:lnTo>
                      <a:lnTo>
                        <a:pt x="358" y="752"/>
                      </a:lnTo>
                      <a:cubicBezTo>
                        <a:pt x="373" y="817"/>
                        <a:pt x="432" y="866"/>
                        <a:pt x="502" y="864"/>
                      </a:cubicBezTo>
                      <a:cubicBezTo>
                        <a:pt x="581" y="863"/>
                        <a:pt x="644" y="797"/>
                        <a:pt x="643" y="718"/>
                      </a:cubicBezTo>
                      <a:cubicBezTo>
                        <a:pt x="643" y="718"/>
                        <a:pt x="643" y="718"/>
                        <a:pt x="643" y="718"/>
                      </a:cubicBezTo>
                      <a:cubicBezTo>
                        <a:pt x="643" y="699"/>
                        <a:pt x="639" y="682"/>
                        <a:pt x="632" y="666"/>
                      </a:cubicBezTo>
                      <a:cubicBezTo>
                        <a:pt x="677" y="619"/>
                        <a:pt x="741" y="590"/>
                        <a:pt x="811" y="590"/>
                      </a:cubicBezTo>
                      <a:cubicBezTo>
                        <a:pt x="947" y="590"/>
                        <a:pt x="1059" y="701"/>
                        <a:pt x="1059" y="838"/>
                      </a:cubicBezTo>
                      <a:lnTo>
                        <a:pt x="1085" y="838"/>
                      </a:lnTo>
                      <a:cubicBezTo>
                        <a:pt x="1085" y="747"/>
                        <a:pt x="1041" y="667"/>
                        <a:pt x="973" y="617"/>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255" name="Google Shape;255;p48"/>
              <p:cNvGrpSpPr/>
              <p:nvPr/>
            </p:nvGrpSpPr>
            <p:grpSpPr>
              <a:xfrm>
                <a:off x="7724242" y="2250503"/>
                <a:ext cx="512299" cy="512297"/>
                <a:chOff x="4173538" y="1703388"/>
                <a:chExt cx="336552" cy="336550"/>
              </a:xfrm>
            </p:grpSpPr>
            <p:sp>
              <p:nvSpPr>
                <p:cNvPr id="256" name="Google Shape;256;p48"/>
                <p:cNvSpPr/>
                <p:nvPr/>
              </p:nvSpPr>
              <p:spPr>
                <a:xfrm>
                  <a:off x="4352926" y="1703388"/>
                  <a:ext cx="157164" cy="155575"/>
                </a:xfrm>
                <a:custGeom>
                  <a:avLst/>
                  <a:gdLst/>
                  <a:ahLst/>
                  <a:cxnLst/>
                  <a:rect l="l" t="t" r="r" b="b"/>
                  <a:pathLst>
                    <a:path w="506" h="506" extrusionOk="0">
                      <a:moveTo>
                        <a:pt x="480" y="480"/>
                      </a:moveTo>
                      <a:lnTo>
                        <a:pt x="480" y="480"/>
                      </a:lnTo>
                      <a:lnTo>
                        <a:pt x="26" y="480"/>
                      </a:lnTo>
                      <a:lnTo>
                        <a:pt x="26" y="26"/>
                      </a:lnTo>
                      <a:lnTo>
                        <a:pt x="480" y="26"/>
                      </a:lnTo>
                      <a:lnTo>
                        <a:pt x="480" y="480"/>
                      </a:lnTo>
                      <a:close/>
                      <a:moveTo>
                        <a:pt x="506" y="0"/>
                      </a:moveTo>
                      <a:lnTo>
                        <a:pt x="506" y="0"/>
                      </a:lnTo>
                      <a:lnTo>
                        <a:pt x="0" y="0"/>
                      </a:lnTo>
                      <a:lnTo>
                        <a:pt x="0" y="506"/>
                      </a:lnTo>
                      <a:lnTo>
                        <a:pt x="506" y="506"/>
                      </a:lnTo>
                      <a:lnTo>
                        <a:pt x="506"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7" name="Google Shape;257;p48"/>
                <p:cNvSpPr/>
                <p:nvPr/>
              </p:nvSpPr>
              <p:spPr>
                <a:xfrm>
                  <a:off x="4173538" y="1884363"/>
                  <a:ext cx="157164" cy="155575"/>
                </a:xfrm>
                <a:custGeom>
                  <a:avLst/>
                  <a:gdLst/>
                  <a:ahLst/>
                  <a:cxnLst/>
                  <a:rect l="l" t="t" r="r" b="b"/>
                  <a:pathLst>
                    <a:path w="506" h="506" extrusionOk="0">
                      <a:moveTo>
                        <a:pt x="26" y="26"/>
                      </a:moveTo>
                      <a:lnTo>
                        <a:pt x="26" y="26"/>
                      </a:lnTo>
                      <a:lnTo>
                        <a:pt x="480" y="26"/>
                      </a:lnTo>
                      <a:lnTo>
                        <a:pt x="480" y="480"/>
                      </a:lnTo>
                      <a:lnTo>
                        <a:pt x="26" y="480"/>
                      </a:lnTo>
                      <a:lnTo>
                        <a:pt x="26" y="26"/>
                      </a:lnTo>
                      <a:close/>
                      <a:moveTo>
                        <a:pt x="0" y="506"/>
                      </a:moveTo>
                      <a:lnTo>
                        <a:pt x="0" y="506"/>
                      </a:lnTo>
                      <a:lnTo>
                        <a:pt x="506" y="506"/>
                      </a:lnTo>
                      <a:lnTo>
                        <a:pt x="506" y="0"/>
                      </a:lnTo>
                      <a:lnTo>
                        <a:pt x="0" y="0"/>
                      </a:lnTo>
                      <a:lnTo>
                        <a:pt x="0" y="506"/>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8" name="Google Shape;258;p48"/>
                <p:cNvSpPr/>
                <p:nvPr/>
              </p:nvSpPr>
              <p:spPr>
                <a:xfrm>
                  <a:off x="4352926" y="1884363"/>
                  <a:ext cx="157164" cy="155575"/>
                </a:xfrm>
                <a:custGeom>
                  <a:avLst/>
                  <a:gdLst/>
                  <a:ahLst/>
                  <a:cxnLst/>
                  <a:rect l="l" t="t" r="r" b="b"/>
                  <a:pathLst>
                    <a:path w="506" h="507" extrusionOk="0">
                      <a:moveTo>
                        <a:pt x="480" y="480"/>
                      </a:moveTo>
                      <a:lnTo>
                        <a:pt x="480" y="480"/>
                      </a:lnTo>
                      <a:lnTo>
                        <a:pt x="26" y="480"/>
                      </a:lnTo>
                      <a:lnTo>
                        <a:pt x="26" y="27"/>
                      </a:lnTo>
                      <a:lnTo>
                        <a:pt x="480" y="27"/>
                      </a:lnTo>
                      <a:lnTo>
                        <a:pt x="480" y="480"/>
                      </a:lnTo>
                      <a:close/>
                      <a:moveTo>
                        <a:pt x="0" y="0"/>
                      </a:moveTo>
                      <a:lnTo>
                        <a:pt x="0" y="0"/>
                      </a:lnTo>
                      <a:lnTo>
                        <a:pt x="0" y="507"/>
                      </a:lnTo>
                      <a:lnTo>
                        <a:pt x="506" y="507"/>
                      </a:lnTo>
                      <a:lnTo>
                        <a:pt x="506" y="0"/>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59" name="Google Shape;259;p48"/>
                <p:cNvSpPr/>
                <p:nvPr/>
              </p:nvSpPr>
              <p:spPr>
                <a:xfrm>
                  <a:off x="4195763" y="1984375"/>
                  <a:ext cx="31750" cy="33337"/>
                </a:xfrm>
                <a:custGeom>
                  <a:avLst/>
                  <a:gdLst/>
                  <a:ahLst/>
                  <a:cxnLst/>
                  <a:rect l="l" t="t" r="r" b="b"/>
                  <a:pathLst>
                    <a:path w="101" h="107" extrusionOk="0">
                      <a:moveTo>
                        <a:pt x="0" y="0"/>
                      </a:moveTo>
                      <a:lnTo>
                        <a:pt x="0" y="0"/>
                      </a:lnTo>
                      <a:lnTo>
                        <a:pt x="101" y="0"/>
                      </a:lnTo>
                      <a:lnTo>
                        <a:pt x="101" y="107"/>
                      </a:lnTo>
                      <a:lnTo>
                        <a:pt x="0" y="107"/>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0" name="Google Shape;260;p48"/>
                <p:cNvSpPr/>
                <p:nvPr/>
              </p:nvSpPr>
              <p:spPr>
                <a:xfrm>
                  <a:off x="4235451" y="1949450"/>
                  <a:ext cx="31750" cy="68262"/>
                </a:xfrm>
                <a:custGeom>
                  <a:avLst/>
                  <a:gdLst/>
                  <a:ahLst/>
                  <a:cxnLst/>
                  <a:rect l="l" t="t" r="r" b="b"/>
                  <a:pathLst>
                    <a:path w="100" h="221" extrusionOk="0">
                      <a:moveTo>
                        <a:pt x="0" y="0"/>
                      </a:moveTo>
                      <a:lnTo>
                        <a:pt x="0" y="0"/>
                      </a:lnTo>
                      <a:lnTo>
                        <a:pt x="100" y="0"/>
                      </a:lnTo>
                      <a:lnTo>
                        <a:pt x="100" y="221"/>
                      </a:lnTo>
                      <a:lnTo>
                        <a:pt x="0" y="221"/>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1" name="Google Shape;261;p48"/>
                <p:cNvSpPr/>
                <p:nvPr/>
              </p:nvSpPr>
              <p:spPr>
                <a:xfrm>
                  <a:off x="4276726" y="1917700"/>
                  <a:ext cx="30163" cy="100012"/>
                </a:xfrm>
                <a:custGeom>
                  <a:avLst/>
                  <a:gdLst/>
                  <a:ahLst/>
                  <a:cxnLst/>
                  <a:rect l="l" t="t" r="r" b="b"/>
                  <a:pathLst>
                    <a:path w="101" h="324" extrusionOk="0">
                      <a:moveTo>
                        <a:pt x="0" y="0"/>
                      </a:moveTo>
                      <a:lnTo>
                        <a:pt x="0" y="0"/>
                      </a:lnTo>
                      <a:lnTo>
                        <a:pt x="101" y="0"/>
                      </a:lnTo>
                      <a:lnTo>
                        <a:pt x="101" y="324"/>
                      </a:lnTo>
                      <a:lnTo>
                        <a:pt x="0" y="324"/>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2" name="Google Shape;262;p48"/>
                <p:cNvSpPr/>
                <p:nvPr/>
              </p:nvSpPr>
              <p:spPr>
                <a:xfrm>
                  <a:off x="4389438" y="1919288"/>
                  <a:ext cx="85725" cy="85725"/>
                </a:xfrm>
                <a:custGeom>
                  <a:avLst/>
                  <a:gdLst/>
                  <a:ahLst/>
                  <a:cxnLst/>
                  <a:rect l="l" t="t" r="r" b="b"/>
                  <a:pathLst>
                    <a:path w="278" h="277" extrusionOk="0">
                      <a:moveTo>
                        <a:pt x="138" y="277"/>
                      </a:moveTo>
                      <a:lnTo>
                        <a:pt x="138" y="277"/>
                      </a:lnTo>
                      <a:cubicBezTo>
                        <a:pt x="208" y="277"/>
                        <a:pt x="266" y="226"/>
                        <a:pt x="276" y="157"/>
                      </a:cubicBezTo>
                      <a:lnTo>
                        <a:pt x="278" y="142"/>
                      </a:lnTo>
                      <a:lnTo>
                        <a:pt x="172" y="142"/>
                      </a:lnTo>
                      <a:lnTo>
                        <a:pt x="169" y="151"/>
                      </a:lnTo>
                      <a:cubicBezTo>
                        <a:pt x="162" y="168"/>
                        <a:pt x="143" y="176"/>
                        <a:pt x="126" y="169"/>
                      </a:cubicBezTo>
                      <a:cubicBezTo>
                        <a:pt x="109" y="162"/>
                        <a:pt x="100" y="143"/>
                        <a:pt x="107" y="126"/>
                      </a:cubicBezTo>
                      <a:cubicBezTo>
                        <a:pt x="112" y="113"/>
                        <a:pt x="124" y="105"/>
                        <a:pt x="137" y="105"/>
                      </a:cubicBezTo>
                      <a:lnTo>
                        <a:pt x="152" y="105"/>
                      </a:lnTo>
                      <a:lnTo>
                        <a:pt x="152" y="0"/>
                      </a:lnTo>
                      <a:lnTo>
                        <a:pt x="138" y="0"/>
                      </a:lnTo>
                      <a:cubicBezTo>
                        <a:pt x="62" y="0"/>
                        <a:pt x="0" y="62"/>
                        <a:pt x="0" y="139"/>
                      </a:cubicBezTo>
                      <a:cubicBezTo>
                        <a:pt x="0" y="215"/>
                        <a:pt x="62" y="277"/>
                        <a:pt x="138" y="277"/>
                      </a:cubicBezTo>
                      <a:lnTo>
                        <a:pt x="138" y="277"/>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3" name="Google Shape;263;p48"/>
                <p:cNvSpPr/>
                <p:nvPr/>
              </p:nvSpPr>
              <p:spPr>
                <a:xfrm>
                  <a:off x="4173538" y="1703388"/>
                  <a:ext cx="157162" cy="155575"/>
                </a:xfrm>
                <a:custGeom>
                  <a:avLst/>
                  <a:gdLst/>
                  <a:ahLst/>
                  <a:cxnLst/>
                  <a:rect l="l" t="t" r="r" b="b"/>
                  <a:pathLst>
                    <a:path w="507" h="506" extrusionOk="0">
                      <a:moveTo>
                        <a:pt x="480" y="480"/>
                      </a:moveTo>
                      <a:lnTo>
                        <a:pt x="480" y="480"/>
                      </a:lnTo>
                      <a:lnTo>
                        <a:pt x="27" y="480"/>
                      </a:lnTo>
                      <a:lnTo>
                        <a:pt x="27" y="26"/>
                      </a:lnTo>
                      <a:lnTo>
                        <a:pt x="480" y="26"/>
                      </a:lnTo>
                      <a:lnTo>
                        <a:pt x="480" y="480"/>
                      </a:lnTo>
                      <a:close/>
                      <a:moveTo>
                        <a:pt x="507" y="0"/>
                      </a:moveTo>
                      <a:lnTo>
                        <a:pt x="507" y="0"/>
                      </a:lnTo>
                      <a:lnTo>
                        <a:pt x="0" y="0"/>
                      </a:lnTo>
                      <a:lnTo>
                        <a:pt x="0" y="506"/>
                      </a:lnTo>
                      <a:lnTo>
                        <a:pt x="507" y="506"/>
                      </a:lnTo>
                      <a:lnTo>
                        <a:pt x="507"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4" name="Google Shape;264;p48"/>
                <p:cNvSpPr/>
                <p:nvPr/>
              </p:nvSpPr>
              <p:spPr>
                <a:xfrm>
                  <a:off x="41957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5" name="Google Shape;265;p48"/>
                <p:cNvSpPr/>
                <p:nvPr/>
              </p:nvSpPr>
              <p:spPr>
                <a:xfrm>
                  <a:off x="4216401" y="1746250"/>
                  <a:ext cx="9525" cy="9525"/>
                </a:xfrm>
                <a:custGeom>
                  <a:avLst/>
                  <a:gdLst/>
                  <a:ahLst/>
                  <a:cxnLst/>
                  <a:rect l="l" t="t" r="r" b="b"/>
                  <a:pathLst>
                    <a:path w="32" h="32" extrusionOk="0">
                      <a:moveTo>
                        <a:pt x="16" y="0"/>
                      </a:moveTo>
                      <a:lnTo>
                        <a:pt x="16" y="0"/>
                      </a:lnTo>
                      <a:cubicBezTo>
                        <a:pt x="25" y="0"/>
                        <a:pt x="32" y="7"/>
                        <a:pt x="32" y="16"/>
                      </a:cubicBezTo>
                      <a:cubicBezTo>
                        <a:pt x="32"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6" name="Google Shape;266;p48"/>
                <p:cNvSpPr/>
                <p:nvPr/>
              </p:nvSpPr>
              <p:spPr>
                <a:xfrm>
                  <a:off x="4237038" y="1746250"/>
                  <a:ext cx="9525"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7" name="Google Shape;267;p48"/>
                <p:cNvSpPr/>
                <p:nvPr/>
              </p:nvSpPr>
              <p:spPr>
                <a:xfrm>
                  <a:off x="4256088" y="1746250"/>
                  <a:ext cx="11113"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8" name="Google Shape;268;p48"/>
                <p:cNvSpPr/>
                <p:nvPr/>
              </p:nvSpPr>
              <p:spPr>
                <a:xfrm>
                  <a:off x="4276726" y="1746250"/>
                  <a:ext cx="11113"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69" name="Google Shape;269;p48"/>
                <p:cNvSpPr/>
                <p:nvPr/>
              </p:nvSpPr>
              <p:spPr>
                <a:xfrm>
                  <a:off x="42973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0" name="Google Shape;270;p48"/>
                <p:cNvSpPr/>
                <p:nvPr/>
              </p:nvSpPr>
              <p:spPr>
                <a:xfrm>
                  <a:off x="41957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1" name="Google Shape;271;p48"/>
                <p:cNvSpPr/>
                <p:nvPr/>
              </p:nvSpPr>
              <p:spPr>
                <a:xfrm>
                  <a:off x="4216401" y="1766888"/>
                  <a:ext cx="9525" cy="9525"/>
                </a:xfrm>
                <a:custGeom>
                  <a:avLst/>
                  <a:gdLst/>
                  <a:ahLst/>
                  <a:cxnLst/>
                  <a:rect l="l" t="t" r="r" b="b"/>
                  <a:pathLst>
                    <a:path w="32" h="33" extrusionOk="0">
                      <a:moveTo>
                        <a:pt x="16" y="0"/>
                      </a:moveTo>
                      <a:lnTo>
                        <a:pt x="16" y="0"/>
                      </a:lnTo>
                      <a:cubicBezTo>
                        <a:pt x="25" y="0"/>
                        <a:pt x="32" y="7"/>
                        <a:pt x="32" y="17"/>
                      </a:cubicBezTo>
                      <a:cubicBezTo>
                        <a:pt x="32"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2" name="Google Shape;272;p48"/>
                <p:cNvSpPr/>
                <p:nvPr/>
              </p:nvSpPr>
              <p:spPr>
                <a:xfrm>
                  <a:off x="4237038" y="1766888"/>
                  <a:ext cx="9525"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3" name="Google Shape;273;p48"/>
                <p:cNvSpPr/>
                <p:nvPr/>
              </p:nvSpPr>
              <p:spPr>
                <a:xfrm>
                  <a:off x="4256088" y="1766888"/>
                  <a:ext cx="11113"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4" name="Google Shape;274;p48"/>
                <p:cNvSpPr/>
                <p:nvPr/>
              </p:nvSpPr>
              <p:spPr>
                <a:xfrm>
                  <a:off x="4276726" y="1766888"/>
                  <a:ext cx="11113"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5" name="Google Shape;275;p48"/>
                <p:cNvSpPr/>
                <p:nvPr/>
              </p:nvSpPr>
              <p:spPr>
                <a:xfrm>
                  <a:off x="42973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6" name="Google Shape;276;p48"/>
                <p:cNvSpPr/>
                <p:nvPr/>
              </p:nvSpPr>
              <p:spPr>
                <a:xfrm>
                  <a:off x="41957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7" name="Google Shape;277;p48"/>
                <p:cNvSpPr/>
                <p:nvPr/>
              </p:nvSpPr>
              <p:spPr>
                <a:xfrm>
                  <a:off x="4216401" y="1785938"/>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8" name="Google Shape;278;p48"/>
                <p:cNvSpPr/>
                <p:nvPr/>
              </p:nvSpPr>
              <p:spPr>
                <a:xfrm>
                  <a:off x="4237038" y="1785938"/>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79" name="Google Shape;279;p48"/>
                <p:cNvSpPr/>
                <p:nvPr/>
              </p:nvSpPr>
              <p:spPr>
                <a:xfrm>
                  <a:off x="4256088" y="1785938"/>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0" name="Google Shape;280;p48"/>
                <p:cNvSpPr/>
                <p:nvPr/>
              </p:nvSpPr>
              <p:spPr>
                <a:xfrm>
                  <a:off x="4276726" y="1785938"/>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1" name="Google Shape;281;p48"/>
                <p:cNvSpPr/>
                <p:nvPr/>
              </p:nvSpPr>
              <p:spPr>
                <a:xfrm>
                  <a:off x="42973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2" name="Google Shape;282;p48"/>
                <p:cNvSpPr/>
                <p:nvPr/>
              </p:nvSpPr>
              <p:spPr>
                <a:xfrm>
                  <a:off x="41957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3" name="Google Shape;283;p48"/>
                <p:cNvSpPr/>
                <p:nvPr/>
              </p:nvSpPr>
              <p:spPr>
                <a:xfrm>
                  <a:off x="4216401" y="1806575"/>
                  <a:ext cx="9525" cy="9525"/>
                </a:xfrm>
                <a:custGeom>
                  <a:avLst/>
                  <a:gdLst/>
                  <a:ahLst/>
                  <a:cxnLst/>
                  <a:rect l="l" t="t" r="r" b="b"/>
                  <a:pathLst>
                    <a:path w="32" h="33" extrusionOk="0">
                      <a:moveTo>
                        <a:pt x="16" y="0"/>
                      </a:moveTo>
                      <a:lnTo>
                        <a:pt x="16" y="0"/>
                      </a:lnTo>
                      <a:cubicBezTo>
                        <a:pt x="25" y="0"/>
                        <a:pt x="32" y="7"/>
                        <a:pt x="32" y="16"/>
                      </a:cubicBezTo>
                      <a:cubicBezTo>
                        <a:pt x="32"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4" name="Google Shape;284;p48"/>
                <p:cNvSpPr/>
                <p:nvPr/>
              </p:nvSpPr>
              <p:spPr>
                <a:xfrm>
                  <a:off x="4237038" y="1806575"/>
                  <a:ext cx="9525"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5" name="Google Shape;285;p48"/>
                <p:cNvSpPr/>
                <p:nvPr/>
              </p:nvSpPr>
              <p:spPr>
                <a:xfrm>
                  <a:off x="4256088" y="1806575"/>
                  <a:ext cx="11113"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6" name="Google Shape;286;p48"/>
                <p:cNvSpPr/>
                <p:nvPr/>
              </p:nvSpPr>
              <p:spPr>
                <a:xfrm>
                  <a:off x="4276726" y="1806575"/>
                  <a:ext cx="11113"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7" name="Google Shape;287;p48"/>
                <p:cNvSpPr/>
                <p:nvPr/>
              </p:nvSpPr>
              <p:spPr>
                <a:xfrm>
                  <a:off x="42973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8" name="Google Shape;288;p48"/>
                <p:cNvSpPr/>
                <p:nvPr/>
              </p:nvSpPr>
              <p:spPr>
                <a:xfrm>
                  <a:off x="41957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89" name="Google Shape;289;p48"/>
                <p:cNvSpPr/>
                <p:nvPr/>
              </p:nvSpPr>
              <p:spPr>
                <a:xfrm>
                  <a:off x="4216401" y="1827213"/>
                  <a:ext cx="9525" cy="9525"/>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0" name="Google Shape;290;p48"/>
                <p:cNvSpPr/>
                <p:nvPr/>
              </p:nvSpPr>
              <p:spPr>
                <a:xfrm>
                  <a:off x="4237038" y="1827213"/>
                  <a:ext cx="9525"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1" name="Google Shape;291;p48"/>
                <p:cNvSpPr/>
                <p:nvPr/>
              </p:nvSpPr>
              <p:spPr>
                <a:xfrm>
                  <a:off x="4256088" y="1827213"/>
                  <a:ext cx="11113"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2" name="Google Shape;292;p48"/>
                <p:cNvSpPr/>
                <p:nvPr/>
              </p:nvSpPr>
              <p:spPr>
                <a:xfrm>
                  <a:off x="4276726" y="1827213"/>
                  <a:ext cx="11113"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3" name="Google Shape;293;p48"/>
                <p:cNvSpPr/>
                <p:nvPr/>
              </p:nvSpPr>
              <p:spPr>
                <a:xfrm>
                  <a:off x="42973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4" name="Google Shape;294;p48"/>
                <p:cNvSpPr/>
                <p:nvPr/>
              </p:nvSpPr>
              <p:spPr>
                <a:xfrm>
                  <a:off x="41957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5" name="Google Shape;295;p48"/>
                <p:cNvSpPr/>
                <p:nvPr/>
              </p:nvSpPr>
              <p:spPr>
                <a:xfrm>
                  <a:off x="4216401" y="1725613"/>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6" name="Google Shape;296;p48"/>
                <p:cNvSpPr/>
                <p:nvPr/>
              </p:nvSpPr>
              <p:spPr>
                <a:xfrm>
                  <a:off x="4237038" y="1725613"/>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7" name="Google Shape;297;p48"/>
                <p:cNvSpPr/>
                <p:nvPr/>
              </p:nvSpPr>
              <p:spPr>
                <a:xfrm>
                  <a:off x="4256088" y="1725613"/>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8" name="Google Shape;298;p48"/>
                <p:cNvSpPr/>
                <p:nvPr/>
              </p:nvSpPr>
              <p:spPr>
                <a:xfrm>
                  <a:off x="4276726" y="1725613"/>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299" name="Google Shape;299;p48"/>
                <p:cNvSpPr/>
                <p:nvPr/>
              </p:nvSpPr>
              <p:spPr>
                <a:xfrm>
                  <a:off x="42973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0" name="Google Shape;300;p48"/>
                <p:cNvSpPr/>
                <p:nvPr/>
              </p:nvSpPr>
              <p:spPr>
                <a:xfrm>
                  <a:off x="4375151" y="1763713"/>
                  <a:ext cx="114300" cy="61912"/>
                </a:xfrm>
                <a:custGeom>
                  <a:avLst/>
                  <a:gdLst/>
                  <a:ahLst/>
                  <a:cxnLst/>
                  <a:rect l="l" t="t" r="r" b="b"/>
                  <a:pathLst>
                    <a:path w="370" h="199" extrusionOk="0">
                      <a:moveTo>
                        <a:pt x="110" y="108"/>
                      </a:moveTo>
                      <a:lnTo>
                        <a:pt x="110" y="108"/>
                      </a:lnTo>
                      <a:lnTo>
                        <a:pt x="239" y="174"/>
                      </a:lnTo>
                      <a:lnTo>
                        <a:pt x="370" y="17"/>
                      </a:lnTo>
                      <a:lnTo>
                        <a:pt x="350" y="0"/>
                      </a:lnTo>
                      <a:lnTo>
                        <a:pt x="232" y="141"/>
                      </a:lnTo>
                      <a:lnTo>
                        <a:pt x="104" y="76"/>
                      </a:lnTo>
                      <a:lnTo>
                        <a:pt x="0" y="180"/>
                      </a:lnTo>
                      <a:lnTo>
                        <a:pt x="18" y="199"/>
                      </a:lnTo>
                      <a:lnTo>
                        <a:pt x="110" y="10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01" name="Google Shape;301;p48"/>
              <p:cNvGrpSpPr/>
              <p:nvPr/>
            </p:nvGrpSpPr>
            <p:grpSpPr>
              <a:xfrm>
                <a:off x="6574299" y="2274639"/>
                <a:ext cx="508585" cy="471929"/>
                <a:chOff x="4165600" y="2647951"/>
                <a:chExt cx="352425" cy="327024"/>
              </a:xfrm>
            </p:grpSpPr>
            <p:sp>
              <p:nvSpPr>
                <p:cNvPr id="302" name="Google Shape;302;p48"/>
                <p:cNvSpPr/>
                <p:nvPr/>
              </p:nvSpPr>
              <p:spPr>
                <a:xfrm>
                  <a:off x="4460875" y="2938463"/>
                  <a:ext cx="17463" cy="15875"/>
                </a:xfrm>
                <a:custGeom>
                  <a:avLst/>
                  <a:gdLst/>
                  <a:ahLst/>
                  <a:cxnLst/>
                  <a:rect l="l" t="t" r="r" b="b"/>
                  <a:pathLst>
                    <a:path w="47" h="46" extrusionOk="0">
                      <a:moveTo>
                        <a:pt x="0" y="22"/>
                      </a:moveTo>
                      <a:lnTo>
                        <a:pt x="0" y="22"/>
                      </a:lnTo>
                      <a:cubicBezTo>
                        <a:pt x="0" y="10"/>
                        <a:pt x="10" y="0"/>
                        <a:pt x="23" y="0"/>
                      </a:cubicBezTo>
                      <a:cubicBezTo>
                        <a:pt x="36" y="0"/>
                        <a:pt x="47" y="10"/>
                        <a:pt x="47" y="23"/>
                      </a:cubicBezTo>
                      <a:cubicBezTo>
                        <a:pt x="47" y="36"/>
                        <a:pt x="36" y="46"/>
                        <a:pt x="23" y="46"/>
                      </a:cubicBezTo>
                      <a:cubicBezTo>
                        <a:pt x="10" y="46"/>
                        <a:pt x="0" y="35"/>
                        <a:pt x="0" y="22"/>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3" name="Google Shape;303;p48"/>
                <p:cNvSpPr/>
                <p:nvPr/>
              </p:nvSpPr>
              <p:spPr>
                <a:xfrm>
                  <a:off x="4165600" y="2647951"/>
                  <a:ext cx="352425" cy="327024"/>
                </a:xfrm>
                <a:custGeom>
                  <a:avLst/>
                  <a:gdLst/>
                  <a:ahLst/>
                  <a:cxnLst/>
                  <a:rect l="l" t="t" r="r" b="b"/>
                  <a:pathLst>
                    <a:path w="992" h="922" extrusionOk="0">
                      <a:moveTo>
                        <a:pt x="907" y="767"/>
                      </a:moveTo>
                      <a:lnTo>
                        <a:pt x="907" y="767"/>
                      </a:lnTo>
                      <a:lnTo>
                        <a:pt x="559" y="767"/>
                      </a:lnTo>
                      <a:lnTo>
                        <a:pt x="559" y="673"/>
                      </a:lnTo>
                      <a:lnTo>
                        <a:pt x="907" y="673"/>
                      </a:lnTo>
                      <a:cubicBezTo>
                        <a:pt x="933" y="673"/>
                        <a:pt x="954" y="694"/>
                        <a:pt x="954" y="720"/>
                      </a:cubicBezTo>
                      <a:cubicBezTo>
                        <a:pt x="954" y="746"/>
                        <a:pt x="933" y="767"/>
                        <a:pt x="907" y="767"/>
                      </a:cubicBezTo>
                      <a:close/>
                      <a:moveTo>
                        <a:pt x="954" y="840"/>
                      </a:moveTo>
                      <a:lnTo>
                        <a:pt x="954" y="840"/>
                      </a:lnTo>
                      <a:cubicBezTo>
                        <a:pt x="954" y="866"/>
                        <a:pt x="933" y="886"/>
                        <a:pt x="907" y="886"/>
                      </a:cubicBezTo>
                      <a:lnTo>
                        <a:pt x="559" y="886"/>
                      </a:lnTo>
                      <a:lnTo>
                        <a:pt x="559" y="793"/>
                      </a:lnTo>
                      <a:lnTo>
                        <a:pt x="907" y="793"/>
                      </a:lnTo>
                      <a:cubicBezTo>
                        <a:pt x="933" y="793"/>
                        <a:pt x="954" y="813"/>
                        <a:pt x="955" y="839"/>
                      </a:cubicBezTo>
                      <a:cubicBezTo>
                        <a:pt x="955" y="839"/>
                        <a:pt x="955" y="840"/>
                        <a:pt x="955" y="840"/>
                      </a:cubicBezTo>
                      <a:lnTo>
                        <a:pt x="954" y="840"/>
                      </a:lnTo>
                      <a:close/>
                      <a:moveTo>
                        <a:pt x="401" y="707"/>
                      </a:moveTo>
                      <a:lnTo>
                        <a:pt x="401" y="707"/>
                      </a:lnTo>
                      <a:cubicBezTo>
                        <a:pt x="394" y="611"/>
                        <a:pt x="321" y="534"/>
                        <a:pt x="226" y="522"/>
                      </a:cubicBezTo>
                      <a:lnTo>
                        <a:pt x="226" y="406"/>
                      </a:lnTo>
                      <a:cubicBezTo>
                        <a:pt x="326" y="400"/>
                        <a:pt x="406" y="320"/>
                        <a:pt x="413" y="220"/>
                      </a:cubicBezTo>
                      <a:lnTo>
                        <a:pt x="538" y="220"/>
                      </a:lnTo>
                      <a:cubicBezTo>
                        <a:pt x="545" y="320"/>
                        <a:pt x="624" y="399"/>
                        <a:pt x="723" y="406"/>
                      </a:cubicBezTo>
                      <a:lnTo>
                        <a:pt x="723" y="527"/>
                      </a:lnTo>
                      <a:lnTo>
                        <a:pt x="532" y="527"/>
                      </a:lnTo>
                      <a:lnTo>
                        <a:pt x="532" y="707"/>
                      </a:lnTo>
                      <a:lnTo>
                        <a:pt x="401" y="707"/>
                      </a:lnTo>
                      <a:close/>
                      <a:moveTo>
                        <a:pt x="314" y="853"/>
                      </a:moveTo>
                      <a:lnTo>
                        <a:pt x="314" y="853"/>
                      </a:lnTo>
                      <a:cubicBezTo>
                        <a:pt x="306" y="815"/>
                        <a:pt x="280" y="784"/>
                        <a:pt x="244" y="771"/>
                      </a:cubicBezTo>
                      <a:cubicBezTo>
                        <a:pt x="282" y="748"/>
                        <a:pt x="294" y="698"/>
                        <a:pt x="271" y="661"/>
                      </a:cubicBezTo>
                      <a:cubicBezTo>
                        <a:pt x="248" y="623"/>
                        <a:pt x="199" y="611"/>
                        <a:pt x="161" y="634"/>
                      </a:cubicBezTo>
                      <a:cubicBezTo>
                        <a:pt x="123" y="657"/>
                        <a:pt x="111" y="706"/>
                        <a:pt x="134" y="744"/>
                      </a:cubicBezTo>
                      <a:cubicBezTo>
                        <a:pt x="141" y="755"/>
                        <a:pt x="150" y="764"/>
                        <a:pt x="161" y="771"/>
                      </a:cubicBezTo>
                      <a:cubicBezTo>
                        <a:pt x="125" y="784"/>
                        <a:pt x="99" y="815"/>
                        <a:pt x="91" y="852"/>
                      </a:cubicBezTo>
                      <a:cubicBezTo>
                        <a:pt x="17" y="791"/>
                        <a:pt x="8" y="681"/>
                        <a:pt x="69" y="608"/>
                      </a:cubicBezTo>
                      <a:cubicBezTo>
                        <a:pt x="131" y="534"/>
                        <a:pt x="240" y="525"/>
                        <a:pt x="313" y="586"/>
                      </a:cubicBezTo>
                      <a:cubicBezTo>
                        <a:pt x="387" y="648"/>
                        <a:pt x="396" y="757"/>
                        <a:pt x="335" y="830"/>
                      </a:cubicBezTo>
                      <a:cubicBezTo>
                        <a:pt x="328" y="838"/>
                        <a:pt x="321" y="845"/>
                        <a:pt x="313" y="852"/>
                      </a:cubicBezTo>
                      <a:lnTo>
                        <a:pt x="314" y="853"/>
                      </a:lnTo>
                      <a:close/>
                      <a:moveTo>
                        <a:pt x="203" y="756"/>
                      </a:moveTo>
                      <a:lnTo>
                        <a:pt x="203" y="756"/>
                      </a:lnTo>
                      <a:cubicBezTo>
                        <a:pt x="173" y="756"/>
                        <a:pt x="149" y="732"/>
                        <a:pt x="149" y="703"/>
                      </a:cubicBezTo>
                      <a:cubicBezTo>
                        <a:pt x="149" y="674"/>
                        <a:pt x="173" y="650"/>
                        <a:pt x="203" y="650"/>
                      </a:cubicBezTo>
                      <a:cubicBezTo>
                        <a:pt x="232" y="650"/>
                        <a:pt x="256" y="674"/>
                        <a:pt x="256" y="703"/>
                      </a:cubicBezTo>
                      <a:cubicBezTo>
                        <a:pt x="256" y="732"/>
                        <a:pt x="232" y="756"/>
                        <a:pt x="202" y="756"/>
                      </a:cubicBezTo>
                      <a:lnTo>
                        <a:pt x="202" y="756"/>
                      </a:lnTo>
                      <a:lnTo>
                        <a:pt x="203" y="756"/>
                      </a:lnTo>
                      <a:close/>
                      <a:moveTo>
                        <a:pt x="116" y="870"/>
                      </a:moveTo>
                      <a:lnTo>
                        <a:pt x="116" y="870"/>
                      </a:lnTo>
                      <a:cubicBezTo>
                        <a:pt x="122" y="822"/>
                        <a:pt x="165" y="788"/>
                        <a:pt x="213" y="794"/>
                      </a:cubicBezTo>
                      <a:cubicBezTo>
                        <a:pt x="253" y="799"/>
                        <a:pt x="284" y="830"/>
                        <a:pt x="289" y="870"/>
                      </a:cubicBezTo>
                      <a:cubicBezTo>
                        <a:pt x="236" y="901"/>
                        <a:pt x="169" y="901"/>
                        <a:pt x="116" y="870"/>
                      </a:cubicBezTo>
                      <a:close/>
                      <a:moveTo>
                        <a:pt x="214" y="243"/>
                      </a:moveTo>
                      <a:lnTo>
                        <a:pt x="214" y="243"/>
                      </a:lnTo>
                      <a:cubicBezTo>
                        <a:pt x="185" y="243"/>
                        <a:pt x="161" y="219"/>
                        <a:pt x="161" y="190"/>
                      </a:cubicBezTo>
                      <a:cubicBezTo>
                        <a:pt x="161" y="160"/>
                        <a:pt x="185" y="137"/>
                        <a:pt x="214" y="137"/>
                      </a:cubicBezTo>
                      <a:cubicBezTo>
                        <a:pt x="244" y="137"/>
                        <a:pt x="267" y="160"/>
                        <a:pt x="267" y="190"/>
                      </a:cubicBezTo>
                      <a:cubicBezTo>
                        <a:pt x="267" y="219"/>
                        <a:pt x="243" y="243"/>
                        <a:pt x="214" y="243"/>
                      </a:cubicBezTo>
                      <a:lnTo>
                        <a:pt x="214" y="243"/>
                      </a:lnTo>
                      <a:close/>
                      <a:moveTo>
                        <a:pt x="214" y="380"/>
                      </a:moveTo>
                      <a:lnTo>
                        <a:pt x="214" y="380"/>
                      </a:lnTo>
                      <a:lnTo>
                        <a:pt x="214" y="380"/>
                      </a:lnTo>
                      <a:cubicBezTo>
                        <a:pt x="184" y="380"/>
                        <a:pt x="154" y="372"/>
                        <a:pt x="127" y="357"/>
                      </a:cubicBezTo>
                      <a:cubicBezTo>
                        <a:pt x="133" y="309"/>
                        <a:pt x="177" y="275"/>
                        <a:pt x="225" y="281"/>
                      </a:cubicBezTo>
                      <a:cubicBezTo>
                        <a:pt x="264" y="286"/>
                        <a:pt x="296" y="317"/>
                        <a:pt x="301" y="357"/>
                      </a:cubicBezTo>
                      <a:cubicBezTo>
                        <a:pt x="274" y="372"/>
                        <a:pt x="245" y="380"/>
                        <a:pt x="214" y="380"/>
                      </a:cubicBezTo>
                      <a:lnTo>
                        <a:pt x="214" y="380"/>
                      </a:lnTo>
                      <a:close/>
                      <a:moveTo>
                        <a:pt x="41" y="207"/>
                      </a:moveTo>
                      <a:lnTo>
                        <a:pt x="41" y="207"/>
                      </a:lnTo>
                      <a:cubicBezTo>
                        <a:pt x="40" y="111"/>
                        <a:pt x="117" y="33"/>
                        <a:pt x="213" y="33"/>
                      </a:cubicBezTo>
                      <a:cubicBezTo>
                        <a:pt x="309" y="32"/>
                        <a:pt x="387" y="109"/>
                        <a:pt x="387" y="205"/>
                      </a:cubicBezTo>
                      <a:cubicBezTo>
                        <a:pt x="388" y="257"/>
                        <a:pt x="365" y="306"/>
                        <a:pt x="325" y="339"/>
                      </a:cubicBezTo>
                      <a:cubicBezTo>
                        <a:pt x="316" y="302"/>
                        <a:pt x="290" y="272"/>
                        <a:pt x="255" y="258"/>
                      </a:cubicBezTo>
                      <a:cubicBezTo>
                        <a:pt x="293" y="235"/>
                        <a:pt x="305" y="186"/>
                        <a:pt x="282" y="148"/>
                      </a:cubicBezTo>
                      <a:cubicBezTo>
                        <a:pt x="259" y="110"/>
                        <a:pt x="210" y="98"/>
                        <a:pt x="172" y="121"/>
                      </a:cubicBezTo>
                      <a:cubicBezTo>
                        <a:pt x="134" y="144"/>
                        <a:pt x="122" y="193"/>
                        <a:pt x="145" y="231"/>
                      </a:cubicBezTo>
                      <a:cubicBezTo>
                        <a:pt x="152" y="242"/>
                        <a:pt x="161" y="251"/>
                        <a:pt x="172" y="258"/>
                      </a:cubicBezTo>
                      <a:cubicBezTo>
                        <a:pt x="137" y="272"/>
                        <a:pt x="110" y="302"/>
                        <a:pt x="102" y="339"/>
                      </a:cubicBezTo>
                      <a:cubicBezTo>
                        <a:pt x="63" y="306"/>
                        <a:pt x="41" y="258"/>
                        <a:pt x="41" y="207"/>
                      </a:cubicBezTo>
                      <a:close/>
                      <a:moveTo>
                        <a:pt x="736" y="34"/>
                      </a:moveTo>
                      <a:lnTo>
                        <a:pt x="736" y="34"/>
                      </a:lnTo>
                      <a:cubicBezTo>
                        <a:pt x="832" y="35"/>
                        <a:pt x="909" y="113"/>
                        <a:pt x="909" y="209"/>
                      </a:cubicBezTo>
                      <a:cubicBezTo>
                        <a:pt x="908" y="259"/>
                        <a:pt x="886" y="307"/>
                        <a:pt x="848" y="339"/>
                      </a:cubicBezTo>
                      <a:cubicBezTo>
                        <a:pt x="839" y="302"/>
                        <a:pt x="813" y="272"/>
                        <a:pt x="778" y="258"/>
                      </a:cubicBezTo>
                      <a:cubicBezTo>
                        <a:pt x="815" y="235"/>
                        <a:pt x="828" y="186"/>
                        <a:pt x="805" y="148"/>
                      </a:cubicBezTo>
                      <a:cubicBezTo>
                        <a:pt x="782" y="110"/>
                        <a:pt x="733" y="98"/>
                        <a:pt x="695" y="121"/>
                      </a:cubicBezTo>
                      <a:cubicBezTo>
                        <a:pt x="657" y="144"/>
                        <a:pt x="645" y="193"/>
                        <a:pt x="668" y="231"/>
                      </a:cubicBezTo>
                      <a:cubicBezTo>
                        <a:pt x="675" y="242"/>
                        <a:pt x="684" y="251"/>
                        <a:pt x="695" y="258"/>
                      </a:cubicBezTo>
                      <a:cubicBezTo>
                        <a:pt x="660" y="272"/>
                        <a:pt x="633" y="302"/>
                        <a:pt x="625" y="339"/>
                      </a:cubicBezTo>
                      <a:cubicBezTo>
                        <a:pt x="552" y="277"/>
                        <a:pt x="543" y="168"/>
                        <a:pt x="606" y="95"/>
                      </a:cubicBezTo>
                      <a:cubicBezTo>
                        <a:pt x="638" y="57"/>
                        <a:pt x="686" y="35"/>
                        <a:pt x="736" y="34"/>
                      </a:cubicBezTo>
                      <a:lnTo>
                        <a:pt x="736" y="34"/>
                      </a:lnTo>
                      <a:close/>
                      <a:moveTo>
                        <a:pt x="823" y="356"/>
                      </a:moveTo>
                      <a:lnTo>
                        <a:pt x="823" y="356"/>
                      </a:lnTo>
                      <a:cubicBezTo>
                        <a:pt x="770" y="388"/>
                        <a:pt x="704" y="388"/>
                        <a:pt x="650" y="356"/>
                      </a:cubicBezTo>
                      <a:cubicBezTo>
                        <a:pt x="656" y="309"/>
                        <a:pt x="700" y="275"/>
                        <a:pt x="747" y="280"/>
                      </a:cubicBezTo>
                      <a:cubicBezTo>
                        <a:pt x="787" y="285"/>
                        <a:pt x="818" y="317"/>
                        <a:pt x="823" y="356"/>
                      </a:cubicBezTo>
                      <a:close/>
                      <a:moveTo>
                        <a:pt x="736" y="243"/>
                      </a:moveTo>
                      <a:lnTo>
                        <a:pt x="736" y="243"/>
                      </a:lnTo>
                      <a:cubicBezTo>
                        <a:pt x="707" y="243"/>
                        <a:pt x="683" y="219"/>
                        <a:pt x="683" y="189"/>
                      </a:cubicBezTo>
                      <a:cubicBezTo>
                        <a:pt x="683" y="160"/>
                        <a:pt x="707" y="136"/>
                        <a:pt x="736" y="136"/>
                      </a:cubicBezTo>
                      <a:cubicBezTo>
                        <a:pt x="766" y="136"/>
                        <a:pt x="790" y="160"/>
                        <a:pt x="790" y="189"/>
                      </a:cubicBezTo>
                      <a:cubicBezTo>
                        <a:pt x="790" y="219"/>
                        <a:pt x="766" y="243"/>
                        <a:pt x="736" y="243"/>
                      </a:cubicBezTo>
                      <a:close/>
                      <a:moveTo>
                        <a:pt x="955" y="600"/>
                      </a:moveTo>
                      <a:lnTo>
                        <a:pt x="955" y="600"/>
                      </a:lnTo>
                      <a:cubicBezTo>
                        <a:pt x="955" y="626"/>
                        <a:pt x="934" y="647"/>
                        <a:pt x="908" y="647"/>
                      </a:cubicBezTo>
                      <a:cubicBezTo>
                        <a:pt x="908" y="647"/>
                        <a:pt x="908" y="647"/>
                        <a:pt x="907" y="647"/>
                      </a:cubicBezTo>
                      <a:lnTo>
                        <a:pt x="559" y="647"/>
                      </a:lnTo>
                      <a:lnTo>
                        <a:pt x="559" y="554"/>
                      </a:lnTo>
                      <a:lnTo>
                        <a:pt x="907" y="554"/>
                      </a:lnTo>
                      <a:cubicBezTo>
                        <a:pt x="933" y="553"/>
                        <a:pt x="954" y="574"/>
                        <a:pt x="955" y="600"/>
                      </a:cubicBezTo>
                      <a:cubicBezTo>
                        <a:pt x="955" y="600"/>
                        <a:pt x="955" y="600"/>
                        <a:pt x="955" y="601"/>
                      </a:cubicBezTo>
                      <a:lnTo>
                        <a:pt x="955" y="600"/>
                      </a:lnTo>
                      <a:close/>
                      <a:moveTo>
                        <a:pt x="981" y="720"/>
                      </a:moveTo>
                      <a:lnTo>
                        <a:pt x="981" y="720"/>
                      </a:lnTo>
                      <a:cubicBezTo>
                        <a:pt x="981" y="696"/>
                        <a:pt x="970" y="674"/>
                        <a:pt x="950" y="660"/>
                      </a:cubicBezTo>
                      <a:cubicBezTo>
                        <a:pt x="983" y="638"/>
                        <a:pt x="992" y="592"/>
                        <a:pt x="969" y="559"/>
                      </a:cubicBezTo>
                      <a:cubicBezTo>
                        <a:pt x="955" y="539"/>
                        <a:pt x="932" y="527"/>
                        <a:pt x="908" y="527"/>
                      </a:cubicBezTo>
                      <a:lnTo>
                        <a:pt x="750" y="527"/>
                      </a:lnTo>
                      <a:lnTo>
                        <a:pt x="750" y="406"/>
                      </a:lnTo>
                      <a:cubicBezTo>
                        <a:pt x="860" y="399"/>
                        <a:pt x="944" y="304"/>
                        <a:pt x="937" y="194"/>
                      </a:cubicBezTo>
                      <a:cubicBezTo>
                        <a:pt x="930" y="83"/>
                        <a:pt x="835" y="0"/>
                        <a:pt x="724" y="7"/>
                      </a:cubicBezTo>
                      <a:cubicBezTo>
                        <a:pt x="624" y="13"/>
                        <a:pt x="544" y="93"/>
                        <a:pt x="537" y="194"/>
                      </a:cubicBezTo>
                      <a:lnTo>
                        <a:pt x="413" y="194"/>
                      </a:lnTo>
                      <a:cubicBezTo>
                        <a:pt x="406" y="83"/>
                        <a:pt x="310" y="0"/>
                        <a:pt x="200" y="7"/>
                      </a:cubicBezTo>
                      <a:cubicBezTo>
                        <a:pt x="90" y="14"/>
                        <a:pt x="6" y="109"/>
                        <a:pt x="13" y="219"/>
                      </a:cubicBezTo>
                      <a:cubicBezTo>
                        <a:pt x="20" y="319"/>
                        <a:pt x="99" y="399"/>
                        <a:pt x="199" y="406"/>
                      </a:cubicBezTo>
                      <a:lnTo>
                        <a:pt x="199" y="521"/>
                      </a:lnTo>
                      <a:cubicBezTo>
                        <a:pt x="89" y="522"/>
                        <a:pt x="0" y="612"/>
                        <a:pt x="1" y="723"/>
                      </a:cubicBezTo>
                      <a:cubicBezTo>
                        <a:pt x="2" y="833"/>
                        <a:pt x="93" y="922"/>
                        <a:pt x="203" y="921"/>
                      </a:cubicBezTo>
                      <a:cubicBezTo>
                        <a:pt x="308" y="920"/>
                        <a:pt x="394" y="838"/>
                        <a:pt x="401" y="733"/>
                      </a:cubicBezTo>
                      <a:lnTo>
                        <a:pt x="532" y="733"/>
                      </a:lnTo>
                      <a:lnTo>
                        <a:pt x="532" y="913"/>
                      </a:lnTo>
                      <a:lnTo>
                        <a:pt x="907" y="913"/>
                      </a:lnTo>
                      <a:cubicBezTo>
                        <a:pt x="948" y="913"/>
                        <a:pt x="981" y="881"/>
                        <a:pt x="981" y="841"/>
                      </a:cubicBezTo>
                      <a:cubicBezTo>
                        <a:pt x="981" y="816"/>
                        <a:pt x="970" y="793"/>
                        <a:pt x="949" y="780"/>
                      </a:cubicBezTo>
                      <a:cubicBezTo>
                        <a:pt x="969" y="766"/>
                        <a:pt x="981" y="744"/>
                        <a:pt x="981" y="72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4" name="Google Shape;304;p48"/>
                <p:cNvSpPr/>
                <p:nvPr/>
              </p:nvSpPr>
              <p:spPr>
                <a:xfrm>
                  <a:off x="4460875" y="2895601"/>
                  <a:ext cx="17463" cy="15875"/>
                </a:xfrm>
                <a:custGeom>
                  <a:avLst/>
                  <a:gdLst/>
                  <a:ahLst/>
                  <a:cxnLst/>
                  <a:rect l="l" t="t" r="r" b="b"/>
                  <a:pathLst>
                    <a:path w="47" h="46" extrusionOk="0">
                      <a:moveTo>
                        <a:pt x="0" y="23"/>
                      </a:moveTo>
                      <a:lnTo>
                        <a:pt x="0" y="23"/>
                      </a:lnTo>
                      <a:cubicBezTo>
                        <a:pt x="0" y="10"/>
                        <a:pt x="11" y="0"/>
                        <a:pt x="24" y="0"/>
                      </a:cubicBezTo>
                      <a:cubicBezTo>
                        <a:pt x="37" y="0"/>
                        <a:pt x="47" y="11"/>
                        <a:pt x="47" y="23"/>
                      </a:cubicBezTo>
                      <a:cubicBezTo>
                        <a:pt x="47" y="36"/>
                        <a:pt x="36" y="46"/>
                        <a:pt x="23" y="46"/>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5" name="Google Shape;305;p48"/>
                <p:cNvSpPr/>
                <p:nvPr/>
              </p:nvSpPr>
              <p:spPr>
                <a:xfrm>
                  <a:off x="4460875" y="2852738"/>
                  <a:ext cx="17463" cy="17463"/>
                </a:xfrm>
                <a:custGeom>
                  <a:avLst/>
                  <a:gdLst/>
                  <a:ahLst/>
                  <a:cxnLst/>
                  <a:rect l="l" t="t" r="r" b="b"/>
                  <a:pathLst>
                    <a:path w="47" h="47" extrusionOk="0">
                      <a:moveTo>
                        <a:pt x="0" y="23"/>
                      </a:moveTo>
                      <a:lnTo>
                        <a:pt x="0" y="23"/>
                      </a:lnTo>
                      <a:cubicBezTo>
                        <a:pt x="0" y="11"/>
                        <a:pt x="11" y="0"/>
                        <a:pt x="24" y="0"/>
                      </a:cubicBezTo>
                      <a:cubicBezTo>
                        <a:pt x="37" y="1"/>
                        <a:pt x="47" y="11"/>
                        <a:pt x="47" y="24"/>
                      </a:cubicBezTo>
                      <a:cubicBezTo>
                        <a:pt x="47" y="36"/>
                        <a:pt x="36" y="47"/>
                        <a:pt x="23" y="47"/>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06" name="Google Shape;306;p48"/>
              <p:cNvGrpSpPr/>
              <p:nvPr/>
            </p:nvGrpSpPr>
            <p:grpSpPr>
              <a:xfrm>
                <a:off x="7760616" y="1604483"/>
                <a:ext cx="439811" cy="509652"/>
                <a:chOff x="382490" y="4164377"/>
                <a:chExt cx="439811" cy="509652"/>
              </a:xfrm>
            </p:grpSpPr>
            <p:sp>
              <p:nvSpPr>
                <p:cNvPr id="307" name="Google Shape;307;p48"/>
                <p:cNvSpPr/>
                <p:nvPr/>
              </p:nvSpPr>
              <p:spPr>
                <a:xfrm>
                  <a:off x="382490" y="4164377"/>
                  <a:ext cx="439811" cy="509652"/>
                </a:xfrm>
                <a:custGeom>
                  <a:avLst/>
                  <a:gdLst/>
                  <a:ahLst/>
                  <a:cxnLst/>
                  <a:rect l="l" t="t" r="r" b="b"/>
                  <a:pathLst>
                    <a:path w="915" h="1056" extrusionOk="0">
                      <a:moveTo>
                        <a:pt x="740" y="730"/>
                      </a:moveTo>
                      <a:lnTo>
                        <a:pt x="740" y="730"/>
                      </a:lnTo>
                      <a:cubicBezTo>
                        <a:pt x="730" y="761"/>
                        <a:pt x="713" y="790"/>
                        <a:pt x="691" y="814"/>
                      </a:cubicBezTo>
                      <a:cubicBezTo>
                        <a:pt x="653" y="856"/>
                        <a:pt x="581" y="911"/>
                        <a:pt x="449" y="938"/>
                      </a:cubicBezTo>
                      <a:cubicBezTo>
                        <a:pt x="207" y="889"/>
                        <a:pt x="161" y="745"/>
                        <a:pt x="157" y="730"/>
                      </a:cubicBezTo>
                      <a:lnTo>
                        <a:pt x="157" y="260"/>
                      </a:lnTo>
                      <a:lnTo>
                        <a:pt x="740" y="260"/>
                      </a:lnTo>
                      <a:lnTo>
                        <a:pt x="740" y="730"/>
                      </a:lnTo>
                      <a:close/>
                      <a:moveTo>
                        <a:pt x="882" y="798"/>
                      </a:moveTo>
                      <a:lnTo>
                        <a:pt x="882" y="798"/>
                      </a:lnTo>
                      <a:lnTo>
                        <a:pt x="882" y="654"/>
                      </a:lnTo>
                      <a:lnTo>
                        <a:pt x="767" y="654"/>
                      </a:lnTo>
                      <a:lnTo>
                        <a:pt x="767" y="597"/>
                      </a:lnTo>
                      <a:lnTo>
                        <a:pt x="883" y="597"/>
                      </a:lnTo>
                      <a:lnTo>
                        <a:pt x="883" y="203"/>
                      </a:lnTo>
                      <a:cubicBezTo>
                        <a:pt x="904" y="195"/>
                        <a:pt x="915" y="172"/>
                        <a:pt x="907" y="152"/>
                      </a:cubicBezTo>
                      <a:cubicBezTo>
                        <a:pt x="900" y="131"/>
                        <a:pt x="877" y="120"/>
                        <a:pt x="856" y="127"/>
                      </a:cubicBezTo>
                      <a:cubicBezTo>
                        <a:pt x="835" y="135"/>
                        <a:pt x="824" y="157"/>
                        <a:pt x="832" y="178"/>
                      </a:cubicBezTo>
                      <a:cubicBezTo>
                        <a:pt x="836" y="190"/>
                        <a:pt x="845" y="199"/>
                        <a:pt x="856" y="203"/>
                      </a:cubicBezTo>
                      <a:lnTo>
                        <a:pt x="856" y="570"/>
                      </a:lnTo>
                      <a:lnTo>
                        <a:pt x="767" y="570"/>
                      </a:lnTo>
                      <a:lnTo>
                        <a:pt x="767" y="528"/>
                      </a:lnTo>
                      <a:lnTo>
                        <a:pt x="822" y="528"/>
                      </a:lnTo>
                      <a:lnTo>
                        <a:pt x="822" y="501"/>
                      </a:lnTo>
                      <a:lnTo>
                        <a:pt x="767" y="501"/>
                      </a:lnTo>
                      <a:lnTo>
                        <a:pt x="767" y="235"/>
                      </a:lnTo>
                      <a:lnTo>
                        <a:pt x="708" y="235"/>
                      </a:lnTo>
                      <a:lnTo>
                        <a:pt x="708" y="133"/>
                      </a:lnTo>
                      <a:lnTo>
                        <a:pt x="681" y="133"/>
                      </a:lnTo>
                      <a:lnTo>
                        <a:pt x="681" y="234"/>
                      </a:lnTo>
                      <a:lnTo>
                        <a:pt x="633" y="234"/>
                      </a:lnTo>
                      <a:lnTo>
                        <a:pt x="633" y="78"/>
                      </a:lnTo>
                      <a:cubicBezTo>
                        <a:pt x="654" y="71"/>
                        <a:pt x="665" y="50"/>
                        <a:pt x="658" y="30"/>
                      </a:cubicBezTo>
                      <a:cubicBezTo>
                        <a:pt x="658" y="27"/>
                        <a:pt x="656" y="24"/>
                        <a:pt x="655" y="21"/>
                      </a:cubicBezTo>
                      <a:cubicBezTo>
                        <a:pt x="641" y="3"/>
                        <a:pt x="616" y="0"/>
                        <a:pt x="599" y="13"/>
                      </a:cubicBezTo>
                      <a:cubicBezTo>
                        <a:pt x="584" y="24"/>
                        <a:pt x="578" y="44"/>
                        <a:pt x="586" y="61"/>
                      </a:cubicBezTo>
                      <a:cubicBezTo>
                        <a:pt x="591" y="69"/>
                        <a:pt x="598" y="75"/>
                        <a:pt x="607" y="78"/>
                      </a:cubicBezTo>
                      <a:lnTo>
                        <a:pt x="607" y="234"/>
                      </a:lnTo>
                      <a:lnTo>
                        <a:pt x="533" y="234"/>
                      </a:lnTo>
                      <a:lnTo>
                        <a:pt x="533" y="142"/>
                      </a:lnTo>
                      <a:lnTo>
                        <a:pt x="196" y="142"/>
                      </a:lnTo>
                      <a:lnTo>
                        <a:pt x="196" y="86"/>
                      </a:lnTo>
                      <a:cubicBezTo>
                        <a:pt x="216" y="78"/>
                        <a:pt x="226" y="55"/>
                        <a:pt x="218" y="35"/>
                      </a:cubicBezTo>
                      <a:cubicBezTo>
                        <a:pt x="210" y="14"/>
                        <a:pt x="187" y="4"/>
                        <a:pt x="167" y="12"/>
                      </a:cubicBezTo>
                      <a:cubicBezTo>
                        <a:pt x="146" y="20"/>
                        <a:pt x="136" y="43"/>
                        <a:pt x="144" y="64"/>
                      </a:cubicBezTo>
                      <a:cubicBezTo>
                        <a:pt x="148" y="75"/>
                        <a:pt x="157" y="83"/>
                        <a:pt x="169" y="87"/>
                      </a:cubicBezTo>
                      <a:lnTo>
                        <a:pt x="169" y="169"/>
                      </a:lnTo>
                      <a:lnTo>
                        <a:pt x="507" y="169"/>
                      </a:lnTo>
                      <a:lnTo>
                        <a:pt x="507" y="234"/>
                      </a:lnTo>
                      <a:lnTo>
                        <a:pt x="130" y="234"/>
                      </a:lnTo>
                      <a:lnTo>
                        <a:pt x="130" y="319"/>
                      </a:lnTo>
                      <a:lnTo>
                        <a:pt x="59" y="319"/>
                      </a:lnTo>
                      <a:lnTo>
                        <a:pt x="59" y="156"/>
                      </a:lnTo>
                      <a:cubicBezTo>
                        <a:pt x="80" y="148"/>
                        <a:pt x="90" y="125"/>
                        <a:pt x="83" y="105"/>
                      </a:cubicBezTo>
                      <a:cubicBezTo>
                        <a:pt x="76" y="84"/>
                        <a:pt x="53" y="73"/>
                        <a:pt x="32" y="80"/>
                      </a:cubicBezTo>
                      <a:cubicBezTo>
                        <a:pt x="11" y="88"/>
                        <a:pt x="0" y="110"/>
                        <a:pt x="8" y="131"/>
                      </a:cubicBezTo>
                      <a:cubicBezTo>
                        <a:pt x="12" y="143"/>
                        <a:pt x="21" y="152"/>
                        <a:pt x="32" y="156"/>
                      </a:cubicBezTo>
                      <a:lnTo>
                        <a:pt x="32" y="346"/>
                      </a:lnTo>
                      <a:lnTo>
                        <a:pt x="130" y="346"/>
                      </a:lnTo>
                      <a:lnTo>
                        <a:pt x="130" y="407"/>
                      </a:lnTo>
                      <a:lnTo>
                        <a:pt x="72" y="407"/>
                      </a:lnTo>
                      <a:lnTo>
                        <a:pt x="72" y="434"/>
                      </a:lnTo>
                      <a:lnTo>
                        <a:pt x="130" y="434"/>
                      </a:lnTo>
                      <a:lnTo>
                        <a:pt x="130" y="511"/>
                      </a:lnTo>
                      <a:lnTo>
                        <a:pt x="40" y="511"/>
                      </a:lnTo>
                      <a:lnTo>
                        <a:pt x="40" y="806"/>
                      </a:lnTo>
                      <a:cubicBezTo>
                        <a:pt x="19" y="813"/>
                        <a:pt x="8" y="836"/>
                        <a:pt x="16" y="857"/>
                      </a:cubicBezTo>
                      <a:cubicBezTo>
                        <a:pt x="23" y="878"/>
                        <a:pt x="46" y="889"/>
                        <a:pt x="67" y="881"/>
                      </a:cubicBezTo>
                      <a:cubicBezTo>
                        <a:pt x="88" y="874"/>
                        <a:pt x="99" y="851"/>
                        <a:pt x="91" y="830"/>
                      </a:cubicBezTo>
                      <a:cubicBezTo>
                        <a:pt x="87" y="819"/>
                        <a:pt x="78" y="810"/>
                        <a:pt x="67" y="806"/>
                      </a:cubicBezTo>
                      <a:lnTo>
                        <a:pt x="67" y="538"/>
                      </a:lnTo>
                      <a:lnTo>
                        <a:pt x="130" y="538"/>
                      </a:lnTo>
                      <a:lnTo>
                        <a:pt x="130" y="732"/>
                      </a:lnTo>
                      <a:lnTo>
                        <a:pt x="130" y="734"/>
                      </a:lnTo>
                      <a:cubicBezTo>
                        <a:pt x="131" y="739"/>
                        <a:pt x="147" y="805"/>
                        <a:pt x="224" y="868"/>
                      </a:cubicBezTo>
                      <a:lnTo>
                        <a:pt x="224" y="1029"/>
                      </a:lnTo>
                      <a:lnTo>
                        <a:pt x="567" y="1029"/>
                      </a:lnTo>
                      <a:cubicBezTo>
                        <a:pt x="572" y="1045"/>
                        <a:pt x="587" y="1055"/>
                        <a:pt x="603" y="1056"/>
                      </a:cubicBezTo>
                      <a:cubicBezTo>
                        <a:pt x="625" y="1053"/>
                        <a:pt x="640" y="1033"/>
                        <a:pt x="637" y="1011"/>
                      </a:cubicBezTo>
                      <a:cubicBezTo>
                        <a:pt x="635" y="993"/>
                        <a:pt x="621" y="979"/>
                        <a:pt x="603" y="977"/>
                      </a:cubicBezTo>
                      <a:cubicBezTo>
                        <a:pt x="593" y="977"/>
                        <a:pt x="583" y="981"/>
                        <a:pt x="575" y="988"/>
                      </a:cubicBezTo>
                      <a:cubicBezTo>
                        <a:pt x="571" y="992"/>
                        <a:pt x="568" y="997"/>
                        <a:pt x="567" y="1003"/>
                      </a:cubicBezTo>
                      <a:lnTo>
                        <a:pt x="251" y="1003"/>
                      </a:lnTo>
                      <a:lnTo>
                        <a:pt x="251" y="888"/>
                      </a:lnTo>
                      <a:cubicBezTo>
                        <a:pt x="310" y="926"/>
                        <a:pt x="376" y="952"/>
                        <a:pt x="446" y="965"/>
                      </a:cubicBezTo>
                      <a:lnTo>
                        <a:pt x="449" y="965"/>
                      </a:lnTo>
                      <a:lnTo>
                        <a:pt x="451" y="965"/>
                      </a:lnTo>
                      <a:cubicBezTo>
                        <a:pt x="625" y="930"/>
                        <a:pt x="705" y="849"/>
                        <a:pt x="740" y="793"/>
                      </a:cubicBezTo>
                      <a:lnTo>
                        <a:pt x="740" y="841"/>
                      </a:lnTo>
                      <a:cubicBezTo>
                        <a:pt x="719" y="849"/>
                        <a:pt x="708" y="872"/>
                        <a:pt x="716" y="892"/>
                      </a:cubicBezTo>
                      <a:cubicBezTo>
                        <a:pt x="723" y="913"/>
                        <a:pt x="746" y="924"/>
                        <a:pt x="767" y="917"/>
                      </a:cubicBezTo>
                      <a:cubicBezTo>
                        <a:pt x="788" y="910"/>
                        <a:pt x="798" y="887"/>
                        <a:pt x="791" y="866"/>
                      </a:cubicBezTo>
                      <a:cubicBezTo>
                        <a:pt x="787" y="854"/>
                        <a:pt x="778" y="845"/>
                        <a:pt x="767" y="841"/>
                      </a:cubicBezTo>
                      <a:lnTo>
                        <a:pt x="767" y="724"/>
                      </a:lnTo>
                      <a:lnTo>
                        <a:pt x="767" y="680"/>
                      </a:lnTo>
                      <a:lnTo>
                        <a:pt x="856" y="680"/>
                      </a:lnTo>
                      <a:lnTo>
                        <a:pt x="856" y="798"/>
                      </a:lnTo>
                      <a:cubicBezTo>
                        <a:pt x="836" y="807"/>
                        <a:pt x="826" y="830"/>
                        <a:pt x="835" y="851"/>
                      </a:cubicBezTo>
                      <a:cubicBezTo>
                        <a:pt x="841" y="864"/>
                        <a:pt x="854" y="873"/>
                        <a:pt x="868" y="875"/>
                      </a:cubicBezTo>
                      <a:cubicBezTo>
                        <a:pt x="890" y="873"/>
                        <a:pt x="907" y="854"/>
                        <a:pt x="905" y="832"/>
                      </a:cubicBezTo>
                      <a:cubicBezTo>
                        <a:pt x="904" y="817"/>
                        <a:pt x="895" y="804"/>
                        <a:pt x="881" y="798"/>
                      </a:cubicBezTo>
                      <a:lnTo>
                        <a:pt x="882" y="79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8" name="Google Shape;308;p48"/>
                <p:cNvSpPr/>
                <p:nvPr/>
              </p:nvSpPr>
              <p:spPr>
                <a:xfrm>
                  <a:off x="582575" y="4422978"/>
                  <a:ext cx="35865" cy="73617"/>
                </a:xfrm>
                <a:custGeom>
                  <a:avLst/>
                  <a:gdLst/>
                  <a:ahLst/>
                  <a:cxnLst/>
                  <a:rect l="l" t="t" r="r" b="b"/>
                  <a:pathLst>
                    <a:path w="74" h="153" extrusionOk="0">
                      <a:moveTo>
                        <a:pt x="24" y="66"/>
                      </a:moveTo>
                      <a:lnTo>
                        <a:pt x="24" y="66"/>
                      </a:lnTo>
                      <a:lnTo>
                        <a:pt x="24" y="153"/>
                      </a:lnTo>
                      <a:lnTo>
                        <a:pt x="50" y="153"/>
                      </a:lnTo>
                      <a:lnTo>
                        <a:pt x="50" y="66"/>
                      </a:lnTo>
                      <a:cubicBezTo>
                        <a:pt x="67" y="59"/>
                        <a:pt x="74" y="40"/>
                        <a:pt x="67" y="23"/>
                      </a:cubicBezTo>
                      <a:cubicBezTo>
                        <a:pt x="59" y="7"/>
                        <a:pt x="40" y="0"/>
                        <a:pt x="24" y="7"/>
                      </a:cubicBezTo>
                      <a:cubicBezTo>
                        <a:pt x="7" y="15"/>
                        <a:pt x="0" y="34"/>
                        <a:pt x="7" y="50"/>
                      </a:cubicBezTo>
                      <a:cubicBezTo>
                        <a:pt x="11" y="57"/>
                        <a:pt x="17" y="63"/>
                        <a:pt x="24" y="66"/>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09" name="Google Shape;309;p48"/>
                <p:cNvSpPr/>
                <p:nvPr/>
              </p:nvSpPr>
              <p:spPr>
                <a:xfrm>
                  <a:off x="522172" y="4321047"/>
                  <a:ext cx="158558" cy="209524"/>
                </a:xfrm>
                <a:custGeom>
                  <a:avLst/>
                  <a:gdLst/>
                  <a:ahLst/>
                  <a:cxnLst/>
                  <a:rect l="l" t="t" r="r" b="b"/>
                  <a:pathLst>
                    <a:path w="330" h="434" extrusionOk="0">
                      <a:moveTo>
                        <a:pt x="304" y="408"/>
                      </a:moveTo>
                      <a:lnTo>
                        <a:pt x="304" y="408"/>
                      </a:lnTo>
                      <a:lnTo>
                        <a:pt x="26" y="408"/>
                      </a:lnTo>
                      <a:lnTo>
                        <a:pt x="26" y="170"/>
                      </a:lnTo>
                      <a:lnTo>
                        <a:pt x="304" y="170"/>
                      </a:lnTo>
                      <a:lnTo>
                        <a:pt x="304" y="408"/>
                      </a:lnTo>
                      <a:close/>
                      <a:moveTo>
                        <a:pt x="92" y="112"/>
                      </a:moveTo>
                      <a:lnTo>
                        <a:pt x="92" y="112"/>
                      </a:lnTo>
                      <a:cubicBezTo>
                        <a:pt x="89" y="71"/>
                        <a:pt x="119" y="36"/>
                        <a:pt x="159" y="32"/>
                      </a:cubicBezTo>
                      <a:cubicBezTo>
                        <a:pt x="200" y="29"/>
                        <a:pt x="235" y="59"/>
                        <a:pt x="239" y="99"/>
                      </a:cubicBezTo>
                      <a:cubicBezTo>
                        <a:pt x="239" y="103"/>
                        <a:pt x="239" y="108"/>
                        <a:pt x="239" y="112"/>
                      </a:cubicBezTo>
                      <a:lnTo>
                        <a:pt x="239" y="143"/>
                      </a:lnTo>
                      <a:lnTo>
                        <a:pt x="92" y="143"/>
                      </a:lnTo>
                      <a:lnTo>
                        <a:pt x="92" y="112"/>
                      </a:lnTo>
                      <a:close/>
                      <a:moveTo>
                        <a:pt x="265" y="112"/>
                      </a:moveTo>
                      <a:lnTo>
                        <a:pt x="265" y="112"/>
                      </a:lnTo>
                      <a:cubicBezTo>
                        <a:pt x="269" y="57"/>
                        <a:pt x="228" y="9"/>
                        <a:pt x="173" y="4"/>
                      </a:cubicBezTo>
                      <a:cubicBezTo>
                        <a:pt x="117" y="0"/>
                        <a:pt x="69" y="42"/>
                        <a:pt x="65" y="97"/>
                      </a:cubicBezTo>
                      <a:cubicBezTo>
                        <a:pt x="65" y="102"/>
                        <a:pt x="65" y="107"/>
                        <a:pt x="65" y="112"/>
                      </a:cubicBezTo>
                      <a:lnTo>
                        <a:pt x="65" y="143"/>
                      </a:lnTo>
                      <a:lnTo>
                        <a:pt x="0" y="143"/>
                      </a:lnTo>
                      <a:lnTo>
                        <a:pt x="0" y="434"/>
                      </a:lnTo>
                      <a:lnTo>
                        <a:pt x="330" y="434"/>
                      </a:lnTo>
                      <a:lnTo>
                        <a:pt x="330" y="143"/>
                      </a:lnTo>
                      <a:lnTo>
                        <a:pt x="265" y="143"/>
                      </a:lnTo>
                      <a:lnTo>
                        <a:pt x="265" y="112"/>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grpSp>
          <p:nvGrpSpPr>
            <p:cNvPr id="310" name="Google Shape;310;p48"/>
            <p:cNvGrpSpPr/>
            <p:nvPr/>
          </p:nvGrpSpPr>
          <p:grpSpPr>
            <a:xfrm>
              <a:off x="7181688" y="1923216"/>
              <a:ext cx="523576" cy="520754"/>
              <a:chOff x="3097213" y="1101725"/>
              <a:chExt cx="2946401" cy="2930526"/>
            </a:xfrm>
          </p:grpSpPr>
          <p:sp>
            <p:nvSpPr>
              <p:cNvPr id="311" name="Google Shape;311;p48"/>
              <p:cNvSpPr/>
              <p:nvPr/>
            </p:nvSpPr>
            <p:spPr>
              <a:xfrm>
                <a:off x="3832226" y="1101725"/>
                <a:ext cx="1470025" cy="2930526"/>
              </a:xfrm>
              <a:custGeom>
                <a:avLst/>
                <a:gdLst/>
                <a:ahLst/>
                <a:cxnLst/>
                <a:rect l="l" t="t" r="r" b="b"/>
                <a:pathLst>
                  <a:path w="450" h="897" extrusionOk="0">
                    <a:moveTo>
                      <a:pt x="262" y="306"/>
                    </a:moveTo>
                    <a:cubicBezTo>
                      <a:pt x="263" y="307"/>
                      <a:pt x="265" y="308"/>
                      <a:pt x="266" y="309"/>
                    </a:cubicBezTo>
                    <a:cubicBezTo>
                      <a:pt x="291" y="334"/>
                      <a:pt x="316" y="359"/>
                      <a:pt x="341" y="384"/>
                    </a:cubicBezTo>
                    <a:cubicBezTo>
                      <a:pt x="347" y="389"/>
                      <a:pt x="351" y="396"/>
                      <a:pt x="351" y="404"/>
                    </a:cubicBezTo>
                    <a:cubicBezTo>
                      <a:pt x="351" y="412"/>
                      <a:pt x="348" y="419"/>
                      <a:pt x="341" y="425"/>
                    </a:cubicBezTo>
                    <a:cubicBezTo>
                      <a:pt x="329" y="435"/>
                      <a:pt x="314" y="433"/>
                      <a:pt x="304" y="423"/>
                    </a:cubicBezTo>
                    <a:cubicBezTo>
                      <a:pt x="281" y="399"/>
                      <a:pt x="257" y="376"/>
                      <a:pt x="234" y="353"/>
                    </a:cubicBezTo>
                    <a:cubicBezTo>
                      <a:pt x="222" y="342"/>
                      <a:pt x="211" y="330"/>
                      <a:pt x="200" y="319"/>
                    </a:cubicBezTo>
                    <a:cubicBezTo>
                      <a:pt x="198" y="317"/>
                      <a:pt x="196" y="316"/>
                      <a:pt x="193" y="317"/>
                    </a:cubicBezTo>
                    <a:cubicBezTo>
                      <a:pt x="180" y="323"/>
                      <a:pt x="166" y="328"/>
                      <a:pt x="155" y="337"/>
                    </a:cubicBezTo>
                    <a:cubicBezTo>
                      <a:pt x="154" y="337"/>
                      <a:pt x="153" y="338"/>
                      <a:pt x="153" y="339"/>
                    </a:cubicBezTo>
                    <a:cubicBezTo>
                      <a:pt x="214" y="400"/>
                      <a:pt x="275" y="461"/>
                      <a:pt x="337" y="523"/>
                    </a:cubicBezTo>
                    <a:cubicBezTo>
                      <a:pt x="340" y="520"/>
                      <a:pt x="343" y="516"/>
                      <a:pt x="345" y="512"/>
                    </a:cubicBezTo>
                    <a:cubicBezTo>
                      <a:pt x="354" y="497"/>
                      <a:pt x="362" y="482"/>
                      <a:pt x="365" y="465"/>
                    </a:cubicBezTo>
                    <a:cubicBezTo>
                      <a:pt x="369" y="451"/>
                      <a:pt x="373" y="437"/>
                      <a:pt x="372" y="421"/>
                    </a:cubicBezTo>
                    <a:cubicBezTo>
                      <a:pt x="372" y="411"/>
                      <a:pt x="374" y="400"/>
                      <a:pt x="373" y="389"/>
                    </a:cubicBezTo>
                    <a:cubicBezTo>
                      <a:pt x="372" y="374"/>
                      <a:pt x="369" y="359"/>
                      <a:pt x="366" y="344"/>
                    </a:cubicBezTo>
                    <a:cubicBezTo>
                      <a:pt x="363" y="326"/>
                      <a:pt x="357" y="308"/>
                      <a:pt x="353" y="291"/>
                    </a:cubicBezTo>
                    <a:cubicBezTo>
                      <a:pt x="350" y="277"/>
                      <a:pt x="348" y="263"/>
                      <a:pt x="346" y="249"/>
                    </a:cubicBezTo>
                    <a:cubicBezTo>
                      <a:pt x="343" y="226"/>
                      <a:pt x="340" y="203"/>
                      <a:pt x="341" y="180"/>
                    </a:cubicBezTo>
                    <a:cubicBezTo>
                      <a:pt x="342" y="167"/>
                      <a:pt x="344" y="155"/>
                      <a:pt x="345" y="142"/>
                    </a:cubicBezTo>
                    <a:cubicBezTo>
                      <a:pt x="347" y="122"/>
                      <a:pt x="352" y="104"/>
                      <a:pt x="358" y="86"/>
                    </a:cubicBezTo>
                    <a:cubicBezTo>
                      <a:pt x="364" y="69"/>
                      <a:pt x="371" y="54"/>
                      <a:pt x="382" y="39"/>
                    </a:cubicBezTo>
                    <a:cubicBezTo>
                      <a:pt x="388" y="30"/>
                      <a:pt x="394" y="21"/>
                      <a:pt x="402" y="13"/>
                    </a:cubicBezTo>
                    <a:cubicBezTo>
                      <a:pt x="413" y="1"/>
                      <a:pt x="428" y="0"/>
                      <a:pt x="440" y="11"/>
                    </a:cubicBezTo>
                    <a:cubicBezTo>
                      <a:pt x="447" y="17"/>
                      <a:pt x="450" y="25"/>
                      <a:pt x="449" y="35"/>
                    </a:cubicBezTo>
                    <a:cubicBezTo>
                      <a:pt x="447" y="44"/>
                      <a:pt x="442" y="50"/>
                      <a:pt x="437" y="55"/>
                    </a:cubicBezTo>
                    <a:cubicBezTo>
                      <a:pt x="421" y="74"/>
                      <a:pt x="411" y="96"/>
                      <a:pt x="404" y="120"/>
                    </a:cubicBezTo>
                    <a:cubicBezTo>
                      <a:pt x="400" y="135"/>
                      <a:pt x="397" y="150"/>
                      <a:pt x="397" y="165"/>
                    </a:cubicBezTo>
                    <a:cubicBezTo>
                      <a:pt x="396" y="179"/>
                      <a:pt x="395" y="193"/>
                      <a:pt x="396" y="207"/>
                    </a:cubicBezTo>
                    <a:cubicBezTo>
                      <a:pt x="398" y="229"/>
                      <a:pt x="400" y="252"/>
                      <a:pt x="406" y="274"/>
                    </a:cubicBezTo>
                    <a:cubicBezTo>
                      <a:pt x="410" y="290"/>
                      <a:pt x="414" y="307"/>
                      <a:pt x="418" y="324"/>
                    </a:cubicBezTo>
                    <a:cubicBezTo>
                      <a:pt x="421" y="337"/>
                      <a:pt x="423" y="351"/>
                      <a:pt x="425" y="365"/>
                    </a:cubicBezTo>
                    <a:cubicBezTo>
                      <a:pt x="426" y="375"/>
                      <a:pt x="427" y="386"/>
                      <a:pt x="427" y="397"/>
                    </a:cubicBezTo>
                    <a:cubicBezTo>
                      <a:pt x="427" y="407"/>
                      <a:pt x="428" y="418"/>
                      <a:pt x="427" y="429"/>
                    </a:cubicBezTo>
                    <a:cubicBezTo>
                      <a:pt x="425" y="447"/>
                      <a:pt x="423" y="466"/>
                      <a:pt x="417" y="483"/>
                    </a:cubicBezTo>
                    <a:cubicBezTo>
                      <a:pt x="412" y="497"/>
                      <a:pt x="407" y="511"/>
                      <a:pt x="400" y="524"/>
                    </a:cubicBezTo>
                    <a:cubicBezTo>
                      <a:pt x="393" y="541"/>
                      <a:pt x="382" y="556"/>
                      <a:pt x="369" y="570"/>
                    </a:cubicBezTo>
                    <a:cubicBezTo>
                      <a:pt x="364" y="576"/>
                      <a:pt x="358" y="582"/>
                      <a:pt x="352" y="588"/>
                    </a:cubicBezTo>
                    <a:cubicBezTo>
                      <a:pt x="331" y="608"/>
                      <a:pt x="308" y="623"/>
                      <a:pt x="281" y="633"/>
                    </a:cubicBezTo>
                    <a:cubicBezTo>
                      <a:pt x="267" y="637"/>
                      <a:pt x="253" y="641"/>
                      <a:pt x="239" y="645"/>
                    </a:cubicBezTo>
                    <a:cubicBezTo>
                      <a:pt x="229" y="647"/>
                      <a:pt x="219" y="648"/>
                      <a:pt x="209" y="649"/>
                    </a:cubicBezTo>
                    <a:cubicBezTo>
                      <a:pt x="195" y="650"/>
                      <a:pt x="181" y="651"/>
                      <a:pt x="167" y="651"/>
                    </a:cubicBezTo>
                    <a:cubicBezTo>
                      <a:pt x="153" y="650"/>
                      <a:pt x="139" y="651"/>
                      <a:pt x="125" y="646"/>
                    </a:cubicBezTo>
                    <a:cubicBezTo>
                      <a:pt x="119" y="644"/>
                      <a:pt x="110" y="631"/>
                      <a:pt x="110" y="624"/>
                    </a:cubicBezTo>
                    <a:cubicBezTo>
                      <a:pt x="110" y="615"/>
                      <a:pt x="112" y="607"/>
                      <a:pt x="119" y="601"/>
                    </a:cubicBezTo>
                    <a:cubicBezTo>
                      <a:pt x="122" y="598"/>
                      <a:pt x="128" y="595"/>
                      <a:pt x="133" y="595"/>
                    </a:cubicBezTo>
                    <a:cubicBezTo>
                      <a:pt x="150" y="594"/>
                      <a:pt x="166" y="596"/>
                      <a:pt x="183" y="596"/>
                    </a:cubicBezTo>
                    <a:cubicBezTo>
                      <a:pt x="184" y="596"/>
                      <a:pt x="186" y="596"/>
                      <a:pt x="188" y="596"/>
                    </a:cubicBezTo>
                    <a:cubicBezTo>
                      <a:pt x="186" y="594"/>
                      <a:pt x="185" y="593"/>
                      <a:pt x="184" y="592"/>
                    </a:cubicBezTo>
                    <a:cubicBezTo>
                      <a:pt x="159" y="567"/>
                      <a:pt x="134" y="542"/>
                      <a:pt x="109" y="517"/>
                    </a:cubicBezTo>
                    <a:cubicBezTo>
                      <a:pt x="98" y="506"/>
                      <a:pt x="96" y="491"/>
                      <a:pt x="105" y="479"/>
                    </a:cubicBezTo>
                    <a:cubicBezTo>
                      <a:pt x="113" y="468"/>
                      <a:pt x="126" y="465"/>
                      <a:pt x="138" y="472"/>
                    </a:cubicBezTo>
                    <a:cubicBezTo>
                      <a:pt x="142" y="473"/>
                      <a:pt x="145" y="476"/>
                      <a:pt x="148" y="479"/>
                    </a:cubicBezTo>
                    <a:cubicBezTo>
                      <a:pt x="181" y="512"/>
                      <a:pt x="215" y="546"/>
                      <a:pt x="248" y="579"/>
                    </a:cubicBezTo>
                    <a:cubicBezTo>
                      <a:pt x="252" y="583"/>
                      <a:pt x="254" y="585"/>
                      <a:pt x="260" y="582"/>
                    </a:cubicBezTo>
                    <a:cubicBezTo>
                      <a:pt x="272" y="577"/>
                      <a:pt x="284" y="572"/>
                      <a:pt x="294" y="564"/>
                    </a:cubicBezTo>
                    <a:cubicBezTo>
                      <a:pt x="295" y="564"/>
                      <a:pt x="296" y="563"/>
                      <a:pt x="298" y="562"/>
                    </a:cubicBezTo>
                    <a:cubicBezTo>
                      <a:pt x="236" y="500"/>
                      <a:pt x="175" y="439"/>
                      <a:pt x="112" y="377"/>
                    </a:cubicBezTo>
                    <a:cubicBezTo>
                      <a:pt x="107" y="387"/>
                      <a:pt x="101" y="397"/>
                      <a:pt x="96" y="407"/>
                    </a:cubicBezTo>
                    <a:cubicBezTo>
                      <a:pt x="86" y="425"/>
                      <a:pt x="83" y="445"/>
                      <a:pt x="79" y="465"/>
                    </a:cubicBezTo>
                    <a:cubicBezTo>
                      <a:pt x="78" y="468"/>
                      <a:pt x="79" y="472"/>
                      <a:pt x="78" y="476"/>
                    </a:cubicBezTo>
                    <a:cubicBezTo>
                      <a:pt x="78" y="485"/>
                      <a:pt x="78" y="494"/>
                      <a:pt x="78" y="503"/>
                    </a:cubicBezTo>
                    <a:cubicBezTo>
                      <a:pt x="78" y="504"/>
                      <a:pt x="78" y="505"/>
                      <a:pt x="78" y="507"/>
                    </a:cubicBezTo>
                    <a:cubicBezTo>
                      <a:pt x="78" y="525"/>
                      <a:pt x="81" y="542"/>
                      <a:pt x="85" y="559"/>
                    </a:cubicBezTo>
                    <a:cubicBezTo>
                      <a:pt x="90" y="579"/>
                      <a:pt x="95" y="598"/>
                      <a:pt x="99" y="617"/>
                    </a:cubicBezTo>
                    <a:cubicBezTo>
                      <a:pt x="103" y="633"/>
                      <a:pt x="105" y="648"/>
                      <a:pt x="106" y="664"/>
                    </a:cubicBezTo>
                    <a:cubicBezTo>
                      <a:pt x="108" y="681"/>
                      <a:pt x="110" y="698"/>
                      <a:pt x="110" y="715"/>
                    </a:cubicBezTo>
                    <a:cubicBezTo>
                      <a:pt x="110" y="729"/>
                      <a:pt x="108" y="744"/>
                      <a:pt x="106" y="758"/>
                    </a:cubicBezTo>
                    <a:cubicBezTo>
                      <a:pt x="105" y="779"/>
                      <a:pt x="99" y="799"/>
                      <a:pt x="92" y="818"/>
                    </a:cubicBezTo>
                    <a:cubicBezTo>
                      <a:pt x="87" y="832"/>
                      <a:pt x="79" y="845"/>
                      <a:pt x="71" y="858"/>
                    </a:cubicBezTo>
                    <a:cubicBezTo>
                      <a:pt x="64" y="869"/>
                      <a:pt x="55" y="879"/>
                      <a:pt x="47" y="889"/>
                    </a:cubicBezTo>
                    <a:cubicBezTo>
                      <a:pt x="42" y="894"/>
                      <a:pt x="36" y="897"/>
                      <a:pt x="29" y="897"/>
                    </a:cubicBezTo>
                    <a:cubicBezTo>
                      <a:pt x="22" y="897"/>
                      <a:pt x="15" y="893"/>
                      <a:pt x="10" y="888"/>
                    </a:cubicBezTo>
                    <a:cubicBezTo>
                      <a:pt x="3" y="880"/>
                      <a:pt x="0" y="871"/>
                      <a:pt x="3" y="861"/>
                    </a:cubicBezTo>
                    <a:cubicBezTo>
                      <a:pt x="6" y="855"/>
                      <a:pt x="10" y="849"/>
                      <a:pt x="14" y="844"/>
                    </a:cubicBezTo>
                    <a:cubicBezTo>
                      <a:pt x="25" y="831"/>
                      <a:pt x="34" y="817"/>
                      <a:pt x="40" y="801"/>
                    </a:cubicBezTo>
                    <a:cubicBezTo>
                      <a:pt x="44" y="787"/>
                      <a:pt x="48" y="773"/>
                      <a:pt x="51" y="759"/>
                    </a:cubicBezTo>
                    <a:cubicBezTo>
                      <a:pt x="53" y="754"/>
                      <a:pt x="53" y="748"/>
                      <a:pt x="53" y="742"/>
                    </a:cubicBezTo>
                    <a:cubicBezTo>
                      <a:pt x="54" y="736"/>
                      <a:pt x="55" y="729"/>
                      <a:pt x="55" y="723"/>
                    </a:cubicBezTo>
                    <a:cubicBezTo>
                      <a:pt x="55" y="714"/>
                      <a:pt x="55" y="705"/>
                      <a:pt x="54" y="697"/>
                    </a:cubicBezTo>
                    <a:cubicBezTo>
                      <a:pt x="52" y="679"/>
                      <a:pt x="51" y="660"/>
                      <a:pt x="48" y="642"/>
                    </a:cubicBezTo>
                    <a:cubicBezTo>
                      <a:pt x="44" y="620"/>
                      <a:pt x="37" y="597"/>
                      <a:pt x="32" y="575"/>
                    </a:cubicBezTo>
                    <a:cubicBezTo>
                      <a:pt x="30" y="563"/>
                      <a:pt x="27" y="550"/>
                      <a:pt x="26" y="538"/>
                    </a:cubicBezTo>
                    <a:cubicBezTo>
                      <a:pt x="25" y="522"/>
                      <a:pt x="24" y="506"/>
                      <a:pt x="23" y="490"/>
                    </a:cubicBezTo>
                    <a:cubicBezTo>
                      <a:pt x="23" y="471"/>
                      <a:pt x="26" y="452"/>
                      <a:pt x="30" y="433"/>
                    </a:cubicBezTo>
                    <a:cubicBezTo>
                      <a:pt x="34" y="414"/>
                      <a:pt x="40" y="397"/>
                      <a:pt x="48" y="380"/>
                    </a:cubicBezTo>
                    <a:cubicBezTo>
                      <a:pt x="57" y="362"/>
                      <a:pt x="68" y="345"/>
                      <a:pt x="82" y="329"/>
                    </a:cubicBezTo>
                    <a:cubicBezTo>
                      <a:pt x="93" y="317"/>
                      <a:pt x="105" y="306"/>
                      <a:pt x="118" y="296"/>
                    </a:cubicBezTo>
                    <a:cubicBezTo>
                      <a:pt x="143" y="278"/>
                      <a:pt x="171" y="266"/>
                      <a:pt x="201" y="258"/>
                    </a:cubicBezTo>
                    <a:cubicBezTo>
                      <a:pt x="212" y="255"/>
                      <a:pt x="224" y="253"/>
                      <a:pt x="235" y="252"/>
                    </a:cubicBezTo>
                    <a:cubicBezTo>
                      <a:pt x="245" y="251"/>
                      <a:pt x="255" y="249"/>
                      <a:pt x="264" y="249"/>
                    </a:cubicBezTo>
                    <a:cubicBezTo>
                      <a:pt x="276" y="249"/>
                      <a:pt x="288" y="250"/>
                      <a:pt x="300" y="251"/>
                    </a:cubicBezTo>
                    <a:cubicBezTo>
                      <a:pt x="303" y="251"/>
                      <a:pt x="307" y="252"/>
                      <a:pt x="311" y="252"/>
                    </a:cubicBezTo>
                    <a:cubicBezTo>
                      <a:pt x="320" y="252"/>
                      <a:pt x="328" y="255"/>
                      <a:pt x="334" y="262"/>
                    </a:cubicBezTo>
                    <a:cubicBezTo>
                      <a:pt x="339" y="267"/>
                      <a:pt x="342" y="279"/>
                      <a:pt x="340" y="286"/>
                    </a:cubicBezTo>
                    <a:cubicBezTo>
                      <a:pt x="337" y="295"/>
                      <a:pt x="332" y="302"/>
                      <a:pt x="323" y="304"/>
                    </a:cubicBezTo>
                    <a:cubicBezTo>
                      <a:pt x="317" y="305"/>
                      <a:pt x="310" y="305"/>
                      <a:pt x="304" y="305"/>
                    </a:cubicBezTo>
                    <a:cubicBezTo>
                      <a:pt x="290" y="305"/>
                      <a:pt x="277" y="304"/>
                      <a:pt x="263" y="303"/>
                    </a:cubicBezTo>
                    <a:cubicBezTo>
                      <a:pt x="263" y="304"/>
                      <a:pt x="262" y="305"/>
                      <a:pt x="262" y="306"/>
                    </a:cubicBezTo>
                    <a:close/>
                    <a:moveTo>
                      <a:pt x="177" y="639"/>
                    </a:moveTo>
                    <a:cubicBezTo>
                      <a:pt x="190" y="638"/>
                      <a:pt x="204" y="638"/>
                      <a:pt x="217" y="636"/>
                    </a:cubicBezTo>
                    <a:cubicBezTo>
                      <a:pt x="235" y="634"/>
                      <a:pt x="253" y="630"/>
                      <a:pt x="269" y="624"/>
                    </a:cubicBezTo>
                    <a:cubicBezTo>
                      <a:pt x="283" y="618"/>
                      <a:pt x="296" y="612"/>
                      <a:pt x="309" y="605"/>
                    </a:cubicBezTo>
                    <a:cubicBezTo>
                      <a:pt x="328" y="594"/>
                      <a:pt x="344" y="581"/>
                      <a:pt x="358" y="564"/>
                    </a:cubicBezTo>
                    <a:cubicBezTo>
                      <a:pt x="366" y="554"/>
                      <a:pt x="374" y="544"/>
                      <a:pt x="381" y="533"/>
                    </a:cubicBezTo>
                    <a:cubicBezTo>
                      <a:pt x="391" y="518"/>
                      <a:pt x="398" y="502"/>
                      <a:pt x="403" y="484"/>
                    </a:cubicBezTo>
                    <a:cubicBezTo>
                      <a:pt x="411" y="460"/>
                      <a:pt x="415" y="435"/>
                      <a:pt x="415" y="409"/>
                    </a:cubicBezTo>
                    <a:cubicBezTo>
                      <a:pt x="415" y="398"/>
                      <a:pt x="415" y="388"/>
                      <a:pt x="414" y="378"/>
                    </a:cubicBezTo>
                    <a:cubicBezTo>
                      <a:pt x="413" y="367"/>
                      <a:pt x="412" y="356"/>
                      <a:pt x="410" y="345"/>
                    </a:cubicBezTo>
                    <a:cubicBezTo>
                      <a:pt x="406" y="326"/>
                      <a:pt x="400" y="308"/>
                      <a:pt x="396" y="289"/>
                    </a:cubicBezTo>
                    <a:cubicBezTo>
                      <a:pt x="392" y="271"/>
                      <a:pt x="389" y="253"/>
                      <a:pt x="387" y="235"/>
                    </a:cubicBezTo>
                    <a:cubicBezTo>
                      <a:pt x="385" y="219"/>
                      <a:pt x="384" y="202"/>
                      <a:pt x="383" y="186"/>
                    </a:cubicBezTo>
                    <a:cubicBezTo>
                      <a:pt x="383" y="180"/>
                      <a:pt x="384" y="174"/>
                      <a:pt x="384" y="169"/>
                    </a:cubicBezTo>
                    <a:cubicBezTo>
                      <a:pt x="385" y="161"/>
                      <a:pt x="385" y="153"/>
                      <a:pt x="386" y="145"/>
                    </a:cubicBezTo>
                    <a:cubicBezTo>
                      <a:pt x="389" y="127"/>
                      <a:pt x="393" y="109"/>
                      <a:pt x="401" y="92"/>
                    </a:cubicBezTo>
                    <a:cubicBezTo>
                      <a:pt x="407" y="78"/>
                      <a:pt x="414" y="65"/>
                      <a:pt x="423" y="53"/>
                    </a:cubicBezTo>
                    <a:cubicBezTo>
                      <a:pt x="427" y="48"/>
                      <a:pt x="432" y="43"/>
                      <a:pt x="435" y="38"/>
                    </a:cubicBezTo>
                    <a:cubicBezTo>
                      <a:pt x="439" y="31"/>
                      <a:pt x="437" y="24"/>
                      <a:pt x="431" y="19"/>
                    </a:cubicBezTo>
                    <a:cubicBezTo>
                      <a:pt x="425" y="15"/>
                      <a:pt x="418" y="15"/>
                      <a:pt x="412" y="21"/>
                    </a:cubicBezTo>
                    <a:cubicBezTo>
                      <a:pt x="410" y="22"/>
                      <a:pt x="409" y="25"/>
                      <a:pt x="407" y="26"/>
                    </a:cubicBezTo>
                    <a:cubicBezTo>
                      <a:pt x="397" y="38"/>
                      <a:pt x="388" y="50"/>
                      <a:pt x="381" y="64"/>
                    </a:cubicBezTo>
                    <a:cubicBezTo>
                      <a:pt x="373" y="81"/>
                      <a:pt x="366" y="99"/>
                      <a:pt x="362" y="118"/>
                    </a:cubicBezTo>
                    <a:cubicBezTo>
                      <a:pt x="357" y="138"/>
                      <a:pt x="355" y="158"/>
                      <a:pt x="354" y="178"/>
                    </a:cubicBezTo>
                    <a:cubicBezTo>
                      <a:pt x="353" y="200"/>
                      <a:pt x="354" y="221"/>
                      <a:pt x="358" y="242"/>
                    </a:cubicBezTo>
                    <a:cubicBezTo>
                      <a:pt x="360" y="257"/>
                      <a:pt x="362" y="272"/>
                      <a:pt x="365" y="286"/>
                    </a:cubicBezTo>
                    <a:cubicBezTo>
                      <a:pt x="370" y="312"/>
                      <a:pt x="377" y="337"/>
                      <a:pt x="382" y="362"/>
                    </a:cubicBezTo>
                    <a:cubicBezTo>
                      <a:pt x="385" y="374"/>
                      <a:pt x="385" y="386"/>
                      <a:pt x="386" y="398"/>
                    </a:cubicBezTo>
                    <a:cubicBezTo>
                      <a:pt x="386" y="405"/>
                      <a:pt x="386" y="412"/>
                      <a:pt x="385" y="419"/>
                    </a:cubicBezTo>
                    <a:cubicBezTo>
                      <a:pt x="384" y="431"/>
                      <a:pt x="384" y="443"/>
                      <a:pt x="381" y="455"/>
                    </a:cubicBezTo>
                    <a:cubicBezTo>
                      <a:pt x="375" y="484"/>
                      <a:pt x="363" y="511"/>
                      <a:pt x="345" y="534"/>
                    </a:cubicBezTo>
                    <a:cubicBezTo>
                      <a:pt x="342" y="539"/>
                      <a:pt x="335" y="539"/>
                      <a:pt x="331" y="535"/>
                    </a:cubicBezTo>
                    <a:cubicBezTo>
                      <a:pt x="267" y="472"/>
                      <a:pt x="204" y="408"/>
                      <a:pt x="140" y="344"/>
                    </a:cubicBezTo>
                    <a:cubicBezTo>
                      <a:pt x="137" y="341"/>
                      <a:pt x="138" y="334"/>
                      <a:pt x="141" y="331"/>
                    </a:cubicBezTo>
                    <a:cubicBezTo>
                      <a:pt x="144" y="329"/>
                      <a:pt x="146" y="327"/>
                      <a:pt x="149" y="326"/>
                    </a:cubicBezTo>
                    <a:cubicBezTo>
                      <a:pt x="162" y="315"/>
                      <a:pt x="179" y="310"/>
                      <a:pt x="194" y="304"/>
                    </a:cubicBezTo>
                    <a:cubicBezTo>
                      <a:pt x="197" y="303"/>
                      <a:pt x="202" y="304"/>
                      <a:pt x="204" y="306"/>
                    </a:cubicBezTo>
                    <a:cubicBezTo>
                      <a:pt x="217" y="318"/>
                      <a:pt x="230" y="331"/>
                      <a:pt x="242" y="343"/>
                    </a:cubicBezTo>
                    <a:cubicBezTo>
                      <a:pt x="266" y="367"/>
                      <a:pt x="289" y="390"/>
                      <a:pt x="312" y="413"/>
                    </a:cubicBezTo>
                    <a:cubicBezTo>
                      <a:pt x="321" y="422"/>
                      <a:pt x="331" y="421"/>
                      <a:pt x="337" y="411"/>
                    </a:cubicBezTo>
                    <a:cubicBezTo>
                      <a:pt x="340" y="405"/>
                      <a:pt x="339" y="399"/>
                      <a:pt x="332" y="392"/>
                    </a:cubicBezTo>
                    <a:cubicBezTo>
                      <a:pt x="304" y="364"/>
                      <a:pt x="277" y="337"/>
                      <a:pt x="249" y="309"/>
                    </a:cubicBezTo>
                    <a:cubicBezTo>
                      <a:pt x="243" y="303"/>
                      <a:pt x="243" y="303"/>
                      <a:pt x="246" y="295"/>
                    </a:cubicBezTo>
                    <a:cubicBezTo>
                      <a:pt x="247" y="293"/>
                      <a:pt x="248" y="292"/>
                      <a:pt x="250" y="292"/>
                    </a:cubicBezTo>
                    <a:cubicBezTo>
                      <a:pt x="259" y="292"/>
                      <a:pt x="268" y="291"/>
                      <a:pt x="277" y="291"/>
                    </a:cubicBezTo>
                    <a:cubicBezTo>
                      <a:pt x="290" y="291"/>
                      <a:pt x="302" y="292"/>
                      <a:pt x="314" y="293"/>
                    </a:cubicBezTo>
                    <a:cubicBezTo>
                      <a:pt x="322" y="293"/>
                      <a:pt x="328" y="288"/>
                      <a:pt x="328" y="281"/>
                    </a:cubicBezTo>
                    <a:cubicBezTo>
                      <a:pt x="330" y="272"/>
                      <a:pt x="323" y="266"/>
                      <a:pt x="316" y="265"/>
                    </a:cubicBezTo>
                    <a:cubicBezTo>
                      <a:pt x="307" y="263"/>
                      <a:pt x="297" y="262"/>
                      <a:pt x="288" y="262"/>
                    </a:cubicBezTo>
                    <a:cubicBezTo>
                      <a:pt x="275" y="262"/>
                      <a:pt x="262" y="262"/>
                      <a:pt x="249" y="263"/>
                    </a:cubicBezTo>
                    <a:cubicBezTo>
                      <a:pt x="244" y="263"/>
                      <a:pt x="240" y="263"/>
                      <a:pt x="236" y="264"/>
                    </a:cubicBezTo>
                    <a:cubicBezTo>
                      <a:pt x="218" y="267"/>
                      <a:pt x="198" y="269"/>
                      <a:pt x="181" y="277"/>
                    </a:cubicBezTo>
                    <a:cubicBezTo>
                      <a:pt x="167" y="284"/>
                      <a:pt x="154" y="290"/>
                      <a:pt x="141" y="297"/>
                    </a:cubicBezTo>
                    <a:cubicBezTo>
                      <a:pt x="131" y="302"/>
                      <a:pt x="122" y="309"/>
                      <a:pt x="113" y="316"/>
                    </a:cubicBezTo>
                    <a:cubicBezTo>
                      <a:pt x="102" y="326"/>
                      <a:pt x="92" y="336"/>
                      <a:pt x="83" y="348"/>
                    </a:cubicBezTo>
                    <a:cubicBezTo>
                      <a:pt x="76" y="357"/>
                      <a:pt x="70" y="366"/>
                      <a:pt x="65" y="375"/>
                    </a:cubicBezTo>
                    <a:cubicBezTo>
                      <a:pt x="59" y="387"/>
                      <a:pt x="54" y="400"/>
                      <a:pt x="49" y="413"/>
                    </a:cubicBezTo>
                    <a:cubicBezTo>
                      <a:pt x="43" y="427"/>
                      <a:pt x="40" y="442"/>
                      <a:pt x="39" y="457"/>
                    </a:cubicBezTo>
                    <a:cubicBezTo>
                      <a:pt x="37" y="468"/>
                      <a:pt x="36" y="480"/>
                      <a:pt x="36" y="491"/>
                    </a:cubicBezTo>
                    <a:cubicBezTo>
                      <a:pt x="35" y="501"/>
                      <a:pt x="36" y="511"/>
                      <a:pt x="37" y="520"/>
                    </a:cubicBezTo>
                    <a:cubicBezTo>
                      <a:pt x="39" y="535"/>
                      <a:pt x="40" y="550"/>
                      <a:pt x="43" y="565"/>
                    </a:cubicBezTo>
                    <a:cubicBezTo>
                      <a:pt x="48" y="593"/>
                      <a:pt x="58" y="620"/>
                      <a:pt x="62" y="649"/>
                    </a:cubicBezTo>
                    <a:cubicBezTo>
                      <a:pt x="64" y="664"/>
                      <a:pt x="66" y="680"/>
                      <a:pt x="67" y="696"/>
                    </a:cubicBezTo>
                    <a:cubicBezTo>
                      <a:pt x="68" y="710"/>
                      <a:pt x="67" y="724"/>
                      <a:pt x="66" y="738"/>
                    </a:cubicBezTo>
                    <a:cubicBezTo>
                      <a:pt x="66" y="745"/>
                      <a:pt x="65" y="752"/>
                      <a:pt x="64" y="759"/>
                    </a:cubicBezTo>
                    <a:cubicBezTo>
                      <a:pt x="61" y="776"/>
                      <a:pt x="57" y="792"/>
                      <a:pt x="51" y="807"/>
                    </a:cubicBezTo>
                    <a:cubicBezTo>
                      <a:pt x="45" y="821"/>
                      <a:pt x="38" y="834"/>
                      <a:pt x="29" y="846"/>
                    </a:cubicBezTo>
                    <a:cubicBezTo>
                      <a:pt x="25" y="851"/>
                      <a:pt x="20" y="856"/>
                      <a:pt x="17" y="862"/>
                    </a:cubicBezTo>
                    <a:cubicBezTo>
                      <a:pt x="13" y="868"/>
                      <a:pt x="14" y="874"/>
                      <a:pt x="19" y="879"/>
                    </a:cubicBezTo>
                    <a:cubicBezTo>
                      <a:pt x="24" y="885"/>
                      <a:pt x="30" y="886"/>
                      <a:pt x="36" y="882"/>
                    </a:cubicBezTo>
                    <a:cubicBezTo>
                      <a:pt x="41" y="878"/>
                      <a:pt x="44" y="873"/>
                      <a:pt x="48" y="869"/>
                    </a:cubicBezTo>
                    <a:cubicBezTo>
                      <a:pt x="63" y="852"/>
                      <a:pt x="73" y="832"/>
                      <a:pt x="81" y="812"/>
                    </a:cubicBezTo>
                    <a:cubicBezTo>
                      <a:pt x="87" y="795"/>
                      <a:pt x="92" y="778"/>
                      <a:pt x="94" y="760"/>
                    </a:cubicBezTo>
                    <a:cubicBezTo>
                      <a:pt x="95" y="746"/>
                      <a:pt x="96" y="732"/>
                      <a:pt x="97" y="717"/>
                    </a:cubicBezTo>
                    <a:cubicBezTo>
                      <a:pt x="98" y="698"/>
                      <a:pt x="96" y="680"/>
                      <a:pt x="94" y="661"/>
                    </a:cubicBezTo>
                    <a:cubicBezTo>
                      <a:pt x="92" y="648"/>
                      <a:pt x="90" y="635"/>
                      <a:pt x="87" y="622"/>
                    </a:cubicBezTo>
                    <a:cubicBezTo>
                      <a:pt x="83" y="601"/>
                      <a:pt x="77" y="580"/>
                      <a:pt x="72" y="559"/>
                    </a:cubicBezTo>
                    <a:cubicBezTo>
                      <a:pt x="68" y="542"/>
                      <a:pt x="66" y="524"/>
                      <a:pt x="65" y="506"/>
                    </a:cubicBezTo>
                    <a:cubicBezTo>
                      <a:pt x="65" y="497"/>
                      <a:pt x="66" y="487"/>
                      <a:pt x="66" y="477"/>
                    </a:cubicBezTo>
                    <a:cubicBezTo>
                      <a:pt x="66" y="462"/>
                      <a:pt x="70" y="447"/>
                      <a:pt x="73" y="432"/>
                    </a:cubicBezTo>
                    <a:cubicBezTo>
                      <a:pt x="79" y="408"/>
                      <a:pt x="90" y="387"/>
                      <a:pt x="105" y="367"/>
                    </a:cubicBezTo>
                    <a:cubicBezTo>
                      <a:pt x="108" y="363"/>
                      <a:pt x="115" y="363"/>
                      <a:pt x="119" y="366"/>
                    </a:cubicBezTo>
                    <a:cubicBezTo>
                      <a:pt x="140" y="387"/>
                      <a:pt x="161" y="408"/>
                      <a:pt x="182" y="429"/>
                    </a:cubicBezTo>
                    <a:cubicBezTo>
                      <a:pt x="225" y="471"/>
                      <a:pt x="267" y="513"/>
                      <a:pt x="309" y="556"/>
                    </a:cubicBezTo>
                    <a:cubicBezTo>
                      <a:pt x="314" y="560"/>
                      <a:pt x="313" y="566"/>
                      <a:pt x="308" y="570"/>
                    </a:cubicBezTo>
                    <a:cubicBezTo>
                      <a:pt x="293" y="582"/>
                      <a:pt x="276" y="589"/>
                      <a:pt x="258" y="596"/>
                    </a:cubicBezTo>
                    <a:cubicBezTo>
                      <a:pt x="253" y="598"/>
                      <a:pt x="248" y="597"/>
                      <a:pt x="244" y="593"/>
                    </a:cubicBezTo>
                    <a:cubicBezTo>
                      <a:pt x="210" y="558"/>
                      <a:pt x="175" y="523"/>
                      <a:pt x="140" y="488"/>
                    </a:cubicBezTo>
                    <a:cubicBezTo>
                      <a:pt x="139" y="488"/>
                      <a:pt x="138" y="487"/>
                      <a:pt x="137" y="486"/>
                    </a:cubicBezTo>
                    <a:cubicBezTo>
                      <a:pt x="128" y="477"/>
                      <a:pt x="118" y="480"/>
                      <a:pt x="113" y="489"/>
                    </a:cubicBezTo>
                    <a:cubicBezTo>
                      <a:pt x="110" y="494"/>
                      <a:pt x="111" y="501"/>
                      <a:pt x="117" y="508"/>
                    </a:cubicBezTo>
                    <a:cubicBezTo>
                      <a:pt x="146" y="536"/>
                      <a:pt x="174" y="565"/>
                      <a:pt x="203" y="593"/>
                    </a:cubicBezTo>
                    <a:cubicBezTo>
                      <a:pt x="206" y="597"/>
                      <a:pt x="207" y="600"/>
                      <a:pt x="205" y="604"/>
                    </a:cubicBezTo>
                    <a:cubicBezTo>
                      <a:pt x="203" y="605"/>
                      <a:pt x="202" y="608"/>
                      <a:pt x="201" y="608"/>
                    </a:cubicBezTo>
                    <a:cubicBezTo>
                      <a:pt x="186" y="608"/>
                      <a:pt x="171" y="608"/>
                      <a:pt x="157" y="608"/>
                    </a:cubicBezTo>
                    <a:cubicBezTo>
                      <a:pt x="152" y="608"/>
                      <a:pt x="147" y="607"/>
                      <a:pt x="142" y="606"/>
                    </a:cubicBezTo>
                    <a:cubicBezTo>
                      <a:pt x="133" y="605"/>
                      <a:pt x="127" y="608"/>
                      <a:pt x="124" y="615"/>
                    </a:cubicBezTo>
                    <a:cubicBezTo>
                      <a:pt x="119" y="625"/>
                      <a:pt x="126" y="635"/>
                      <a:pt x="138" y="636"/>
                    </a:cubicBezTo>
                    <a:cubicBezTo>
                      <a:pt x="151" y="637"/>
                      <a:pt x="164" y="638"/>
                      <a:pt x="177" y="639"/>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12" name="Google Shape;312;p48"/>
              <p:cNvSpPr/>
              <p:nvPr/>
            </p:nvSpPr>
            <p:spPr>
              <a:xfrm>
                <a:off x="3097213" y="2944813"/>
                <a:ext cx="842963" cy="630238"/>
              </a:xfrm>
              <a:custGeom>
                <a:avLst/>
                <a:gdLst/>
                <a:ahLst/>
                <a:cxnLst/>
                <a:rect l="l" t="t" r="r" b="b"/>
                <a:pathLst>
                  <a:path w="258" h="193" extrusionOk="0">
                    <a:moveTo>
                      <a:pt x="149" y="58"/>
                    </a:moveTo>
                    <a:cubicBezTo>
                      <a:pt x="157" y="66"/>
                      <a:pt x="164" y="73"/>
                      <a:pt x="172" y="79"/>
                    </a:cubicBezTo>
                    <a:cubicBezTo>
                      <a:pt x="173" y="80"/>
                      <a:pt x="174" y="81"/>
                      <a:pt x="175" y="82"/>
                    </a:cubicBezTo>
                    <a:cubicBezTo>
                      <a:pt x="194" y="101"/>
                      <a:pt x="213" y="120"/>
                      <a:pt x="232" y="139"/>
                    </a:cubicBezTo>
                    <a:cubicBezTo>
                      <a:pt x="238" y="145"/>
                      <a:pt x="242" y="152"/>
                      <a:pt x="242" y="161"/>
                    </a:cubicBezTo>
                    <a:cubicBezTo>
                      <a:pt x="243" y="169"/>
                      <a:pt x="239" y="177"/>
                      <a:pt x="232" y="183"/>
                    </a:cubicBezTo>
                    <a:cubicBezTo>
                      <a:pt x="219" y="193"/>
                      <a:pt x="206" y="191"/>
                      <a:pt x="195" y="180"/>
                    </a:cubicBezTo>
                    <a:cubicBezTo>
                      <a:pt x="171" y="156"/>
                      <a:pt x="147" y="132"/>
                      <a:pt x="123" y="109"/>
                    </a:cubicBezTo>
                    <a:cubicBezTo>
                      <a:pt x="113" y="98"/>
                      <a:pt x="103" y="88"/>
                      <a:pt x="93" y="77"/>
                    </a:cubicBezTo>
                    <a:cubicBezTo>
                      <a:pt x="90" y="74"/>
                      <a:pt x="87" y="75"/>
                      <a:pt x="83" y="77"/>
                    </a:cubicBezTo>
                    <a:cubicBezTo>
                      <a:pt x="70" y="83"/>
                      <a:pt x="59" y="93"/>
                      <a:pt x="47" y="102"/>
                    </a:cubicBezTo>
                    <a:cubicBezTo>
                      <a:pt x="39" y="108"/>
                      <a:pt x="30" y="109"/>
                      <a:pt x="20" y="106"/>
                    </a:cubicBezTo>
                    <a:cubicBezTo>
                      <a:pt x="9" y="102"/>
                      <a:pt x="0" y="89"/>
                      <a:pt x="3" y="76"/>
                    </a:cubicBezTo>
                    <a:cubicBezTo>
                      <a:pt x="5" y="67"/>
                      <a:pt x="10" y="61"/>
                      <a:pt x="17" y="56"/>
                    </a:cubicBezTo>
                    <a:cubicBezTo>
                      <a:pt x="25" y="49"/>
                      <a:pt x="34" y="43"/>
                      <a:pt x="43" y="37"/>
                    </a:cubicBezTo>
                    <a:cubicBezTo>
                      <a:pt x="61" y="26"/>
                      <a:pt x="80" y="18"/>
                      <a:pt x="101" y="12"/>
                    </a:cubicBezTo>
                    <a:cubicBezTo>
                      <a:pt x="117" y="7"/>
                      <a:pt x="134" y="5"/>
                      <a:pt x="151" y="2"/>
                    </a:cubicBezTo>
                    <a:cubicBezTo>
                      <a:pt x="156" y="1"/>
                      <a:pt x="161" y="1"/>
                      <a:pt x="167" y="1"/>
                    </a:cubicBezTo>
                    <a:cubicBezTo>
                      <a:pt x="173" y="1"/>
                      <a:pt x="180" y="0"/>
                      <a:pt x="186" y="0"/>
                    </a:cubicBezTo>
                    <a:cubicBezTo>
                      <a:pt x="200" y="1"/>
                      <a:pt x="214" y="1"/>
                      <a:pt x="228" y="2"/>
                    </a:cubicBezTo>
                    <a:cubicBezTo>
                      <a:pt x="239" y="3"/>
                      <a:pt x="249" y="9"/>
                      <a:pt x="253" y="21"/>
                    </a:cubicBezTo>
                    <a:cubicBezTo>
                      <a:pt x="258" y="36"/>
                      <a:pt x="248" y="55"/>
                      <a:pt x="232" y="56"/>
                    </a:cubicBezTo>
                    <a:cubicBezTo>
                      <a:pt x="223" y="56"/>
                      <a:pt x="214" y="55"/>
                      <a:pt x="205" y="55"/>
                    </a:cubicBezTo>
                    <a:cubicBezTo>
                      <a:pt x="195" y="55"/>
                      <a:pt x="184" y="56"/>
                      <a:pt x="174" y="56"/>
                    </a:cubicBezTo>
                    <a:cubicBezTo>
                      <a:pt x="168" y="56"/>
                      <a:pt x="163" y="56"/>
                      <a:pt x="157" y="57"/>
                    </a:cubicBezTo>
                    <a:cubicBezTo>
                      <a:pt x="155" y="57"/>
                      <a:pt x="153" y="58"/>
                      <a:pt x="149" y="58"/>
                    </a:cubicBezTo>
                    <a:close/>
                    <a:moveTo>
                      <a:pt x="165" y="14"/>
                    </a:moveTo>
                    <a:cubicBezTo>
                      <a:pt x="165" y="14"/>
                      <a:pt x="165" y="14"/>
                      <a:pt x="164" y="13"/>
                    </a:cubicBezTo>
                    <a:cubicBezTo>
                      <a:pt x="156" y="14"/>
                      <a:pt x="148" y="16"/>
                      <a:pt x="140" y="17"/>
                    </a:cubicBezTo>
                    <a:cubicBezTo>
                      <a:pt x="123" y="18"/>
                      <a:pt x="107" y="23"/>
                      <a:pt x="90" y="28"/>
                    </a:cubicBezTo>
                    <a:cubicBezTo>
                      <a:pt x="72" y="34"/>
                      <a:pt x="55" y="42"/>
                      <a:pt x="39" y="54"/>
                    </a:cubicBezTo>
                    <a:cubicBezTo>
                      <a:pt x="33" y="59"/>
                      <a:pt x="26" y="65"/>
                      <a:pt x="20" y="70"/>
                    </a:cubicBezTo>
                    <a:cubicBezTo>
                      <a:pt x="13" y="77"/>
                      <a:pt x="13" y="88"/>
                      <a:pt x="22" y="93"/>
                    </a:cubicBezTo>
                    <a:cubicBezTo>
                      <a:pt x="29" y="97"/>
                      <a:pt x="34" y="96"/>
                      <a:pt x="42" y="90"/>
                    </a:cubicBezTo>
                    <a:cubicBezTo>
                      <a:pt x="55" y="79"/>
                      <a:pt x="68" y="69"/>
                      <a:pt x="84" y="62"/>
                    </a:cubicBezTo>
                    <a:cubicBezTo>
                      <a:pt x="90" y="60"/>
                      <a:pt x="93" y="60"/>
                      <a:pt x="97" y="65"/>
                    </a:cubicBezTo>
                    <a:cubicBezTo>
                      <a:pt x="104" y="71"/>
                      <a:pt x="110" y="77"/>
                      <a:pt x="116" y="83"/>
                    </a:cubicBezTo>
                    <a:cubicBezTo>
                      <a:pt x="132" y="99"/>
                      <a:pt x="149" y="116"/>
                      <a:pt x="165" y="132"/>
                    </a:cubicBezTo>
                    <a:cubicBezTo>
                      <a:pt x="178" y="145"/>
                      <a:pt x="190" y="158"/>
                      <a:pt x="203" y="171"/>
                    </a:cubicBezTo>
                    <a:cubicBezTo>
                      <a:pt x="211" y="179"/>
                      <a:pt x="223" y="178"/>
                      <a:pt x="228" y="169"/>
                    </a:cubicBezTo>
                    <a:cubicBezTo>
                      <a:pt x="232" y="163"/>
                      <a:pt x="230" y="155"/>
                      <a:pt x="224" y="149"/>
                    </a:cubicBezTo>
                    <a:cubicBezTo>
                      <a:pt x="213" y="138"/>
                      <a:pt x="202" y="128"/>
                      <a:pt x="191" y="117"/>
                    </a:cubicBezTo>
                    <a:cubicBezTo>
                      <a:pt x="173" y="99"/>
                      <a:pt x="155" y="81"/>
                      <a:pt x="137" y="63"/>
                    </a:cubicBezTo>
                    <a:cubicBezTo>
                      <a:pt x="131" y="57"/>
                      <a:pt x="131" y="56"/>
                      <a:pt x="134" y="49"/>
                    </a:cubicBezTo>
                    <a:cubicBezTo>
                      <a:pt x="135" y="48"/>
                      <a:pt x="137" y="47"/>
                      <a:pt x="138" y="47"/>
                    </a:cubicBezTo>
                    <a:cubicBezTo>
                      <a:pt x="146" y="46"/>
                      <a:pt x="155" y="45"/>
                      <a:pt x="163" y="44"/>
                    </a:cubicBezTo>
                    <a:cubicBezTo>
                      <a:pt x="172" y="43"/>
                      <a:pt x="182" y="43"/>
                      <a:pt x="191" y="42"/>
                    </a:cubicBezTo>
                    <a:cubicBezTo>
                      <a:pt x="197" y="42"/>
                      <a:pt x="203" y="43"/>
                      <a:pt x="209" y="43"/>
                    </a:cubicBezTo>
                    <a:cubicBezTo>
                      <a:pt x="212" y="43"/>
                      <a:pt x="214" y="44"/>
                      <a:pt x="216" y="44"/>
                    </a:cubicBezTo>
                    <a:cubicBezTo>
                      <a:pt x="222" y="44"/>
                      <a:pt x="227" y="45"/>
                      <a:pt x="232" y="44"/>
                    </a:cubicBezTo>
                    <a:cubicBezTo>
                      <a:pt x="240" y="41"/>
                      <a:pt x="243" y="36"/>
                      <a:pt x="242" y="27"/>
                    </a:cubicBezTo>
                    <a:cubicBezTo>
                      <a:pt x="241" y="21"/>
                      <a:pt x="235" y="15"/>
                      <a:pt x="228" y="15"/>
                    </a:cubicBezTo>
                    <a:cubicBezTo>
                      <a:pt x="212" y="14"/>
                      <a:pt x="196" y="13"/>
                      <a:pt x="180" y="13"/>
                    </a:cubicBezTo>
                    <a:cubicBezTo>
                      <a:pt x="175" y="13"/>
                      <a:pt x="170" y="14"/>
                      <a:pt x="165" y="14"/>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13" name="Google Shape;313;p48"/>
              <p:cNvSpPr/>
              <p:nvPr/>
            </p:nvSpPr>
            <p:spPr>
              <a:xfrm>
                <a:off x="5187951" y="1587500"/>
                <a:ext cx="855663" cy="611188"/>
              </a:xfrm>
              <a:custGeom>
                <a:avLst/>
                <a:gdLst/>
                <a:ahLst/>
                <a:cxnLst/>
                <a:rect l="l" t="t" r="r" b="b"/>
                <a:pathLst>
                  <a:path w="262" h="187" extrusionOk="0">
                    <a:moveTo>
                      <a:pt x="92" y="131"/>
                    </a:moveTo>
                    <a:cubicBezTo>
                      <a:pt x="91" y="129"/>
                      <a:pt x="90" y="128"/>
                      <a:pt x="89" y="127"/>
                    </a:cubicBezTo>
                    <a:cubicBezTo>
                      <a:pt x="63" y="101"/>
                      <a:pt x="38" y="76"/>
                      <a:pt x="12" y="51"/>
                    </a:cubicBezTo>
                    <a:cubicBezTo>
                      <a:pt x="4" y="42"/>
                      <a:pt x="0" y="33"/>
                      <a:pt x="3" y="21"/>
                    </a:cubicBezTo>
                    <a:cubicBezTo>
                      <a:pt x="4" y="14"/>
                      <a:pt x="14" y="4"/>
                      <a:pt x="22" y="2"/>
                    </a:cubicBezTo>
                    <a:cubicBezTo>
                      <a:pt x="33" y="0"/>
                      <a:pt x="42" y="3"/>
                      <a:pt x="50" y="11"/>
                    </a:cubicBezTo>
                    <a:cubicBezTo>
                      <a:pt x="73" y="34"/>
                      <a:pt x="96" y="56"/>
                      <a:pt x="118" y="79"/>
                    </a:cubicBezTo>
                    <a:cubicBezTo>
                      <a:pt x="131" y="91"/>
                      <a:pt x="143" y="103"/>
                      <a:pt x="155" y="116"/>
                    </a:cubicBezTo>
                    <a:cubicBezTo>
                      <a:pt x="157" y="118"/>
                      <a:pt x="159" y="118"/>
                      <a:pt x="162" y="117"/>
                    </a:cubicBezTo>
                    <a:cubicBezTo>
                      <a:pt x="180" y="111"/>
                      <a:pt x="196" y="101"/>
                      <a:pt x="211" y="88"/>
                    </a:cubicBezTo>
                    <a:cubicBezTo>
                      <a:pt x="224" y="77"/>
                      <a:pt x="239" y="77"/>
                      <a:pt x="251" y="88"/>
                    </a:cubicBezTo>
                    <a:cubicBezTo>
                      <a:pt x="262" y="99"/>
                      <a:pt x="262" y="116"/>
                      <a:pt x="249" y="127"/>
                    </a:cubicBezTo>
                    <a:cubicBezTo>
                      <a:pt x="237" y="139"/>
                      <a:pt x="223" y="149"/>
                      <a:pt x="207" y="157"/>
                    </a:cubicBezTo>
                    <a:cubicBezTo>
                      <a:pt x="189" y="167"/>
                      <a:pt x="169" y="174"/>
                      <a:pt x="148" y="178"/>
                    </a:cubicBezTo>
                    <a:cubicBezTo>
                      <a:pt x="134" y="181"/>
                      <a:pt x="121" y="183"/>
                      <a:pt x="107" y="185"/>
                    </a:cubicBezTo>
                    <a:cubicBezTo>
                      <a:pt x="93" y="186"/>
                      <a:pt x="80" y="187"/>
                      <a:pt x="66" y="187"/>
                    </a:cubicBezTo>
                    <a:cubicBezTo>
                      <a:pt x="54" y="187"/>
                      <a:pt x="40" y="186"/>
                      <a:pt x="28" y="184"/>
                    </a:cubicBezTo>
                    <a:cubicBezTo>
                      <a:pt x="8" y="181"/>
                      <a:pt x="0" y="156"/>
                      <a:pt x="13" y="141"/>
                    </a:cubicBezTo>
                    <a:cubicBezTo>
                      <a:pt x="19" y="132"/>
                      <a:pt x="28" y="131"/>
                      <a:pt x="37" y="131"/>
                    </a:cubicBezTo>
                    <a:cubicBezTo>
                      <a:pt x="53" y="131"/>
                      <a:pt x="68" y="132"/>
                      <a:pt x="83" y="132"/>
                    </a:cubicBezTo>
                    <a:cubicBezTo>
                      <a:pt x="86" y="132"/>
                      <a:pt x="89" y="131"/>
                      <a:pt x="92" y="131"/>
                    </a:cubicBezTo>
                    <a:close/>
                    <a:moveTo>
                      <a:pt x="75" y="173"/>
                    </a:moveTo>
                    <a:cubicBezTo>
                      <a:pt x="94" y="174"/>
                      <a:pt x="112" y="173"/>
                      <a:pt x="130" y="170"/>
                    </a:cubicBezTo>
                    <a:cubicBezTo>
                      <a:pt x="154" y="166"/>
                      <a:pt x="177" y="158"/>
                      <a:pt x="199" y="147"/>
                    </a:cubicBezTo>
                    <a:cubicBezTo>
                      <a:pt x="213" y="140"/>
                      <a:pt x="227" y="130"/>
                      <a:pt x="240" y="120"/>
                    </a:cubicBezTo>
                    <a:cubicBezTo>
                      <a:pt x="245" y="115"/>
                      <a:pt x="248" y="107"/>
                      <a:pt x="246" y="102"/>
                    </a:cubicBezTo>
                    <a:cubicBezTo>
                      <a:pt x="241" y="92"/>
                      <a:pt x="230" y="90"/>
                      <a:pt x="222" y="95"/>
                    </a:cubicBezTo>
                    <a:cubicBezTo>
                      <a:pt x="216" y="99"/>
                      <a:pt x="212" y="104"/>
                      <a:pt x="206" y="108"/>
                    </a:cubicBezTo>
                    <a:cubicBezTo>
                      <a:pt x="192" y="118"/>
                      <a:pt x="177" y="125"/>
                      <a:pt x="161" y="131"/>
                    </a:cubicBezTo>
                    <a:cubicBezTo>
                      <a:pt x="157" y="132"/>
                      <a:pt x="153" y="131"/>
                      <a:pt x="150" y="128"/>
                    </a:cubicBezTo>
                    <a:cubicBezTo>
                      <a:pt x="135" y="113"/>
                      <a:pt x="119" y="98"/>
                      <a:pt x="103" y="82"/>
                    </a:cubicBezTo>
                    <a:cubicBezTo>
                      <a:pt x="82" y="61"/>
                      <a:pt x="61" y="40"/>
                      <a:pt x="40" y="19"/>
                    </a:cubicBezTo>
                    <a:cubicBezTo>
                      <a:pt x="32" y="11"/>
                      <a:pt x="23" y="12"/>
                      <a:pt x="17" y="21"/>
                    </a:cubicBezTo>
                    <a:cubicBezTo>
                      <a:pt x="13" y="27"/>
                      <a:pt x="14" y="35"/>
                      <a:pt x="20" y="41"/>
                    </a:cubicBezTo>
                    <a:cubicBezTo>
                      <a:pt x="49" y="70"/>
                      <a:pt x="78" y="98"/>
                      <a:pt x="106" y="127"/>
                    </a:cubicBezTo>
                    <a:cubicBezTo>
                      <a:pt x="112" y="133"/>
                      <a:pt x="112" y="133"/>
                      <a:pt x="109" y="141"/>
                    </a:cubicBezTo>
                    <a:cubicBezTo>
                      <a:pt x="108" y="142"/>
                      <a:pt x="107" y="143"/>
                      <a:pt x="106" y="143"/>
                    </a:cubicBezTo>
                    <a:cubicBezTo>
                      <a:pt x="92" y="144"/>
                      <a:pt x="79" y="145"/>
                      <a:pt x="66" y="145"/>
                    </a:cubicBezTo>
                    <a:cubicBezTo>
                      <a:pt x="55" y="145"/>
                      <a:pt x="44" y="143"/>
                      <a:pt x="34" y="143"/>
                    </a:cubicBezTo>
                    <a:cubicBezTo>
                      <a:pt x="24" y="143"/>
                      <a:pt x="17" y="152"/>
                      <a:pt x="19" y="161"/>
                    </a:cubicBezTo>
                    <a:cubicBezTo>
                      <a:pt x="22" y="170"/>
                      <a:pt x="27" y="172"/>
                      <a:pt x="36" y="173"/>
                    </a:cubicBezTo>
                    <a:cubicBezTo>
                      <a:pt x="49" y="174"/>
                      <a:pt x="62" y="173"/>
                      <a:pt x="75" y="173"/>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sp>
        <p:nvSpPr>
          <p:cNvPr id="314" name="Google Shape;314;p48"/>
          <p:cNvSpPr/>
          <p:nvPr/>
        </p:nvSpPr>
        <p:spPr>
          <a:xfrm>
            <a:off x="8325808" y="4968716"/>
            <a:ext cx="3801807" cy="1575145"/>
          </a:xfrm>
          <a:prstGeom prst="rect">
            <a:avLst/>
          </a:prstGeom>
          <a:noFill/>
          <a:ln>
            <a:noFill/>
          </a:ln>
        </p:spPr>
        <p:txBody>
          <a:bodyPr spcFirstLastPara="1" wrap="square" lIns="124327" tIns="62146" rIns="124327" bIns="62146" anchor="t" anchorCtr="0">
            <a:noAutofit/>
          </a:bodyPr>
          <a:lstStyle/>
          <a:p>
            <a:pPr marL="155437" indent="-189978" defTabSz="1243493">
              <a:lnSpc>
                <a:spcPct val="90000"/>
              </a:lnSpc>
              <a:buClr>
                <a:srgbClr val="FFFFFF"/>
              </a:buClr>
              <a:buSzPts val="1200"/>
              <a:buFont typeface="Arial"/>
              <a:buChar char="•"/>
            </a:pPr>
            <a:r>
              <a:rPr lang="en" sz="1972">
                <a:solidFill>
                  <a:srgbClr val="FFFFFF"/>
                </a:solidFill>
                <a:latin typeface="Source Sans Pro SemiBold"/>
                <a:ea typeface="Source Sans Pro SemiBold"/>
                <a:cs typeface="Source Sans Pro SemiBold"/>
                <a:sym typeface="Source Sans Pro SemiBold"/>
              </a:rPr>
              <a:t>Recommendation Engines</a:t>
            </a:r>
            <a:endParaRPr sz="1972">
              <a:solidFill>
                <a:srgbClr val="FFFFFF"/>
              </a:solidFill>
              <a:latin typeface="Source Sans Pro SemiBold"/>
              <a:ea typeface="Source Sans Pro SemiBold"/>
              <a:cs typeface="Source Sans Pro SemiBold"/>
              <a:sym typeface="Source Sans Pro SemiBold"/>
            </a:endParaRPr>
          </a:p>
          <a:p>
            <a:pPr marL="155437" indent="-189978" defTabSz="1243493">
              <a:lnSpc>
                <a:spcPct val="90000"/>
              </a:lnSpc>
              <a:spcBef>
                <a:spcPts val="272"/>
              </a:spcBef>
              <a:buClr>
                <a:srgbClr val="FFFFFF"/>
              </a:buClr>
              <a:buSzPts val="1200"/>
              <a:buFont typeface="Arial"/>
              <a:buChar char="•"/>
            </a:pPr>
            <a:r>
              <a:rPr lang="en" sz="1972">
                <a:solidFill>
                  <a:srgbClr val="FFFFFF"/>
                </a:solidFill>
                <a:latin typeface="Source Sans Pro SemiBold"/>
                <a:ea typeface="Source Sans Pro SemiBold"/>
                <a:cs typeface="Source Sans Pro SemiBold"/>
                <a:sym typeface="Source Sans Pro SemiBold"/>
              </a:rPr>
              <a:t>Risk, Fraud Detection</a:t>
            </a:r>
            <a:endParaRPr sz="1972">
              <a:solidFill>
                <a:srgbClr val="FFFFFF"/>
              </a:solidFill>
              <a:latin typeface="Source Sans Pro SemiBold"/>
              <a:ea typeface="Source Sans Pro SemiBold"/>
              <a:cs typeface="Source Sans Pro SemiBold"/>
              <a:sym typeface="Source Sans Pro SemiBold"/>
            </a:endParaRPr>
          </a:p>
          <a:p>
            <a:pPr marL="155437" indent="-189978" defTabSz="1243493">
              <a:lnSpc>
                <a:spcPct val="90000"/>
              </a:lnSpc>
              <a:spcBef>
                <a:spcPts val="272"/>
              </a:spcBef>
              <a:buClr>
                <a:srgbClr val="FFFFFF"/>
              </a:buClr>
              <a:buSzPts val="1200"/>
              <a:buFont typeface="Arial"/>
              <a:buChar char="•"/>
            </a:pPr>
            <a:r>
              <a:rPr lang="en" sz="1972">
                <a:solidFill>
                  <a:srgbClr val="FFFFFF"/>
                </a:solidFill>
                <a:latin typeface="Source Sans Pro SemiBold"/>
                <a:ea typeface="Source Sans Pro SemiBold"/>
                <a:cs typeface="Source Sans Pro SemiBold"/>
                <a:sym typeface="Source Sans Pro SemiBold"/>
              </a:rPr>
              <a:t>IoT &amp; Predictive Maintenance</a:t>
            </a:r>
            <a:endParaRPr sz="1972">
              <a:solidFill>
                <a:srgbClr val="FFFFFF"/>
              </a:solidFill>
              <a:latin typeface="Source Sans Pro SemiBold"/>
              <a:ea typeface="Source Sans Pro SemiBold"/>
              <a:cs typeface="Source Sans Pro SemiBold"/>
              <a:sym typeface="Source Sans Pro SemiBold"/>
            </a:endParaRPr>
          </a:p>
          <a:p>
            <a:pPr marL="155437" indent="-189978" defTabSz="1243493">
              <a:lnSpc>
                <a:spcPct val="90000"/>
              </a:lnSpc>
              <a:spcBef>
                <a:spcPts val="272"/>
              </a:spcBef>
              <a:buClr>
                <a:srgbClr val="FFFFFF"/>
              </a:buClr>
              <a:buSzPts val="1200"/>
              <a:buFont typeface="Arial"/>
              <a:buChar char="•"/>
            </a:pPr>
            <a:r>
              <a:rPr lang="en" sz="1972">
                <a:solidFill>
                  <a:srgbClr val="FFFFFF"/>
                </a:solidFill>
                <a:latin typeface="Source Sans Pro SemiBold"/>
                <a:ea typeface="Source Sans Pro SemiBold"/>
                <a:cs typeface="Source Sans Pro SemiBold"/>
                <a:sym typeface="Source Sans Pro SemiBold"/>
              </a:rPr>
              <a:t>Genomics &amp; DNA Sequencing</a:t>
            </a:r>
            <a:endParaRPr sz="1632">
              <a:solidFill>
                <a:srgbClr val="FFFFFF"/>
              </a:solidFill>
            </a:endParaRPr>
          </a:p>
        </p:txBody>
      </p:sp>
      <p:sp>
        <p:nvSpPr>
          <p:cNvPr id="315" name="Google Shape;315;p48"/>
          <p:cNvSpPr txBox="1">
            <a:spLocks noGrp="1"/>
          </p:cNvSpPr>
          <p:nvPr>
            <p:ph type="title" idx="4294967295"/>
          </p:nvPr>
        </p:nvSpPr>
        <p:spPr>
          <a:xfrm>
            <a:off x="467183" y="292067"/>
            <a:ext cx="11672228" cy="1165958"/>
          </a:xfrm>
          <a:prstGeom prst="rect">
            <a:avLst/>
          </a:prstGeom>
          <a:noFill/>
          <a:ln>
            <a:noFill/>
          </a:ln>
        </p:spPr>
        <p:txBody>
          <a:bodyPr spcFirstLastPara="1" wrap="square" lIns="124327" tIns="62146" rIns="124327" bIns="62146" anchor="t" anchorCtr="0">
            <a:noAutofit/>
          </a:bodyPr>
          <a:lstStyle/>
          <a:p>
            <a:pPr algn="ctr"/>
            <a:r>
              <a:rPr lang="en">
                <a:solidFill>
                  <a:srgbClr val="FFFFFF"/>
                </a:solidFill>
                <a:latin typeface="Source Sans Pro Light"/>
                <a:ea typeface="Source Sans Pro Light"/>
                <a:cs typeface="Source Sans Pro Light"/>
                <a:sym typeface="Source Sans Pro Light"/>
              </a:rPr>
              <a:t>The aspiration is to do data science and ML on all that data using Apache Spark!</a:t>
            </a:r>
            <a:endParaRPr>
              <a:solidFill>
                <a:srgbClr val="FFFFFF"/>
              </a:solidFill>
              <a:latin typeface="Source Sans Pro Light"/>
              <a:ea typeface="Source Sans Pro Light"/>
              <a:cs typeface="Source Sans Pro Light"/>
              <a:sym typeface="Source Sans Pro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49"/>
          <p:cNvSpPr txBox="1"/>
          <p:nvPr/>
        </p:nvSpPr>
        <p:spPr>
          <a:xfrm>
            <a:off x="962479" y="5843355"/>
            <a:ext cx="2751302" cy="627855"/>
          </a:xfrm>
          <a:prstGeom prst="rect">
            <a:avLst/>
          </a:prstGeom>
          <a:noFill/>
          <a:ln>
            <a:noFill/>
          </a:ln>
        </p:spPr>
        <p:txBody>
          <a:bodyPr spcFirstLastPara="1" wrap="square" lIns="124327" tIns="62146" rIns="124327" bIns="62146" anchor="t" anchorCtr="0">
            <a:noAutofit/>
          </a:bodyPr>
          <a:lstStyle/>
          <a:p>
            <a:pPr algn="ctr" defTabSz="1243493"/>
            <a:r>
              <a:rPr lang="en" sz="2448">
                <a:solidFill>
                  <a:srgbClr val="FFFFFF"/>
                </a:solidFill>
                <a:latin typeface="Source Sans Pro SemiBold"/>
                <a:ea typeface="Source Sans Pro SemiBold"/>
                <a:cs typeface="Source Sans Pro SemiBold"/>
                <a:sym typeface="Source Sans Pro SemiBold"/>
              </a:rPr>
              <a:t>Data Lake</a:t>
            </a:r>
            <a:endParaRPr sz="2448">
              <a:solidFill>
                <a:srgbClr val="FFFFFF"/>
              </a:solidFill>
            </a:endParaRPr>
          </a:p>
          <a:p>
            <a:pPr algn="ctr" defTabSz="1243493"/>
            <a:endParaRPr sz="2448">
              <a:solidFill>
                <a:srgbClr val="1B3038"/>
              </a:solidFill>
              <a:latin typeface="Source Sans Pro SemiBold"/>
              <a:ea typeface="Source Sans Pro SemiBold"/>
              <a:cs typeface="Source Sans Pro SemiBold"/>
              <a:sym typeface="Source Sans Pro SemiBold"/>
            </a:endParaRPr>
          </a:p>
        </p:txBody>
      </p:sp>
      <p:pic>
        <p:nvPicPr>
          <p:cNvPr id="321" name="Google Shape;321;p49"/>
          <p:cNvPicPr preferRelativeResize="0"/>
          <p:nvPr/>
        </p:nvPicPr>
        <p:blipFill>
          <a:blip r:embed="rId3">
            <a:alphaModFix/>
          </a:blip>
          <a:stretch>
            <a:fillRect/>
          </a:stretch>
        </p:blipFill>
        <p:spPr>
          <a:xfrm>
            <a:off x="547756" y="3020456"/>
            <a:ext cx="3613361" cy="2519749"/>
          </a:xfrm>
          <a:prstGeom prst="rect">
            <a:avLst/>
          </a:prstGeom>
          <a:noFill/>
          <a:ln>
            <a:noFill/>
          </a:ln>
        </p:spPr>
      </p:pic>
      <p:cxnSp>
        <p:nvCxnSpPr>
          <p:cNvPr id="322" name="Google Shape;322;p49"/>
          <p:cNvCxnSpPr/>
          <p:nvPr/>
        </p:nvCxnSpPr>
        <p:spPr>
          <a:xfrm rot="10800000" flipH="1">
            <a:off x="4501223" y="4084763"/>
            <a:ext cx="3694513" cy="24886"/>
          </a:xfrm>
          <a:prstGeom prst="straightConnector1">
            <a:avLst/>
          </a:prstGeom>
          <a:noFill/>
          <a:ln w="38100" cap="flat" cmpd="sng">
            <a:solidFill>
              <a:srgbClr val="FFFFFF"/>
            </a:solidFill>
            <a:prstDash val="solid"/>
            <a:round/>
            <a:headEnd type="none" w="med" len="med"/>
            <a:tailEnd type="stealth" w="med" len="med"/>
          </a:ln>
        </p:spPr>
      </p:cxnSp>
      <p:sp>
        <p:nvSpPr>
          <p:cNvPr id="323" name="Google Shape;323;p49"/>
          <p:cNvSpPr txBox="1"/>
          <p:nvPr/>
        </p:nvSpPr>
        <p:spPr>
          <a:xfrm>
            <a:off x="882" y="1280595"/>
            <a:ext cx="12434711" cy="627855"/>
          </a:xfrm>
          <a:prstGeom prst="rect">
            <a:avLst/>
          </a:prstGeom>
          <a:noFill/>
          <a:ln>
            <a:noFill/>
          </a:ln>
        </p:spPr>
        <p:txBody>
          <a:bodyPr spcFirstLastPara="1" wrap="square" lIns="124327" tIns="124327" rIns="124327" bIns="124327" anchor="t" anchorCtr="0">
            <a:noAutofit/>
          </a:bodyPr>
          <a:lstStyle/>
          <a:p>
            <a:pPr algn="ctr" defTabSz="1243493"/>
            <a:r>
              <a:rPr lang="en" sz="3264">
                <a:solidFill>
                  <a:srgbClr val="FFFF00"/>
                </a:solidFill>
                <a:latin typeface="Barlow"/>
                <a:ea typeface="Barlow"/>
                <a:cs typeface="Barlow"/>
                <a:sym typeface="Barlow"/>
              </a:rPr>
              <a:t>The </a:t>
            </a:r>
            <a:r>
              <a:rPr lang="en" sz="3264" b="1">
                <a:solidFill>
                  <a:srgbClr val="FFFF00"/>
                </a:solidFill>
                <a:latin typeface="Barlow"/>
                <a:ea typeface="Barlow"/>
                <a:cs typeface="Barlow"/>
                <a:sym typeface="Barlow"/>
              </a:rPr>
              <a:t>majority </a:t>
            </a:r>
            <a:r>
              <a:rPr lang="en" sz="3264">
                <a:solidFill>
                  <a:srgbClr val="FFFF00"/>
                </a:solidFill>
                <a:latin typeface="Barlow"/>
                <a:ea typeface="Barlow"/>
                <a:cs typeface="Barlow"/>
                <a:sym typeface="Barlow"/>
              </a:rPr>
              <a:t>of these projects are failing due to</a:t>
            </a:r>
            <a:endParaRPr sz="3264">
              <a:solidFill>
                <a:srgbClr val="FFFF00"/>
              </a:solidFill>
              <a:latin typeface="Barlow"/>
              <a:ea typeface="Barlow"/>
              <a:cs typeface="Barlow"/>
              <a:sym typeface="Barlow"/>
            </a:endParaRPr>
          </a:p>
          <a:p>
            <a:pPr algn="ctr" defTabSz="1243493"/>
            <a:r>
              <a:rPr lang="en" sz="3264">
                <a:solidFill>
                  <a:srgbClr val="FFFF00"/>
                </a:solidFill>
                <a:latin typeface="Barlow"/>
                <a:ea typeface="Barlow"/>
                <a:cs typeface="Barlow"/>
                <a:sym typeface="Barlow"/>
              </a:rPr>
              <a:t> </a:t>
            </a:r>
            <a:r>
              <a:rPr lang="en" sz="3264" b="1">
                <a:solidFill>
                  <a:srgbClr val="FFFF00"/>
                </a:solidFill>
                <a:latin typeface="Barlow"/>
                <a:ea typeface="Barlow"/>
                <a:cs typeface="Barlow"/>
                <a:sym typeface="Barlow"/>
              </a:rPr>
              <a:t>unreliable data and poor performance!</a:t>
            </a:r>
            <a:endParaRPr sz="3264">
              <a:solidFill>
                <a:srgbClr val="FFFF00"/>
              </a:solidFill>
              <a:latin typeface="Barlow"/>
              <a:ea typeface="Barlow"/>
              <a:cs typeface="Barlow"/>
              <a:sym typeface="Barlow"/>
            </a:endParaRPr>
          </a:p>
          <a:p>
            <a:pPr algn="ctr" defTabSz="1243493"/>
            <a:endParaRPr sz="2176" b="1">
              <a:solidFill>
                <a:srgbClr val="FFFF00"/>
              </a:solidFill>
              <a:latin typeface="Barlow"/>
              <a:ea typeface="Barlow"/>
              <a:cs typeface="Barlow"/>
              <a:sym typeface="Barlow"/>
            </a:endParaRPr>
          </a:p>
          <a:p>
            <a:pPr algn="ctr" defTabSz="1243493"/>
            <a:endParaRPr sz="2176" b="1">
              <a:solidFill>
                <a:srgbClr val="FFFF00"/>
              </a:solidFill>
              <a:latin typeface="Barlow"/>
              <a:ea typeface="Barlow"/>
              <a:cs typeface="Barlow"/>
              <a:sym typeface="Barlow"/>
            </a:endParaRPr>
          </a:p>
        </p:txBody>
      </p:sp>
      <p:sp>
        <p:nvSpPr>
          <p:cNvPr id="324" name="Google Shape;324;p49"/>
          <p:cNvSpPr txBox="1"/>
          <p:nvPr/>
        </p:nvSpPr>
        <p:spPr>
          <a:xfrm>
            <a:off x="3002231" y="1452144"/>
            <a:ext cx="2670934" cy="4090237"/>
          </a:xfrm>
          <a:prstGeom prst="rect">
            <a:avLst/>
          </a:prstGeom>
          <a:noFill/>
          <a:ln>
            <a:noFill/>
          </a:ln>
        </p:spPr>
        <p:txBody>
          <a:bodyPr spcFirstLastPara="1" wrap="square" lIns="124327" tIns="124327" rIns="124327" bIns="124327" anchor="t" anchorCtr="0">
            <a:noAutofit/>
          </a:bodyPr>
          <a:lstStyle/>
          <a:p>
            <a:pPr algn="ctr" defTabSz="1243493"/>
            <a:endParaRPr sz="24478"/>
          </a:p>
        </p:txBody>
      </p:sp>
      <p:cxnSp>
        <p:nvCxnSpPr>
          <p:cNvPr id="325" name="Google Shape;325;p49"/>
          <p:cNvCxnSpPr/>
          <p:nvPr/>
        </p:nvCxnSpPr>
        <p:spPr>
          <a:xfrm>
            <a:off x="5299573" y="3138731"/>
            <a:ext cx="1845216" cy="1845216"/>
          </a:xfrm>
          <a:prstGeom prst="straightConnector1">
            <a:avLst/>
          </a:prstGeom>
          <a:noFill/>
          <a:ln w="114300" cap="flat" cmpd="sng">
            <a:solidFill>
              <a:srgbClr val="FF0000"/>
            </a:solidFill>
            <a:prstDash val="solid"/>
            <a:round/>
            <a:headEnd type="none" w="med" len="med"/>
            <a:tailEnd type="none" w="med" len="med"/>
          </a:ln>
        </p:spPr>
      </p:cxnSp>
      <p:cxnSp>
        <p:nvCxnSpPr>
          <p:cNvPr id="326" name="Google Shape;326;p49"/>
          <p:cNvCxnSpPr/>
          <p:nvPr/>
        </p:nvCxnSpPr>
        <p:spPr>
          <a:xfrm rot="10800000" flipH="1">
            <a:off x="5299573" y="3138731"/>
            <a:ext cx="1845216" cy="1845216"/>
          </a:xfrm>
          <a:prstGeom prst="straightConnector1">
            <a:avLst/>
          </a:prstGeom>
          <a:noFill/>
          <a:ln w="114300" cap="flat" cmpd="sng">
            <a:solidFill>
              <a:srgbClr val="FF0000"/>
            </a:solidFill>
            <a:prstDash val="solid"/>
            <a:round/>
            <a:headEnd type="none" w="med" len="med"/>
            <a:tailEnd type="none" w="med" len="med"/>
          </a:ln>
        </p:spPr>
      </p:cxnSp>
      <p:sp>
        <p:nvSpPr>
          <p:cNvPr id="327" name="Google Shape;327;p49"/>
          <p:cNvSpPr/>
          <p:nvPr/>
        </p:nvSpPr>
        <p:spPr>
          <a:xfrm>
            <a:off x="7947252" y="2368739"/>
            <a:ext cx="3730413" cy="811030"/>
          </a:xfrm>
          <a:prstGeom prst="rect">
            <a:avLst/>
          </a:prstGeom>
          <a:noFill/>
          <a:ln>
            <a:noFill/>
          </a:ln>
        </p:spPr>
        <p:txBody>
          <a:bodyPr spcFirstLastPara="1" wrap="square" lIns="0" tIns="62146" rIns="0" bIns="62146" anchor="t" anchorCtr="0">
            <a:noAutofit/>
          </a:bodyPr>
          <a:lstStyle/>
          <a:p>
            <a:pPr algn="ctr" defTabSz="1243493">
              <a:lnSpc>
                <a:spcPct val="90000"/>
              </a:lnSpc>
            </a:pPr>
            <a:r>
              <a:rPr lang="en" sz="3264">
                <a:solidFill>
                  <a:srgbClr val="FFFFFF"/>
                </a:solidFill>
                <a:latin typeface="Barlow SemiBold"/>
                <a:ea typeface="Barlow SemiBold"/>
                <a:cs typeface="Barlow SemiBold"/>
                <a:sym typeface="Barlow SemiBold"/>
              </a:rPr>
              <a:t> Data Science &amp;  ML</a:t>
            </a:r>
            <a:endParaRPr sz="3264">
              <a:solidFill>
                <a:srgbClr val="FFFFFF"/>
              </a:solidFill>
              <a:latin typeface="Barlow SemiBold"/>
              <a:ea typeface="Barlow SemiBold"/>
              <a:cs typeface="Barlow SemiBold"/>
              <a:sym typeface="Barlow SemiBold"/>
            </a:endParaRPr>
          </a:p>
        </p:txBody>
      </p:sp>
      <p:grpSp>
        <p:nvGrpSpPr>
          <p:cNvPr id="328" name="Google Shape;328;p49"/>
          <p:cNvGrpSpPr/>
          <p:nvPr/>
        </p:nvGrpSpPr>
        <p:grpSpPr>
          <a:xfrm>
            <a:off x="8636038" y="3281377"/>
            <a:ext cx="2145548" cy="1487746"/>
            <a:chOff x="6605711" y="1604483"/>
            <a:chExt cx="1675608" cy="1158317"/>
          </a:xfrm>
        </p:grpSpPr>
        <p:grpSp>
          <p:nvGrpSpPr>
            <p:cNvPr id="329" name="Google Shape;329;p49"/>
            <p:cNvGrpSpPr/>
            <p:nvPr/>
          </p:nvGrpSpPr>
          <p:grpSpPr>
            <a:xfrm>
              <a:off x="6605711" y="1604483"/>
              <a:ext cx="1675608" cy="1158317"/>
              <a:chOff x="6560934" y="1604483"/>
              <a:chExt cx="1675608" cy="1158317"/>
            </a:xfrm>
          </p:grpSpPr>
          <p:grpSp>
            <p:nvGrpSpPr>
              <p:cNvPr id="330" name="Google Shape;330;p49"/>
              <p:cNvGrpSpPr/>
              <p:nvPr/>
            </p:nvGrpSpPr>
            <p:grpSpPr>
              <a:xfrm>
                <a:off x="6560934" y="1665045"/>
                <a:ext cx="535536" cy="426400"/>
                <a:chOff x="8012113" y="1747838"/>
                <a:chExt cx="334961" cy="266700"/>
              </a:xfrm>
            </p:grpSpPr>
            <p:sp>
              <p:nvSpPr>
                <p:cNvPr id="331" name="Google Shape;331;p49"/>
                <p:cNvSpPr/>
                <p:nvPr/>
              </p:nvSpPr>
              <p:spPr>
                <a:xfrm>
                  <a:off x="8040688" y="1812925"/>
                  <a:ext cx="141287" cy="26987"/>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2" name="Google Shape;332;p49"/>
                <p:cNvSpPr/>
                <p:nvPr/>
              </p:nvSpPr>
              <p:spPr>
                <a:xfrm>
                  <a:off x="8040688" y="1847850"/>
                  <a:ext cx="141287" cy="25400"/>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3" name="Google Shape;333;p49"/>
                <p:cNvSpPr/>
                <p:nvPr/>
              </p:nvSpPr>
              <p:spPr>
                <a:xfrm>
                  <a:off x="8012113" y="1747838"/>
                  <a:ext cx="334961" cy="266700"/>
                </a:xfrm>
                <a:custGeom>
                  <a:avLst/>
                  <a:gdLst/>
                  <a:ahLst/>
                  <a:cxnLst/>
                  <a:rect l="l" t="t" r="r" b="b"/>
                  <a:pathLst>
                    <a:path w="1085" h="866" extrusionOk="0">
                      <a:moveTo>
                        <a:pt x="619" y="641"/>
                      </a:moveTo>
                      <a:lnTo>
                        <a:pt x="619" y="641"/>
                      </a:lnTo>
                      <a:cubicBezTo>
                        <a:pt x="593" y="601"/>
                        <a:pt x="548" y="575"/>
                        <a:pt x="496" y="576"/>
                      </a:cubicBezTo>
                      <a:cubicBezTo>
                        <a:pt x="435" y="578"/>
                        <a:pt x="384" y="617"/>
                        <a:pt x="364" y="671"/>
                      </a:cubicBezTo>
                      <a:lnTo>
                        <a:pt x="27" y="671"/>
                      </a:lnTo>
                      <a:lnTo>
                        <a:pt x="27" y="81"/>
                      </a:lnTo>
                      <a:lnTo>
                        <a:pt x="473" y="81"/>
                      </a:lnTo>
                      <a:lnTo>
                        <a:pt x="473" y="99"/>
                      </a:lnTo>
                      <a:cubicBezTo>
                        <a:pt x="461" y="104"/>
                        <a:pt x="452" y="116"/>
                        <a:pt x="452" y="131"/>
                      </a:cubicBezTo>
                      <a:cubicBezTo>
                        <a:pt x="452" y="150"/>
                        <a:pt x="467" y="165"/>
                        <a:pt x="487" y="165"/>
                      </a:cubicBezTo>
                      <a:cubicBezTo>
                        <a:pt x="506" y="165"/>
                        <a:pt x="521" y="150"/>
                        <a:pt x="521" y="131"/>
                      </a:cubicBezTo>
                      <a:cubicBezTo>
                        <a:pt x="521" y="116"/>
                        <a:pt x="512" y="104"/>
                        <a:pt x="500" y="99"/>
                      </a:cubicBezTo>
                      <a:lnTo>
                        <a:pt x="500" y="81"/>
                      </a:lnTo>
                      <a:lnTo>
                        <a:pt x="947" y="81"/>
                      </a:lnTo>
                      <a:lnTo>
                        <a:pt x="947" y="259"/>
                      </a:lnTo>
                      <a:cubicBezTo>
                        <a:pt x="913" y="222"/>
                        <a:pt x="864" y="199"/>
                        <a:pt x="810" y="199"/>
                      </a:cubicBezTo>
                      <a:cubicBezTo>
                        <a:pt x="708" y="199"/>
                        <a:pt x="624" y="283"/>
                        <a:pt x="624" y="385"/>
                      </a:cubicBezTo>
                      <a:cubicBezTo>
                        <a:pt x="624" y="474"/>
                        <a:pt x="686" y="548"/>
                        <a:pt x="769" y="567"/>
                      </a:cubicBezTo>
                      <a:cubicBezTo>
                        <a:pt x="711" y="575"/>
                        <a:pt x="659" y="602"/>
                        <a:pt x="619" y="641"/>
                      </a:cubicBezTo>
                      <a:close/>
                      <a:moveTo>
                        <a:pt x="501" y="762"/>
                      </a:moveTo>
                      <a:lnTo>
                        <a:pt x="501" y="762"/>
                      </a:lnTo>
                      <a:cubicBezTo>
                        <a:pt x="499" y="762"/>
                        <a:pt x="498" y="762"/>
                        <a:pt x="496" y="762"/>
                      </a:cubicBezTo>
                      <a:lnTo>
                        <a:pt x="456" y="783"/>
                      </a:lnTo>
                      <a:cubicBezTo>
                        <a:pt x="454" y="784"/>
                        <a:pt x="451" y="783"/>
                        <a:pt x="450" y="781"/>
                      </a:cubicBezTo>
                      <a:cubicBezTo>
                        <a:pt x="449" y="780"/>
                        <a:pt x="449" y="779"/>
                        <a:pt x="449" y="778"/>
                      </a:cubicBezTo>
                      <a:lnTo>
                        <a:pt x="458" y="733"/>
                      </a:lnTo>
                      <a:cubicBezTo>
                        <a:pt x="458" y="732"/>
                        <a:pt x="457" y="730"/>
                        <a:pt x="456" y="729"/>
                      </a:cubicBezTo>
                      <a:lnTo>
                        <a:pt x="424" y="697"/>
                      </a:lnTo>
                      <a:cubicBezTo>
                        <a:pt x="422" y="695"/>
                        <a:pt x="422" y="692"/>
                        <a:pt x="424" y="690"/>
                      </a:cubicBezTo>
                      <a:cubicBezTo>
                        <a:pt x="425" y="690"/>
                        <a:pt x="426" y="689"/>
                        <a:pt x="427" y="689"/>
                      </a:cubicBezTo>
                      <a:lnTo>
                        <a:pt x="472" y="683"/>
                      </a:lnTo>
                      <a:cubicBezTo>
                        <a:pt x="473" y="683"/>
                        <a:pt x="475" y="682"/>
                        <a:pt x="475" y="680"/>
                      </a:cubicBezTo>
                      <a:lnTo>
                        <a:pt x="496" y="640"/>
                      </a:lnTo>
                      <a:cubicBezTo>
                        <a:pt x="497" y="638"/>
                        <a:pt x="500" y="637"/>
                        <a:pt x="502" y="638"/>
                      </a:cubicBezTo>
                      <a:cubicBezTo>
                        <a:pt x="503" y="639"/>
                        <a:pt x="504" y="639"/>
                        <a:pt x="505" y="640"/>
                      </a:cubicBezTo>
                      <a:lnTo>
                        <a:pt x="524" y="681"/>
                      </a:lnTo>
                      <a:cubicBezTo>
                        <a:pt x="525" y="683"/>
                        <a:pt x="526" y="684"/>
                        <a:pt x="528" y="684"/>
                      </a:cubicBezTo>
                      <a:lnTo>
                        <a:pt x="572" y="691"/>
                      </a:lnTo>
                      <a:cubicBezTo>
                        <a:pt x="575" y="691"/>
                        <a:pt x="576" y="693"/>
                        <a:pt x="576" y="695"/>
                      </a:cubicBezTo>
                      <a:cubicBezTo>
                        <a:pt x="575" y="697"/>
                        <a:pt x="574" y="699"/>
                        <a:pt x="572" y="702"/>
                      </a:cubicBezTo>
                      <a:lnTo>
                        <a:pt x="542" y="730"/>
                      </a:lnTo>
                      <a:cubicBezTo>
                        <a:pt x="541" y="731"/>
                        <a:pt x="540" y="733"/>
                        <a:pt x="541" y="734"/>
                      </a:cubicBezTo>
                      <a:lnTo>
                        <a:pt x="546" y="766"/>
                      </a:lnTo>
                      <a:cubicBezTo>
                        <a:pt x="544" y="772"/>
                        <a:pt x="542" y="778"/>
                        <a:pt x="541" y="784"/>
                      </a:cubicBezTo>
                      <a:cubicBezTo>
                        <a:pt x="541" y="784"/>
                        <a:pt x="541" y="784"/>
                        <a:pt x="541" y="784"/>
                      </a:cubicBezTo>
                      <a:lnTo>
                        <a:pt x="501" y="762"/>
                      </a:lnTo>
                      <a:close/>
                      <a:moveTo>
                        <a:pt x="27" y="725"/>
                      </a:moveTo>
                      <a:lnTo>
                        <a:pt x="27" y="725"/>
                      </a:lnTo>
                      <a:lnTo>
                        <a:pt x="27" y="697"/>
                      </a:lnTo>
                      <a:lnTo>
                        <a:pt x="357" y="697"/>
                      </a:lnTo>
                      <a:cubicBezTo>
                        <a:pt x="356" y="706"/>
                        <a:pt x="355" y="714"/>
                        <a:pt x="355" y="723"/>
                      </a:cubicBezTo>
                      <a:cubicBezTo>
                        <a:pt x="355" y="724"/>
                        <a:pt x="355" y="725"/>
                        <a:pt x="355" y="725"/>
                      </a:cubicBezTo>
                      <a:lnTo>
                        <a:pt x="27" y="725"/>
                      </a:lnTo>
                      <a:close/>
                      <a:moveTo>
                        <a:pt x="27" y="28"/>
                      </a:moveTo>
                      <a:lnTo>
                        <a:pt x="27" y="28"/>
                      </a:lnTo>
                      <a:lnTo>
                        <a:pt x="947" y="28"/>
                      </a:lnTo>
                      <a:lnTo>
                        <a:pt x="947" y="54"/>
                      </a:lnTo>
                      <a:lnTo>
                        <a:pt x="27" y="54"/>
                      </a:lnTo>
                      <a:lnTo>
                        <a:pt x="27" y="28"/>
                      </a:lnTo>
                      <a:close/>
                      <a:moveTo>
                        <a:pt x="495" y="131"/>
                      </a:moveTo>
                      <a:lnTo>
                        <a:pt x="495" y="131"/>
                      </a:lnTo>
                      <a:cubicBezTo>
                        <a:pt x="495" y="135"/>
                        <a:pt x="491" y="139"/>
                        <a:pt x="487" y="139"/>
                      </a:cubicBezTo>
                      <a:cubicBezTo>
                        <a:pt x="482" y="139"/>
                        <a:pt x="479" y="135"/>
                        <a:pt x="479" y="131"/>
                      </a:cubicBezTo>
                      <a:cubicBezTo>
                        <a:pt x="479" y="126"/>
                        <a:pt x="482" y="123"/>
                        <a:pt x="487" y="123"/>
                      </a:cubicBezTo>
                      <a:cubicBezTo>
                        <a:pt x="491" y="123"/>
                        <a:pt x="495" y="126"/>
                        <a:pt x="495" y="131"/>
                      </a:cubicBezTo>
                      <a:close/>
                      <a:moveTo>
                        <a:pt x="970" y="385"/>
                      </a:moveTo>
                      <a:lnTo>
                        <a:pt x="970" y="385"/>
                      </a:lnTo>
                      <a:cubicBezTo>
                        <a:pt x="970" y="473"/>
                        <a:pt x="898" y="545"/>
                        <a:pt x="810" y="545"/>
                      </a:cubicBezTo>
                      <a:cubicBezTo>
                        <a:pt x="722" y="545"/>
                        <a:pt x="651" y="473"/>
                        <a:pt x="651" y="385"/>
                      </a:cubicBezTo>
                      <a:cubicBezTo>
                        <a:pt x="651" y="297"/>
                        <a:pt x="722" y="226"/>
                        <a:pt x="810" y="226"/>
                      </a:cubicBezTo>
                      <a:cubicBezTo>
                        <a:pt x="898" y="226"/>
                        <a:pt x="970" y="297"/>
                        <a:pt x="970" y="385"/>
                      </a:cubicBezTo>
                      <a:close/>
                      <a:moveTo>
                        <a:pt x="947" y="600"/>
                      </a:moveTo>
                      <a:lnTo>
                        <a:pt x="947" y="600"/>
                      </a:lnTo>
                      <a:cubicBezTo>
                        <a:pt x="918" y="583"/>
                        <a:pt x="886" y="572"/>
                        <a:pt x="852" y="567"/>
                      </a:cubicBezTo>
                      <a:cubicBezTo>
                        <a:pt x="889" y="558"/>
                        <a:pt x="922" y="539"/>
                        <a:pt x="947" y="512"/>
                      </a:cubicBezTo>
                      <a:lnTo>
                        <a:pt x="947" y="600"/>
                      </a:lnTo>
                      <a:close/>
                      <a:moveTo>
                        <a:pt x="973" y="617"/>
                      </a:moveTo>
                      <a:lnTo>
                        <a:pt x="973" y="617"/>
                      </a:lnTo>
                      <a:lnTo>
                        <a:pt x="973" y="478"/>
                      </a:lnTo>
                      <a:lnTo>
                        <a:pt x="972" y="478"/>
                      </a:lnTo>
                      <a:cubicBezTo>
                        <a:pt x="987" y="450"/>
                        <a:pt x="997" y="419"/>
                        <a:pt x="997" y="385"/>
                      </a:cubicBezTo>
                      <a:cubicBezTo>
                        <a:pt x="997" y="353"/>
                        <a:pt x="988" y="322"/>
                        <a:pt x="973" y="295"/>
                      </a:cubicBezTo>
                      <a:lnTo>
                        <a:pt x="973" y="81"/>
                      </a:lnTo>
                      <a:lnTo>
                        <a:pt x="973" y="1"/>
                      </a:lnTo>
                      <a:lnTo>
                        <a:pt x="973" y="0"/>
                      </a:lnTo>
                      <a:lnTo>
                        <a:pt x="0" y="0"/>
                      </a:lnTo>
                      <a:lnTo>
                        <a:pt x="0" y="81"/>
                      </a:lnTo>
                      <a:lnTo>
                        <a:pt x="0" y="81"/>
                      </a:lnTo>
                      <a:lnTo>
                        <a:pt x="0" y="671"/>
                      </a:lnTo>
                      <a:lnTo>
                        <a:pt x="0" y="671"/>
                      </a:lnTo>
                      <a:lnTo>
                        <a:pt x="0" y="738"/>
                      </a:lnTo>
                      <a:lnTo>
                        <a:pt x="0" y="738"/>
                      </a:lnTo>
                      <a:lnTo>
                        <a:pt x="0" y="752"/>
                      </a:lnTo>
                      <a:lnTo>
                        <a:pt x="358" y="752"/>
                      </a:lnTo>
                      <a:cubicBezTo>
                        <a:pt x="373" y="817"/>
                        <a:pt x="432" y="866"/>
                        <a:pt x="502" y="864"/>
                      </a:cubicBezTo>
                      <a:cubicBezTo>
                        <a:pt x="581" y="863"/>
                        <a:pt x="644" y="797"/>
                        <a:pt x="643" y="718"/>
                      </a:cubicBezTo>
                      <a:cubicBezTo>
                        <a:pt x="643" y="718"/>
                        <a:pt x="643" y="718"/>
                        <a:pt x="643" y="718"/>
                      </a:cubicBezTo>
                      <a:cubicBezTo>
                        <a:pt x="643" y="699"/>
                        <a:pt x="639" y="682"/>
                        <a:pt x="632" y="666"/>
                      </a:cubicBezTo>
                      <a:cubicBezTo>
                        <a:pt x="677" y="619"/>
                        <a:pt x="741" y="590"/>
                        <a:pt x="811" y="590"/>
                      </a:cubicBezTo>
                      <a:cubicBezTo>
                        <a:pt x="947" y="590"/>
                        <a:pt x="1059" y="701"/>
                        <a:pt x="1059" y="838"/>
                      </a:cubicBezTo>
                      <a:lnTo>
                        <a:pt x="1085" y="838"/>
                      </a:lnTo>
                      <a:cubicBezTo>
                        <a:pt x="1085" y="747"/>
                        <a:pt x="1041" y="667"/>
                        <a:pt x="973" y="617"/>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34" name="Google Shape;334;p49"/>
              <p:cNvGrpSpPr/>
              <p:nvPr/>
            </p:nvGrpSpPr>
            <p:grpSpPr>
              <a:xfrm>
                <a:off x="7724242" y="2250503"/>
                <a:ext cx="512299" cy="512297"/>
                <a:chOff x="4173538" y="1703388"/>
                <a:chExt cx="336552" cy="336550"/>
              </a:xfrm>
            </p:grpSpPr>
            <p:sp>
              <p:nvSpPr>
                <p:cNvPr id="335" name="Google Shape;335;p49"/>
                <p:cNvSpPr/>
                <p:nvPr/>
              </p:nvSpPr>
              <p:spPr>
                <a:xfrm>
                  <a:off x="4352926" y="1703388"/>
                  <a:ext cx="157164" cy="155575"/>
                </a:xfrm>
                <a:custGeom>
                  <a:avLst/>
                  <a:gdLst/>
                  <a:ahLst/>
                  <a:cxnLst/>
                  <a:rect l="l" t="t" r="r" b="b"/>
                  <a:pathLst>
                    <a:path w="506" h="506" extrusionOk="0">
                      <a:moveTo>
                        <a:pt x="480" y="480"/>
                      </a:moveTo>
                      <a:lnTo>
                        <a:pt x="480" y="480"/>
                      </a:lnTo>
                      <a:lnTo>
                        <a:pt x="26" y="480"/>
                      </a:lnTo>
                      <a:lnTo>
                        <a:pt x="26" y="26"/>
                      </a:lnTo>
                      <a:lnTo>
                        <a:pt x="480" y="26"/>
                      </a:lnTo>
                      <a:lnTo>
                        <a:pt x="480" y="480"/>
                      </a:lnTo>
                      <a:close/>
                      <a:moveTo>
                        <a:pt x="506" y="0"/>
                      </a:moveTo>
                      <a:lnTo>
                        <a:pt x="506" y="0"/>
                      </a:lnTo>
                      <a:lnTo>
                        <a:pt x="0" y="0"/>
                      </a:lnTo>
                      <a:lnTo>
                        <a:pt x="0" y="506"/>
                      </a:lnTo>
                      <a:lnTo>
                        <a:pt x="506" y="506"/>
                      </a:lnTo>
                      <a:lnTo>
                        <a:pt x="506"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6" name="Google Shape;336;p49"/>
                <p:cNvSpPr/>
                <p:nvPr/>
              </p:nvSpPr>
              <p:spPr>
                <a:xfrm>
                  <a:off x="4173538" y="1884363"/>
                  <a:ext cx="157164" cy="155575"/>
                </a:xfrm>
                <a:custGeom>
                  <a:avLst/>
                  <a:gdLst/>
                  <a:ahLst/>
                  <a:cxnLst/>
                  <a:rect l="l" t="t" r="r" b="b"/>
                  <a:pathLst>
                    <a:path w="506" h="506" extrusionOk="0">
                      <a:moveTo>
                        <a:pt x="26" y="26"/>
                      </a:moveTo>
                      <a:lnTo>
                        <a:pt x="26" y="26"/>
                      </a:lnTo>
                      <a:lnTo>
                        <a:pt x="480" y="26"/>
                      </a:lnTo>
                      <a:lnTo>
                        <a:pt x="480" y="480"/>
                      </a:lnTo>
                      <a:lnTo>
                        <a:pt x="26" y="480"/>
                      </a:lnTo>
                      <a:lnTo>
                        <a:pt x="26" y="26"/>
                      </a:lnTo>
                      <a:close/>
                      <a:moveTo>
                        <a:pt x="0" y="506"/>
                      </a:moveTo>
                      <a:lnTo>
                        <a:pt x="0" y="506"/>
                      </a:lnTo>
                      <a:lnTo>
                        <a:pt x="506" y="506"/>
                      </a:lnTo>
                      <a:lnTo>
                        <a:pt x="506" y="0"/>
                      </a:lnTo>
                      <a:lnTo>
                        <a:pt x="0" y="0"/>
                      </a:lnTo>
                      <a:lnTo>
                        <a:pt x="0" y="506"/>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7" name="Google Shape;337;p49"/>
                <p:cNvSpPr/>
                <p:nvPr/>
              </p:nvSpPr>
              <p:spPr>
                <a:xfrm>
                  <a:off x="4352926" y="1884363"/>
                  <a:ext cx="157164" cy="155575"/>
                </a:xfrm>
                <a:custGeom>
                  <a:avLst/>
                  <a:gdLst/>
                  <a:ahLst/>
                  <a:cxnLst/>
                  <a:rect l="l" t="t" r="r" b="b"/>
                  <a:pathLst>
                    <a:path w="506" h="507" extrusionOk="0">
                      <a:moveTo>
                        <a:pt x="480" y="480"/>
                      </a:moveTo>
                      <a:lnTo>
                        <a:pt x="480" y="480"/>
                      </a:lnTo>
                      <a:lnTo>
                        <a:pt x="26" y="480"/>
                      </a:lnTo>
                      <a:lnTo>
                        <a:pt x="26" y="27"/>
                      </a:lnTo>
                      <a:lnTo>
                        <a:pt x="480" y="27"/>
                      </a:lnTo>
                      <a:lnTo>
                        <a:pt x="480" y="480"/>
                      </a:lnTo>
                      <a:close/>
                      <a:moveTo>
                        <a:pt x="0" y="0"/>
                      </a:moveTo>
                      <a:lnTo>
                        <a:pt x="0" y="0"/>
                      </a:lnTo>
                      <a:lnTo>
                        <a:pt x="0" y="507"/>
                      </a:lnTo>
                      <a:lnTo>
                        <a:pt x="506" y="507"/>
                      </a:lnTo>
                      <a:lnTo>
                        <a:pt x="506" y="0"/>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8" name="Google Shape;338;p49"/>
                <p:cNvSpPr/>
                <p:nvPr/>
              </p:nvSpPr>
              <p:spPr>
                <a:xfrm>
                  <a:off x="4195763" y="1984375"/>
                  <a:ext cx="31750" cy="33337"/>
                </a:xfrm>
                <a:custGeom>
                  <a:avLst/>
                  <a:gdLst/>
                  <a:ahLst/>
                  <a:cxnLst/>
                  <a:rect l="l" t="t" r="r" b="b"/>
                  <a:pathLst>
                    <a:path w="101" h="107" extrusionOk="0">
                      <a:moveTo>
                        <a:pt x="0" y="0"/>
                      </a:moveTo>
                      <a:lnTo>
                        <a:pt x="0" y="0"/>
                      </a:lnTo>
                      <a:lnTo>
                        <a:pt x="101" y="0"/>
                      </a:lnTo>
                      <a:lnTo>
                        <a:pt x="101" y="107"/>
                      </a:lnTo>
                      <a:lnTo>
                        <a:pt x="0" y="107"/>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39" name="Google Shape;339;p49"/>
                <p:cNvSpPr/>
                <p:nvPr/>
              </p:nvSpPr>
              <p:spPr>
                <a:xfrm>
                  <a:off x="4235451" y="1949450"/>
                  <a:ext cx="31750" cy="68262"/>
                </a:xfrm>
                <a:custGeom>
                  <a:avLst/>
                  <a:gdLst/>
                  <a:ahLst/>
                  <a:cxnLst/>
                  <a:rect l="l" t="t" r="r" b="b"/>
                  <a:pathLst>
                    <a:path w="100" h="221" extrusionOk="0">
                      <a:moveTo>
                        <a:pt x="0" y="0"/>
                      </a:moveTo>
                      <a:lnTo>
                        <a:pt x="0" y="0"/>
                      </a:lnTo>
                      <a:lnTo>
                        <a:pt x="100" y="0"/>
                      </a:lnTo>
                      <a:lnTo>
                        <a:pt x="100" y="221"/>
                      </a:lnTo>
                      <a:lnTo>
                        <a:pt x="0" y="221"/>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0" name="Google Shape;340;p49"/>
                <p:cNvSpPr/>
                <p:nvPr/>
              </p:nvSpPr>
              <p:spPr>
                <a:xfrm>
                  <a:off x="4276726" y="1917700"/>
                  <a:ext cx="30163" cy="100012"/>
                </a:xfrm>
                <a:custGeom>
                  <a:avLst/>
                  <a:gdLst/>
                  <a:ahLst/>
                  <a:cxnLst/>
                  <a:rect l="l" t="t" r="r" b="b"/>
                  <a:pathLst>
                    <a:path w="101" h="324" extrusionOk="0">
                      <a:moveTo>
                        <a:pt x="0" y="0"/>
                      </a:moveTo>
                      <a:lnTo>
                        <a:pt x="0" y="0"/>
                      </a:lnTo>
                      <a:lnTo>
                        <a:pt x="101" y="0"/>
                      </a:lnTo>
                      <a:lnTo>
                        <a:pt x="101" y="324"/>
                      </a:lnTo>
                      <a:lnTo>
                        <a:pt x="0" y="324"/>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1" name="Google Shape;341;p49"/>
                <p:cNvSpPr/>
                <p:nvPr/>
              </p:nvSpPr>
              <p:spPr>
                <a:xfrm>
                  <a:off x="4389438" y="1919288"/>
                  <a:ext cx="85725" cy="85725"/>
                </a:xfrm>
                <a:custGeom>
                  <a:avLst/>
                  <a:gdLst/>
                  <a:ahLst/>
                  <a:cxnLst/>
                  <a:rect l="l" t="t" r="r" b="b"/>
                  <a:pathLst>
                    <a:path w="278" h="277" extrusionOk="0">
                      <a:moveTo>
                        <a:pt x="138" y="277"/>
                      </a:moveTo>
                      <a:lnTo>
                        <a:pt x="138" y="277"/>
                      </a:lnTo>
                      <a:cubicBezTo>
                        <a:pt x="208" y="277"/>
                        <a:pt x="266" y="226"/>
                        <a:pt x="276" y="157"/>
                      </a:cubicBezTo>
                      <a:lnTo>
                        <a:pt x="278" y="142"/>
                      </a:lnTo>
                      <a:lnTo>
                        <a:pt x="172" y="142"/>
                      </a:lnTo>
                      <a:lnTo>
                        <a:pt x="169" y="151"/>
                      </a:lnTo>
                      <a:cubicBezTo>
                        <a:pt x="162" y="168"/>
                        <a:pt x="143" y="176"/>
                        <a:pt x="126" y="169"/>
                      </a:cubicBezTo>
                      <a:cubicBezTo>
                        <a:pt x="109" y="162"/>
                        <a:pt x="100" y="143"/>
                        <a:pt x="107" y="126"/>
                      </a:cubicBezTo>
                      <a:cubicBezTo>
                        <a:pt x="112" y="113"/>
                        <a:pt x="124" y="105"/>
                        <a:pt x="137" y="105"/>
                      </a:cubicBezTo>
                      <a:lnTo>
                        <a:pt x="152" y="105"/>
                      </a:lnTo>
                      <a:lnTo>
                        <a:pt x="152" y="0"/>
                      </a:lnTo>
                      <a:lnTo>
                        <a:pt x="138" y="0"/>
                      </a:lnTo>
                      <a:cubicBezTo>
                        <a:pt x="62" y="0"/>
                        <a:pt x="0" y="62"/>
                        <a:pt x="0" y="139"/>
                      </a:cubicBezTo>
                      <a:cubicBezTo>
                        <a:pt x="0" y="215"/>
                        <a:pt x="62" y="277"/>
                        <a:pt x="138" y="277"/>
                      </a:cubicBezTo>
                      <a:lnTo>
                        <a:pt x="138" y="277"/>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2" name="Google Shape;342;p49"/>
                <p:cNvSpPr/>
                <p:nvPr/>
              </p:nvSpPr>
              <p:spPr>
                <a:xfrm>
                  <a:off x="4173538" y="1703388"/>
                  <a:ext cx="157162" cy="155575"/>
                </a:xfrm>
                <a:custGeom>
                  <a:avLst/>
                  <a:gdLst/>
                  <a:ahLst/>
                  <a:cxnLst/>
                  <a:rect l="l" t="t" r="r" b="b"/>
                  <a:pathLst>
                    <a:path w="507" h="506" extrusionOk="0">
                      <a:moveTo>
                        <a:pt x="480" y="480"/>
                      </a:moveTo>
                      <a:lnTo>
                        <a:pt x="480" y="480"/>
                      </a:lnTo>
                      <a:lnTo>
                        <a:pt x="27" y="480"/>
                      </a:lnTo>
                      <a:lnTo>
                        <a:pt x="27" y="26"/>
                      </a:lnTo>
                      <a:lnTo>
                        <a:pt x="480" y="26"/>
                      </a:lnTo>
                      <a:lnTo>
                        <a:pt x="480" y="480"/>
                      </a:lnTo>
                      <a:close/>
                      <a:moveTo>
                        <a:pt x="507" y="0"/>
                      </a:moveTo>
                      <a:lnTo>
                        <a:pt x="507" y="0"/>
                      </a:lnTo>
                      <a:lnTo>
                        <a:pt x="0" y="0"/>
                      </a:lnTo>
                      <a:lnTo>
                        <a:pt x="0" y="506"/>
                      </a:lnTo>
                      <a:lnTo>
                        <a:pt x="507" y="506"/>
                      </a:lnTo>
                      <a:lnTo>
                        <a:pt x="507"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3" name="Google Shape;343;p49"/>
                <p:cNvSpPr/>
                <p:nvPr/>
              </p:nvSpPr>
              <p:spPr>
                <a:xfrm>
                  <a:off x="41957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4" name="Google Shape;344;p49"/>
                <p:cNvSpPr/>
                <p:nvPr/>
              </p:nvSpPr>
              <p:spPr>
                <a:xfrm>
                  <a:off x="4216401" y="1746250"/>
                  <a:ext cx="9525" cy="9525"/>
                </a:xfrm>
                <a:custGeom>
                  <a:avLst/>
                  <a:gdLst/>
                  <a:ahLst/>
                  <a:cxnLst/>
                  <a:rect l="l" t="t" r="r" b="b"/>
                  <a:pathLst>
                    <a:path w="32" h="32" extrusionOk="0">
                      <a:moveTo>
                        <a:pt x="16" y="0"/>
                      </a:moveTo>
                      <a:lnTo>
                        <a:pt x="16" y="0"/>
                      </a:lnTo>
                      <a:cubicBezTo>
                        <a:pt x="25" y="0"/>
                        <a:pt x="32" y="7"/>
                        <a:pt x="32" y="16"/>
                      </a:cubicBezTo>
                      <a:cubicBezTo>
                        <a:pt x="32"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5" name="Google Shape;345;p49"/>
                <p:cNvSpPr/>
                <p:nvPr/>
              </p:nvSpPr>
              <p:spPr>
                <a:xfrm>
                  <a:off x="4237038" y="1746250"/>
                  <a:ext cx="9525"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6" name="Google Shape;346;p49"/>
                <p:cNvSpPr/>
                <p:nvPr/>
              </p:nvSpPr>
              <p:spPr>
                <a:xfrm>
                  <a:off x="4256088" y="1746250"/>
                  <a:ext cx="11113"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7" name="Google Shape;347;p49"/>
                <p:cNvSpPr/>
                <p:nvPr/>
              </p:nvSpPr>
              <p:spPr>
                <a:xfrm>
                  <a:off x="4276726" y="1746250"/>
                  <a:ext cx="11113"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8" name="Google Shape;348;p49"/>
                <p:cNvSpPr/>
                <p:nvPr/>
              </p:nvSpPr>
              <p:spPr>
                <a:xfrm>
                  <a:off x="42973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49" name="Google Shape;349;p49"/>
                <p:cNvSpPr/>
                <p:nvPr/>
              </p:nvSpPr>
              <p:spPr>
                <a:xfrm>
                  <a:off x="41957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0" name="Google Shape;350;p49"/>
                <p:cNvSpPr/>
                <p:nvPr/>
              </p:nvSpPr>
              <p:spPr>
                <a:xfrm>
                  <a:off x="4216401" y="1766888"/>
                  <a:ext cx="9525" cy="9525"/>
                </a:xfrm>
                <a:custGeom>
                  <a:avLst/>
                  <a:gdLst/>
                  <a:ahLst/>
                  <a:cxnLst/>
                  <a:rect l="l" t="t" r="r" b="b"/>
                  <a:pathLst>
                    <a:path w="32" h="33" extrusionOk="0">
                      <a:moveTo>
                        <a:pt x="16" y="0"/>
                      </a:moveTo>
                      <a:lnTo>
                        <a:pt x="16" y="0"/>
                      </a:lnTo>
                      <a:cubicBezTo>
                        <a:pt x="25" y="0"/>
                        <a:pt x="32" y="7"/>
                        <a:pt x="32" y="17"/>
                      </a:cubicBezTo>
                      <a:cubicBezTo>
                        <a:pt x="32"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1" name="Google Shape;351;p49"/>
                <p:cNvSpPr/>
                <p:nvPr/>
              </p:nvSpPr>
              <p:spPr>
                <a:xfrm>
                  <a:off x="4237038" y="1766888"/>
                  <a:ext cx="9525"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2" name="Google Shape;352;p49"/>
                <p:cNvSpPr/>
                <p:nvPr/>
              </p:nvSpPr>
              <p:spPr>
                <a:xfrm>
                  <a:off x="4256088" y="1766888"/>
                  <a:ext cx="11113"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3" name="Google Shape;353;p49"/>
                <p:cNvSpPr/>
                <p:nvPr/>
              </p:nvSpPr>
              <p:spPr>
                <a:xfrm>
                  <a:off x="4276726" y="1766888"/>
                  <a:ext cx="11113"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4" name="Google Shape;354;p49"/>
                <p:cNvSpPr/>
                <p:nvPr/>
              </p:nvSpPr>
              <p:spPr>
                <a:xfrm>
                  <a:off x="42973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5" name="Google Shape;355;p49"/>
                <p:cNvSpPr/>
                <p:nvPr/>
              </p:nvSpPr>
              <p:spPr>
                <a:xfrm>
                  <a:off x="41957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6" name="Google Shape;356;p49"/>
                <p:cNvSpPr/>
                <p:nvPr/>
              </p:nvSpPr>
              <p:spPr>
                <a:xfrm>
                  <a:off x="4216401" y="1785938"/>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7" name="Google Shape;357;p49"/>
                <p:cNvSpPr/>
                <p:nvPr/>
              </p:nvSpPr>
              <p:spPr>
                <a:xfrm>
                  <a:off x="4237038" y="1785938"/>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8" name="Google Shape;358;p49"/>
                <p:cNvSpPr/>
                <p:nvPr/>
              </p:nvSpPr>
              <p:spPr>
                <a:xfrm>
                  <a:off x="4256088" y="1785938"/>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59" name="Google Shape;359;p49"/>
                <p:cNvSpPr/>
                <p:nvPr/>
              </p:nvSpPr>
              <p:spPr>
                <a:xfrm>
                  <a:off x="4276726" y="1785938"/>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0" name="Google Shape;360;p49"/>
                <p:cNvSpPr/>
                <p:nvPr/>
              </p:nvSpPr>
              <p:spPr>
                <a:xfrm>
                  <a:off x="42973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1" name="Google Shape;361;p49"/>
                <p:cNvSpPr/>
                <p:nvPr/>
              </p:nvSpPr>
              <p:spPr>
                <a:xfrm>
                  <a:off x="41957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2" name="Google Shape;362;p49"/>
                <p:cNvSpPr/>
                <p:nvPr/>
              </p:nvSpPr>
              <p:spPr>
                <a:xfrm>
                  <a:off x="4216401" y="1806575"/>
                  <a:ext cx="9525" cy="9525"/>
                </a:xfrm>
                <a:custGeom>
                  <a:avLst/>
                  <a:gdLst/>
                  <a:ahLst/>
                  <a:cxnLst/>
                  <a:rect l="l" t="t" r="r" b="b"/>
                  <a:pathLst>
                    <a:path w="32" h="33" extrusionOk="0">
                      <a:moveTo>
                        <a:pt x="16" y="0"/>
                      </a:moveTo>
                      <a:lnTo>
                        <a:pt x="16" y="0"/>
                      </a:lnTo>
                      <a:cubicBezTo>
                        <a:pt x="25" y="0"/>
                        <a:pt x="32" y="7"/>
                        <a:pt x="32" y="16"/>
                      </a:cubicBezTo>
                      <a:cubicBezTo>
                        <a:pt x="32"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3" name="Google Shape;363;p49"/>
                <p:cNvSpPr/>
                <p:nvPr/>
              </p:nvSpPr>
              <p:spPr>
                <a:xfrm>
                  <a:off x="4237038" y="1806575"/>
                  <a:ext cx="9525"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4" name="Google Shape;364;p49"/>
                <p:cNvSpPr/>
                <p:nvPr/>
              </p:nvSpPr>
              <p:spPr>
                <a:xfrm>
                  <a:off x="4256088" y="1806575"/>
                  <a:ext cx="11113"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5" name="Google Shape;365;p49"/>
                <p:cNvSpPr/>
                <p:nvPr/>
              </p:nvSpPr>
              <p:spPr>
                <a:xfrm>
                  <a:off x="4276726" y="1806575"/>
                  <a:ext cx="11113"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6" name="Google Shape;366;p49"/>
                <p:cNvSpPr/>
                <p:nvPr/>
              </p:nvSpPr>
              <p:spPr>
                <a:xfrm>
                  <a:off x="42973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7" name="Google Shape;367;p49"/>
                <p:cNvSpPr/>
                <p:nvPr/>
              </p:nvSpPr>
              <p:spPr>
                <a:xfrm>
                  <a:off x="41957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8" name="Google Shape;368;p49"/>
                <p:cNvSpPr/>
                <p:nvPr/>
              </p:nvSpPr>
              <p:spPr>
                <a:xfrm>
                  <a:off x="4216401" y="1827213"/>
                  <a:ext cx="9525" cy="9525"/>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69" name="Google Shape;369;p49"/>
                <p:cNvSpPr/>
                <p:nvPr/>
              </p:nvSpPr>
              <p:spPr>
                <a:xfrm>
                  <a:off x="4237038" y="1827213"/>
                  <a:ext cx="9525"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0" name="Google Shape;370;p49"/>
                <p:cNvSpPr/>
                <p:nvPr/>
              </p:nvSpPr>
              <p:spPr>
                <a:xfrm>
                  <a:off x="4256088" y="1827213"/>
                  <a:ext cx="11113"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1" name="Google Shape;371;p49"/>
                <p:cNvSpPr/>
                <p:nvPr/>
              </p:nvSpPr>
              <p:spPr>
                <a:xfrm>
                  <a:off x="4276726" y="1827213"/>
                  <a:ext cx="11113"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2" name="Google Shape;372;p49"/>
                <p:cNvSpPr/>
                <p:nvPr/>
              </p:nvSpPr>
              <p:spPr>
                <a:xfrm>
                  <a:off x="42973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3" name="Google Shape;373;p49"/>
                <p:cNvSpPr/>
                <p:nvPr/>
              </p:nvSpPr>
              <p:spPr>
                <a:xfrm>
                  <a:off x="41957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4" name="Google Shape;374;p49"/>
                <p:cNvSpPr/>
                <p:nvPr/>
              </p:nvSpPr>
              <p:spPr>
                <a:xfrm>
                  <a:off x="4216401" y="1725613"/>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5" name="Google Shape;375;p49"/>
                <p:cNvSpPr/>
                <p:nvPr/>
              </p:nvSpPr>
              <p:spPr>
                <a:xfrm>
                  <a:off x="4237038" y="1725613"/>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6" name="Google Shape;376;p49"/>
                <p:cNvSpPr/>
                <p:nvPr/>
              </p:nvSpPr>
              <p:spPr>
                <a:xfrm>
                  <a:off x="4256088" y="1725613"/>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7" name="Google Shape;377;p49"/>
                <p:cNvSpPr/>
                <p:nvPr/>
              </p:nvSpPr>
              <p:spPr>
                <a:xfrm>
                  <a:off x="4276726" y="1725613"/>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8" name="Google Shape;378;p49"/>
                <p:cNvSpPr/>
                <p:nvPr/>
              </p:nvSpPr>
              <p:spPr>
                <a:xfrm>
                  <a:off x="42973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79" name="Google Shape;379;p49"/>
                <p:cNvSpPr/>
                <p:nvPr/>
              </p:nvSpPr>
              <p:spPr>
                <a:xfrm>
                  <a:off x="4375151" y="1763713"/>
                  <a:ext cx="114300" cy="61912"/>
                </a:xfrm>
                <a:custGeom>
                  <a:avLst/>
                  <a:gdLst/>
                  <a:ahLst/>
                  <a:cxnLst/>
                  <a:rect l="l" t="t" r="r" b="b"/>
                  <a:pathLst>
                    <a:path w="370" h="199" extrusionOk="0">
                      <a:moveTo>
                        <a:pt x="110" y="108"/>
                      </a:moveTo>
                      <a:lnTo>
                        <a:pt x="110" y="108"/>
                      </a:lnTo>
                      <a:lnTo>
                        <a:pt x="239" y="174"/>
                      </a:lnTo>
                      <a:lnTo>
                        <a:pt x="370" y="17"/>
                      </a:lnTo>
                      <a:lnTo>
                        <a:pt x="350" y="0"/>
                      </a:lnTo>
                      <a:lnTo>
                        <a:pt x="232" y="141"/>
                      </a:lnTo>
                      <a:lnTo>
                        <a:pt x="104" y="76"/>
                      </a:lnTo>
                      <a:lnTo>
                        <a:pt x="0" y="180"/>
                      </a:lnTo>
                      <a:lnTo>
                        <a:pt x="18" y="199"/>
                      </a:lnTo>
                      <a:lnTo>
                        <a:pt x="110" y="10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80" name="Google Shape;380;p49"/>
              <p:cNvGrpSpPr/>
              <p:nvPr/>
            </p:nvGrpSpPr>
            <p:grpSpPr>
              <a:xfrm>
                <a:off x="6574299" y="2274639"/>
                <a:ext cx="508585" cy="471929"/>
                <a:chOff x="4165600" y="2647951"/>
                <a:chExt cx="352425" cy="327024"/>
              </a:xfrm>
            </p:grpSpPr>
            <p:sp>
              <p:nvSpPr>
                <p:cNvPr id="381" name="Google Shape;381;p49"/>
                <p:cNvSpPr/>
                <p:nvPr/>
              </p:nvSpPr>
              <p:spPr>
                <a:xfrm>
                  <a:off x="4460875" y="2938463"/>
                  <a:ext cx="17463" cy="15875"/>
                </a:xfrm>
                <a:custGeom>
                  <a:avLst/>
                  <a:gdLst/>
                  <a:ahLst/>
                  <a:cxnLst/>
                  <a:rect l="l" t="t" r="r" b="b"/>
                  <a:pathLst>
                    <a:path w="47" h="46" extrusionOk="0">
                      <a:moveTo>
                        <a:pt x="0" y="22"/>
                      </a:moveTo>
                      <a:lnTo>
                        <a:pt x="0" y="22"/>
                      </a:lnTo>
                      <a:cubicBezTo>
                        <a:pt x="0" y="10"/>
                        <a:pt x="10" y="0"/>
                        <a:pt x="23" y="0"/>
                      </a:cubicBezTo>
                      <a:cubicBezTo>
                        <a:pt x="36" y="0"/>
                        <a:pt x="47" y="10"/>
                        <a:pt x="47" y="23"/>
                      </a:cubicBezTo>
                      <a:cubicBezTo>
                        <a:pt x="47" y="36"/>
                        <a:pt x="36" y="46"/>
                        <a:pt x="23" y="46"/>
                      </a:cubicBezTo>
                      <a:cubicBezTo>
                        <a:pt x="10" y="46"/>
                        <a:pt x="0" y="35"/>
                        <a:pt x="0" y="22"/>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2" name="Google Shape;382;p49"/>
                <p:cNvSpPr/>
                <p:nvPr/>
              </p:nvSpPr>
              <p:spPr>
                <a:xfrm>
                  <a:off x="4165600" y="2647951"/>
                  <a:ext cx="352425" cy="327024"/>
                </a:xfrm>
                <a:custGeom>
                  <a:avLst/>
                  <a:gdLst/>
                  <a:ahLst/>
                  <a:cxnLst/>
                  <a:rect l="l" t="t" r="r" b="b"/>
                  <a:pathLst>
                    <a:path w="992" h="922" extrusionOk="0">
                      <a:moveTo>
                        <a:pt x="907" y="767"/>
                      </a:moveTo>
                      <a:lnTo>
                        <a:pt x="907" y="767"/>
                      </a:lnTo>
                      <a:lnTo>
                        <a:pt x="559" y="767"/>
                      </a:lnTo>
                      <a:lnTo>
                        <a:pt x="559" y="673"/>
                      </a:lnTo>
                      <a:lnTo>
                        <a:pt x="907" y="673"/>
                      </a:lnTo>
                      <a:cubicBezTo>
                        <a:pt x="933" y="673"/>
                        <a:pt x="954" y="694"/>
                        <a:pt x="954" y="720"/>
                      </a:cubicBezTo>
                      <a:cubicBezTo>
                        <a:pt x="954" y="746"/>
                        <a:pt x="933" y="767"/>
                        <a:pt x="907" y="767"/>
                      </a:cubicBezTo>
                      <a:close/>
                      <a:moveTo>
                        <a:pt x="954" y="840"/>
                      </a:moveTo>
                      <a:lnTo>
                        <a:pt x="954" y="840"/>
                      </a:lnTo>
                      <a:cubicBezTo>
                        <a:pt x="954" y="866"/>
                        <a:pt x="933" y="886"/>
                        <a:pt x="907" y="886"/>
                      </a:cubicBezTo>
                      <a:lnTo>
                        <a:pt x="559" y="886"/>
                      </a:lnTo>
                      <a:lnTo>
                        <a:pt x="559" y="793"/>
                      </a:lnTo>
                      <a:lnTo>
                        <a:pt x="907" y="793"/>
                      </a:lnTo>
                      <a:cubicBezTo>
                        <a:pt x="933" y="793"/>
                        <a:pt x="954" y="813"/>
                        <a:pt x="955" y="839"/>
                      </a:cubicBezTo>
                      <a:cubicBezTo>
                        <a:pt x="955" y="839"/>
                        <a:pt x="955" y="840"/>
                        <a:pt x="955" y="840"/>
                      </a:cubicBezTo>
                      <a:lnTo>
                        <a:pt x="954" y="840"/>
                      </a:lnTo>
                      <a:close/>
                      <a:moveTo>
                        <a:pt x="401" y="707"/>
                      </a:moveTo>
                      <a:lnTo>
                        <a:pt x="401" y="707"/>
                      </a:lnTo>
                      <a:cubicBezTo>
                        <a:pt x="394" y="611"/>
                        <a:pt x="321" y="534"/>
                        <a:pt x="226" y="522"/>
                      </a:cubicBezTo>
                      <a:lnTo>
                        <a:pt x="226" y="406"/>
                      </a:lnTo>
                      <a:cubicBezTo>
                        <a:pt x="326" y="400"/>
                        <a:pt x="406" y="320"/>
                        <a:pt x="413" y="220"/>
                      </a:cubicBezTo>
                      <a:lnTo>
                        <a:pt x="538" y="220"/>
                      </a:lnTo>
                      <a:cubicBezTo>
                        <a:pt x="545" y="320"/>
                        <a:pt x="624" y="399"/>
                        <a:pt x="723" y="406"/>
                      </a:cubicBezTo>
                      <a:lnTo>
                        <a:pt x="723" y="527"/>
                      </a:lnTo>
                      <a:lnTo>
                        <a:pt x="532" y="527"/>
                      </a:lnTo>
                      <a:lnTo>
                        <a:pt x="532" y="707"/>
                      </a:lnTo>
                      <a:lnTo>
                        <a:pt x="401" y="707"/>
                      </a:lnTo>
                      <a:close/>
                      <a:moveTo>
                        <a:pt x="314" y="853"/>
                      </a:moveTo>
                      <a:lnTo>
                        <a:pt x="314" y="853"/>
                      </a:lnTo>
                      <a:cubicBezTo>
                        <a:pt x="306" y="815"/>
                        <a:pt x="280" y="784"/>
                        <a:pt x="244" y="771"/>
                      </a:cubicBezTo>
                      <a:cubicBezTo>
                        <a:pt x="282" y="748"/>
                        <a:pt x="294" y="698"/>
                        <a:pt x="271" y="661"/>
                      </a:cubicBezTo>
                      <a:cubicBezTo>
                        <a:pt x="248" y="623"/>
                        <a:pt x="199" y="611"/>
                        <a:pt x="161" y="634"/>
                      </a:cubicBezTo>
                      <a:cubicBezTo>
                        <a:pt x="123" y="657"/>
                        <a:pt x="111" y="706"/>
                        <a:pt x="134" y="744"/>
                      </a:cubicBezTo>
                      <a:cubicBezTo>
                        <a:pt x="141" y="755"/>
                        <a:pt x="150" y="764"/>
                        <a:pt x="161" y="771"/>
                      </a:cubicBezTo>
                      <a:cubicBezTo>
                        <a:pt x="125" y="784"/>
                        <a:pt x="99" y="815"/>
                        <a:pt x="91" y="852"/>
                      </a:cubicBezTo>
                      <a:cubicBezTo>
                        <a:pt x="17" y="791"/>
                        <a:pt x="8" y="681"/>
                        <a:pt x="69" y="608"/>
                      </a:cubicBezTo>
                      <a:cubicBezTo>
                        <a:pt x="131" y="534"/>
                        <a:pt x="240" y="525"/>
                        <a:pt x="313" y="586"/>
                      </a:cubicBezTo>
                      <a:cubicBezTo>
                        <a:pt x="387" y="648"/>
                        <a:pt x="396" y="757"/>
                        <a:pt x="335" y="830"/>
                      </a:cubicBezTo>
                      <a:cubicBezTo>
                        <a:pt x="328" y="838"/>
                        <a:pt x="321" y="845"/>
                        <a:pt x="313" y="852"/>
                      </a:cubicBezTo>
                      <a:lnTo>
                        <a:pt x="314" y="853"/>
                      </a:lnTo>
                      <a:close/>
                      <a:moveTo>
                        <a:pt x="203" y="756"/>
                      </a:moveTo>
                      <a:lnTo>
                        <a:pt x="203" y="756"/>
                      </a:lnTo>
                      <a:cubicBezTo>
                        <a:pt x="173" y="756"/>
                        <a:pt x="149" y="732"/>
                        <a:pt x="149" y="703"/>
                      </a:cubicBezTo>
                      <a:cubicBezTo>
                        <a:pt x="149" y="674"/>
                        <a:pt x="173" y="650"/>
                        <a:pt x="203" y="650"/>
                      </a:cubicBezTo>
                      <a:cubicBezTo>
                        <a:pt x="232" y="650"/>
                        <a:pt x="256" y="674"/>
                        <a:pt x="256" y="703"/>
                      </a:cubicBezTo>
                      <a:cubicBezTo>
                        <a:pt x="256" y="732"/>
                        <a:pt x="232" y="756"/>
                        <a:pt x="202" y="756"/>
                      </a:cubicBezTo>
                      <a:lnTo>
                        <a:pt x="202" y="756"/>
                      </a:lnTo>
                      <a:lnTo>
                        <a:pt x="203" y="756"/>
                      </a:lnTo>
                      <a:close/>
                      <a:moveTo>
                        <a:pt x="116" y="870"/>
                      </a:moveTo>
                      <a:lnTo>
                        <a:pt x="116" y="870"/>
                      </a:lnTo>
                      <a:cubicBezTo>
                        <a:pt x="122" y="822"/>
                        <a:pt x="165" y="788"/>
                        <a:pt x="213" y="794"/>
                      </a:cubicBezTo>
                      <a:cubicBezTo>
                        <a:pt x="253" y="799"/>
                        <a:pt x="284" y="830"/>
                        <a:pt x="289" y="870"/>
                      </a:cubicBezTo>
                      <a:cubicBezTo>
                        <a:pt x="236" y="901"/>
                        <a:pt x="169" y="901"/>
                        <a:pt x="116" y="870"/>
                      </a:cubicBezTo>
                      <a:close/>
                      <a:moveTo>
                        <a:pt x="214" y="243"/>
                      </a:moveTo>
                      <a:lnTo>
                        <a:pt x="214" y="243"/>
                      </a:lnTo>
                      <a:cubicBezTo>
                        <a:pt x="185" y="243"/>
                        <a:pt x="161" y="219"/>
                        <a:pt x="161" y="190"/>
                      </a:cubicBezTo>
                      <a:cubicBezTo>
                        <a:pt x="161" y="160"/>
                        <a:pt x="185" y="137"/>
                        <a:pt x="214" y="137"/>
                      </a:cubicBezTo>
                      <a:cubicBezTo>
                        <a:pt x="244" y="137"/>
                        <a:pt x="267" y="160"/>
                        <a:pt x="267" y="190"/>
                      </a:cubicBezTo>
                      <a:cubicBezTo>
                        <a:pt x="267" y="219"/>
                        <a:pt x="243" y="243"/>
                        <a:pt x="214" y="243"/>
                      </a:cubicBezTo>
                      <a:lnTo>
                        <a:pt x="214" y="243"/>
                      </a:lnTo>
                      <a:close/>
                      <a:moveTo>
                        <a:pt x="214" y="380"/>
                      </a:moveTo>
                      <a:lnTo>
                        <a:pt x="214" y="380"/>
                      </a:lnTo>
                      <a:lnTo>
                        <a:pt x="214" y="380"/>
                      </a:lnTo>
                      <a:cubicBezTo>
                        <a:pt x="184" y="380"/>
                        <a:pt x="154" y="372"/>
                        <a:pt x="127" y="357"/>
                      </a:cubicBezTo>
                      <a:cubicBezTo>
                        <a:pt x="133" y="309"/>
                        <a:pt x="177" y="275"/>
                        <a:pt x="225" y="281"/>
                      </a:cubicBezTo>
                      <a:cubicBezTo>
                        <a:pt x="264" y="286"/>
                        <a:pt x="296" y="317"/>
                        <a:pt x="301" y="357"/>
                      </a:cubicBezTo>
                      <a:cubicBezTo>
                        <a:pt x="274" y="372"/>
                        <a:pt x="245" y="380"/>
                        <a:pt x="214" y="380"/>
                      </a:cubicBezTo>
                      <a:lnTo>
                        <a:pt x="214" y="380"/>
                      </a:lnTo>
                      <a:close/>
                      <a:moveTo>
                        <a:pt x="41" y="207"/>
                      </a:moveTo>
                      <a:lnTo>
                        <a:pt x="41" y="207"/>
                      </a:lnTo>
                      <a:cubicBezTo>
                        <a:pt x="40" y="111"/>
                        <a:pt x="117" y="33"/>
                        <a:pt x="213" y="33"/>
                      </a:cubicBezTo>
                      <a:cubicBezTo>
                        <a:pt x="309" y="32"/>
                        <a:pt x="387" y="109"/>
                        <a:pt x="387" y="205"/>
                      </a:cubicBezTo>
                      <a:cubicBezTo>
                        <a:pt x="388" y="257"/>
                        <a:pt x="365" y="306"/>
                        <a:pt x="325" y="339"/>
                      </a:cubicBezTo>
                      <a:cubicBezTo>
                        <a:pt x="316" y="302"/>
                        <a:pt x="290" y="272"/>
                        <a:pt x="255" y="258"/>
                      </a:cubicBezTo>
                      <a:cubicBezTo>
                        <a:pt x="293" y="235"/>
                        <a:pt x="305" y="186"/>
                        <a:pt x="282" y="148"/>
                      </a:cubicBezTo>
                      <a:cubicBezTo>
                        <a:pt x="259" y="110"/>
                        <a:pt x="210" y="98"/>
                        <a:pt x="172" y="121"/>
                      </a:cubicBezTo>
                      <a:cubicBezTo>
                        <a:pt x="134" y="144"/>
                        <a:pt x="122" y="193"/>
                        <a:pt x="145" y="231"/>
                      </a:cubicBezTo>
                      <a:cubicBezTo>
                        <a:pt x="152" y="242"/>
                        <a:pt x="161" y="251"/>
                        <a:pt x="172" y="258"/>
                      </a:cubicBezTo>
                      <a:cubicBezTo>
                        <a:pt x="137" y="272"/>
                        <a:pt x="110" y="302"/>
                        <a:pt x="102" y="339"/>
                      </a:cubicBezTo>
                      <a:cubicBezTo>
                        <a:pt x="63" y="306"/>
                        <a:pt x="41" y="258"/>
                        <a:pt x="41" y="207"/>
                      </a:cubicBezTo>
                      <a:close/>
                      <a:moveTo>
                        <a:pt x="736" y="34"/>
                      </a:moveTo>
                      <a:lnTo>
                        <a:pt x="736" y="34"/>
                      </a:lnTo>
                      <a:cubicBezTo>
                        <a:pt x="832" y="35"/>
                        <a:pt x="909" y="113"/>
                        <a:pt x="909" y="209"/>
                      </a:cubicBezTo>
                      <a:cubicBezTo>
                        <a:pt x="908" y="259"/>
                        <a:pt x="886" y="307"/>
                        <a:pt x="848" y="339"/>
                      </a:cubicBezTo>
                      <a:cubicBezTo>
                        <a:pt x="839" y="302"/>
                        <a:pt x="813" y="272"/>
                        <a:pt x="778" y="258"/>
                      </a:cubicBezTo>
                      <a:cubicBezTo>
                        <a:pt x="815" y="235"/>
                        <a:pt x="828" y="186"/>
                        <a:pt x="805" y="148"/>
                      </a:cubicBezTo>
                      <a:cubicBezTo>
                        <a:pt x="782" y="110"/>
                        <a:pt x="733" y="98"/>
                        <a:pt x="695" y="121"/>
                      </a:cubicBezTo>
                      <a:cubicBezTo>
                        <a:pt x="657" y="144"/>
                        <a:pt x="645" y="193"/>
                        <a:pt x="668" y="231"/>
                      </a:cubicBezTo>
                      <a:cubicBezTo>
                        <a:pt x="675" y="242"/>
                        <a:pt x="684" y="251"/>
                        <a:pt x="695" y="258"/>
                      </a:cubicBezTo>
                      <a:cubicBezTo>
                        <a:pt x="660" y="272"/>
                        <a:pt x="633" y="302"/>
                        <a:pt x="625" y="339"/>
                      </a:cubicBezTo>
                      <a:cubicBezTo>
                        <a:pt x="552" y="277"/>
                        <a:pt x="543" y="168"/>
                        <a:pt x="606" y="95"/>
                      </a:cubicBezTo>
                      <a:cubicBezTo>
                        <a:pt x="638" y="57"/>
                        <a:pt x="686" y="35"/>
                        <a:pt x="736" y="34"/>
                      </a:cubicBezTo>
                      <a:lnTo>
                        <a:pt x="736" y="34"/>
                      </a:lnTo>
                      <a:close/>
                      <a:moveTo>
                        <a:pt x="823" y="356"/>
                      </a:moveTo>
                      <a:lnTo>
                        <a:pt x="823" y="356"/>
                      </a:lnTo>
                      <a:cubicBezTo>
                        <a:pt x="770" y="388"/>
                        <a:pt x="704" y="388"/>
                        <a:pt x="650" y="356"/>
                      </a:cubicBezTo>
                      <a:cubicBezTo>
                        <a:pt x="656" y="309"/>
                        <a:pt x="700" y="275"/>
                        <a:pt x="747" y="280"/>
                      </a:cubicBezTo>
                      <a:cubicBezTo>
                        <a:pt x="787" y="285"/>
                        <a:pt x="818" y="317"/>
                        <a:pt x="823" y="356"/>
                      </a:cubicBezTo>
                      <a:close/>
                      <a:moveTo>
                        <a:pt x="736" y="243"/>
                      </a:moveTo>
                      <a:lnTo>
                        <a:pt x="736" y="243"/>
                      </a:lnTo>
                      <a:cubicBezTo>
                        <a:pt x="707" y="243"/>
                        <a:pt x="683" y="219"/>
                        <a:pt x="683" y="189"/>
                      </a:cubicBezTo>
                      <a:cubicBezTo>
                        <a:pt x="683" y="160"/>
                        <a:pt x="707" y="136"/>
                        <a:pt x="736" y="136"/>
                      </a:cubicBezTo>
                      <a:cubicBezTo>
                        <a:pt x="766" y="136"/>
                        <a:pt x="790" y="160"/>
                        <a:pt x="790" y="189"/>
                      </a:cubicBezTo>
                      <a:cubicBezTo>
                        <a:pt x="790" y="219"/>
                        <a:pt x="766" y="243"/>
                        <a:pt x="736" y="243"/>
                      </a:cubicBezTo>
                      <a:close/>
                      <a:moveTo>
                        <a:pt x="955" y="600"/>
                      </a:moveTo>
                      <a:lnTo>
                        <a:pt x="955" y="600"/>
                      </a:lnTo>
                      <a:cubicBezTo>
                        <a:pt x="955" y="626"/>
                        <a:pt x="934" y="647"/>
                        <a:pt x="908" y="647"/>
                      </a:cubicBezTo>
                      <a:cubicBezTo>
                        <a:pt x="908" y="647"/>
                        <a:pt x="908" y="647"/>
                        <a:pt x="907" y="647"/>
                      </a:cubicBezTo>
                      <a:lnTo>
                        <a:pt x="559" y="647"/>
                      </a:lnTo>
                      <a:lnTo>
                        <a:pt x="559" y="554"/>
                      </a:lnTo>
                      <a:lnTo>
                        <a:pt x="907" y="554"/>
                      </a:lnTo>
                      <a:cubicBezTo>
                        <a:pt x="933" y="553"/>
                        <a:pt x="954" y="574"/>
                        <a:pt x="955" y="600"/>
                      </a:cubicBezTo>
                      <a:cubicBezTo>
                        <a:pt x="955" y="600"/>
                        <a:pt x="955" y="600"/>
                        <a:pt x="955" y="601"/>
                      </a:cubicBezTo>
                      <a:lnTo>
                        <a:pt x="955" y="600"/>
                      </a:lnTo>
                      <a:close/>
                      <a:moveTo>
                        <a:pt x="981" y="720"/>
                      </a:moveTo>
                      <a:lnTo>
                        <a:pt x="981" y="720"/>
                      </a:lnTo>
                      <a:cubicBezTo>
                        <a:pt x="981" y="696"/>
                        <a:pt x="970" y="674"/>
                        <a:pt x="950" y="660"/>
                      </a:cubicBezTo>
                      <a:cubicBezTo>
                        <a:pt x="983" y="638"/>
                        <a:pt x="992" y="592"/>
                        <a:pt x="969" y="559"/>
                      </a:cubicBezTo>
                      <a:cubicBezTo>
                        <a:pt x="955" y="539"/>
                        <a:pt x="932" y="527"/>
                        <a:pt x="908" y="527"/>
                      </a:cubicBezTo>
                      <a:lnTo>
                        <a:pt x="750" y="527"/>
                      </a:lnTo>
                      <a:lnTo>
                        <a:pt x="750" y="406"/>
                      </a:lnTo>
                      <a:cubicBezTo>
                        <a:pt x="860" y="399"/>
                        <a:pt x="944" y="304"/>
                        <a:pt x="937" y="194"/>
                      </a:cubicBezTo>
                      <a:cubicBezTo>
                        <a:pt x="930" y="83"/>
                        <a:pt x="835" y="0"/>
                        <a:pt x="724" y="7"/>
                      </a:cubicBezTo>
                      <a:cubicBezTo>
                        <a:pt x="624" y="13"/>
                        <a:pt x="544" y="93"/>
                        <a:pt x="537" y="194"/>
                      </a:cubicBezTo>
                      <a:lnTo>
                        <a:pt x="413" y="194"/>
                      </a:lnTo>
                      <a:cubicBezTo>
                        <a:pt x="406" y="83"/>
                        <a:pt x="310" y="0"/>
                        <a:pt x="200" y="7"/>
                      </a:cubicBezTo>
                      <a:cubicBezTo>
                        <a:pt x="90" y="14"/>
                        <a:pt x="6" y="109"/>
                        <a:pt x="13" y="219"/>
                      </a:cubicBezTo>
                      <a:cubicBezTo>
                        <a:pt x="20" y="319"/>
                        <a:pt x="99" y="399"/>
                        <a:pt x="199" y="406"/>
                      </a:cubicBezTo>
                      <a:lnTo>
                        <a:pt x="199" y="521"/>
                      </a:lnTo>
                      <a:cubicBezTo>
                        <a:pt x="89" y="522"/>
                        <a:pt x="0" y="612"/>
                        <a:pt x="1" y="723"/>
                      </a:cubicBezTo>
                      <a:cubicBezTo>
                        <a:pt x="2" y="833"/>
                        <a:pt x="93" y="922"/>
                        <a:pt x="203" y="921"/>
                      </a:cubicBezTo>
                      <a:cubicBezTo>
                        <a:pt x="308" y="920"/>
                        <a:pt x="394" y="838"/>
                        <a:pt x="401" y="733"/>
                      </a:cubicBezTo>
                      <a:lnTo>
                        <a:pt x="532" y="733"/>
                      </a:lnTo>
                      <a:lnTo>
                        <a:pt x="532" y="913"/>
                      </a:lnTo>
                      <a:lnTo>
                        <a:pt x="907" y="913"/>
                      </a:lnTo>
                      <a:cubicBezTo>
                        <a:pt x="948" y="913"/>
                        <a:pt x="981" y="881"/>
                        <a:pt x="981" y="841"/>
                      </a:cubicBezTo>
                      <a:cubicBezTo>
                        <a:pt x="981" y="816"/>
                        <a:pt x="970" y="793"/>
                        <a:pt x="949" y="780"/>
                      </a:cubicBezTo>
                      <a:cubicBezTo>
                        <a:pt x="969" y="766"/>
                        <a:pt x="981" y="744"/>
                        <a:pt x="981" y="72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3" name="Google Shape;383;p49"/>
                <p:cNvSpPr/>
                <p:nvPr/>
              </p:nvSpPr>
              <p:spPr>
                <a:xfrm>
                  <a:off x="4460875" y="2895601"/>
                  <a:ext cx="17463" cy="15875"/>
                </a:xfrm>
                <a:custGeom>
                  <a:avLst/>
                  <a:gdLst/>
                  <a:ahLst/>
                  <a:cxnLst/>
                  <a:rect l="l" t="t" r="r" b="b"/>
                  <a:pathLst>
                    <a:path w="47" h="46" extrusionOk="0">
                      <a:moveTo>
                        <a:pt x="0" y="23"/>
                      </a:moveTo>
                      <a:lnTo>
                        <a:pt x="0" y="23"/>
                      </a:lnTo>
                      <a:cubicBezTo>
                        <a:pt x="0" y="10"/>
                        <a:pt x="11" y="0"/>
                        <a:pt x="24" y="0"/>
                      </a:cubicBezTo>
                      <a:cubicBezTo>
                        <a:pt x="37" y="0"/>
                        <a:pt x="47" y="11"/>
                        <a:pt x="47" y="23"/>
                      </a:cubicBezTo>
                      <a:cubicBezTo>
                        <a:pt x="47" y="36"/>
                        <a:pt x="36" y="46"/>
                        <a:pt x="23" y="46"/>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4" name="Google Shape;384;p49"/>
                <p:cNvSpPr/>
                <p:nvPr/>
              </p:nvSpPr>
              <p:spPr>
                <a:xfrm>
                  <a:off x="4460875" y="2852738"/>
                  <a:ext cx="17463" cy="17463"/>
                </a:xfrm>
                <a:custGeom>
                  <a:avLst/>
                  <a:gdLst/>
                  <a:ahLst/>
                  <a:cxnLst/>
                  <a:rect l="l" t="t" r="r" b="b"/>
                  <a:pathLst>
                    <a:path w="47" h="47" extrusionOk="0">
                      <a:moveTo>
                        <a:pt x="0" y="23"/>
                      </a:moveTo>
                      <a:lnTo>
                        <a:pt x="0" y="23"/>
                      </a:lnTo>
                      <a:cubicBezTo>
                        <a:pt x="0" y="11"/>
                        <a:pt x="11" y="0"/>
                        <a:pt x="24" y="0"/>
                      </a:cubicBezTo>
                      <a:cubicBezTo>
                        <a:pt x="37" y="1"/>
                        <a:pt x="47" y="11"/>
                        <a:pt x="47" y="24"/>
                      </a:cubicBezTo>
                      <a:cubicBezTo>
                        <a:pt x="47" y="36"/>
                        <a:pt x="36" y="47"/>
                        <a:pt x="23" y="47"/>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385" name="Google Shape;385;p49"/>
              <p:cNvGrpSpPr/>
              <p:nvPr/>
            </p:nvGrpSpPr>
            <p:grpSpPr>
              <a:xfrm>
                <a:off x="7760616" y="1604483"/>
                <a:ext cx="439811" cy="509652"/>
                <a:chOff x="382490" y="4164377"/>
                <a:chExt cx="439811" cy="509652"/>
              </a:xfrm>
            </p:grpSpPr>
            <p:sp>
              <p:nvSpPr>
                <p:cNvPr id="386" name="Google Shape;386;p49"/>
                <p:cNvSpPr/>
                <p:nvPr/>
              </p:nvSpPr>
              <p:spPr>
                <a:xfrm>
                  <a:off x="382490" y="4164377"/>
                  <a:ext cx="439811" cy="509652"/>
                </a:xfrm>
                <a:custGeom>
                  <a:avLst/>
                  <a:gdLst/>
                  <a:ahLst/>
                  <a:cxnLst/>
                  <a:rect l="l" t="t" r="r" b="b"/>
                  <a:pathLst>
                    <a:path w="915" h="1056" extrusionOk="0">
                      <a:moveTo>
                        <a:pt x="740" y="730"/>
                      </a:moveTo>
                      <a:lnTo>
                        <a:pt x="740" y="730"/>
                      </a:lnTo>
                      <a:cubicBezTo>
                        <a:pt x="730" y="761"/>
                        <a:pt x="713" y="790"/>
                        <a:pt x="691" y="814"/>
                      </a:cubicBezTo>
                      <a:cubicBezTo>
                        <a:pt x="653" y="856"/>
                        <a:pt x="581" y="911"/>
                        <a:pt x="449" y="938"/>
                      </a:cubicBezTo>
                      <a:cubicBezTo>
                        <a:pt x="207" y="889"/>
                        <a:pt x="161" y="745"/>
                        <a:pt x="157" y="730"/>
                      </a:cubicBezTo>
                      <a:lnTo>
                        <a:pt x="157" y="260"/>
                      </a:lnTo>
                      <a:lnTo>
                        <a:pt x="740" y="260"/>
                      </a:lnTo>
                      <a:lnTo>
                        <a:pt x="740" y="730"/>
                      </a:lnTo>
                      <a:close/>
                      <a:moveTo>
                        <a:pt x="882" y="798"/>
                      </a:moveTo>
                      <a:lnTo>
                        <a:pt x="882" y="798"/>
                      </a:lnTo>
                      <a:lnTo>
                        <a:pt x="882" y="654"/>
                      </a:lnTo>
                      <a:lnTo>
                        <a:pt x="767" y="654"/>
                      </a:lnTo>
                      <a:lnTo>
                        <a:pt x="767" y="597"/>
                      </a:lnTo>
                      <a:lnTo>
                        <a:pt x="883" y="597"/>
                      </a:lnTo>
                      <a:lnTo>
                        <a:pt x="883" y="203"/>
                      </a:lnTo>
                      <a:cubicBezTo>
                        <a:pt x="904" y="195"/>
                        <a:pt x="915" y="172"/>
                        <a:pt x="907" y="152"/>
                      </a:cubicBezTo>
                      <a:cubicBezTo>
                        <a:pt x="900" y="131"/>
                        <a:pt x="877" y="120"/>
                        <a:pt x="856" y="127"/>
                      </a:cubicBezTo>
                      <a:cubicBezTo>
                        <a:pt x="835" y="135"/>
                        <a:pt x="824" y="157"/>
                        <a:pt x="832" y="178"/>
                      </a:cubicBezTo>
                      <a:cubicBezTo>
                        <a:pt x="836" y="190"/>
                        <a:pt x="845" y="199"/>
                        <a:pt x="856" y="203"/>
                      </a:cubicBezTo>
                      <a:lnTo>
                        <a:pt x="856" y="570"/>
                      </a:lnTo>
                      <a:lnTo>
                        <a:pt x="767" y="570"/>
                      </a:lnTo>
                      <a:lnTo>
                        <a:pt x="767" y="528"/>
                      </a:lnTo>
                      <a:lnTo>
                        <a:pt x="822" y="528"/>
                      </a:lnTo>
                      <a:lnTo>
                        <a:pt x="822" y="501"/>
                      </a:lnTo>
                      <a:lnTo>
                        <a:pt x="767" y="501"/>
                      </a:lnTo>
                      <a:lnTo>
                        <a:pt x="767" y="235"/>
                      </a:lnTo>
                      <a:lnTo>
                        <a:pt x="708" y="235"/>
                      </a:lnTo>
                      <a:lnTo>
                        <a:pt x="708" y="133"/>
                      </a:lnTo>
                      <a:lnTo>
                        <a:pt x="681" y="133"/>
                      </a:lnTo>
                      <a:lnTo>
                        <a:pt x="681" y="234"/>
                      </a:lnTo>
                      <a:lnTo>
                        <a:pt x="633" y="234"/>
                      </a:lnTo>
                      <a:lnTo>
                        <a:pt x="633" y="78"/>
                      </a:lnTo>
                      <a:cubicBezTo>
                        <a:pt x="654" y="71"/>
                        <a:pt x="665" y="50"/>
                        <a:pt x="658" y="30"/>
                      </a:cubicBezTo>
                      <a:cubicBezTo>
                        <a:pt x="658" y="27"/>
                        <a:pt x="656" y="24"/>
                        <a:pt x="655" y="21"/>
                      </a:cubicBezTo>
                      <a:cubicBezTo>
                        <a:pt x="641" y="3"/>
                        <a:pt x="616" y="0"/>
                        <a:pt x="599" y="13"/>
                      </a:cubicBezTo>
                      <a:cubicBezTo>
                        <a:pt x="584" y="24"/>
                        <a:pt x="578" y="44"/>
                        <a:pt x="586" y="61"/>
                      </a:cubicBezTo>
                      <a:cubicBezTo>
                        <a:pt x="591" y="69"/>
                        <a:pt x="598" y="75"/>
                        <a:pt x="607" y="78"/>
                      </a:cubicBezTo>
                      <a:lnTo>
                        <a:pt x="607" y="234"/>
                      </a:lnTo>
                      <a:lnTo>
                        <a:pt x="533" y="234"/>
                      </a:lnTo>
                      <a:lnTo>
                        <a:pt x="533" y="142"/>
                      </a:lnTo>
                      <a:lnTo>
                        <a:pt x="196" y="142"/>
                      </a:lnTo>
                      <a:lnTo>
                        <a:pt x="196" y="86"/>
                      </a:lnTo>
                      <a:cubicBezTo>
                        <a:pt x="216" y="78"/>
                        <a:pt x="226" y="55"/>
                        <a:pt x="218" y="35"/>
                      </a:cubicBezTo>
                      <a:cubicBezTo>
                        <a:pt x="210" y="14"/>
                        <a:pt x="187" y="4"/>
                        <a:pt x="167" y="12"/>
                      </a:cubicBezTo>
                      <a:cubicBezTo>
                        <a:pt x="146" y="20"/>
                        <a:pt x="136" y="43"/>
                        <a:pt x="144" y="64"/>
                      </a:cubicBezTo>
                      <a:cubicBezTo>
                        <a:pt x="148" y="75"/>
                        <a:pt x="157" y="83"/>
                        <a:pt x="169" y="87"/>
                      </a:cubicBezTo>
                      <a:lnTo>
                        <a:pt x="169" y="169"/>
                      </a:lnTo>
                      <a:lnTo>
                        <a:pt x="507" y="169"/>
                      </a:lnTo>
                      <a:lnTo>
                        <a:pt x="507" y="234"/>
                      </a:lnTo>
                      <a:lnTo>
                        <a:pt x="130" y="234"/>
                      </a:lnTo>
                      <a:lnTo>
                        <a:pt x="130" y="319"/>
                      </a:lnTo>
                      <a:lnTo>
                        <a:pt x="59" y="319"/>
                      </a:lnTo>
                      <a:lnTo>
                        <a:pt x="59" y="156"/>
                      </a:lnTo>
                      <a:cubicBezTo>
                        <a:pt x="80" y="148"/>
                        <a:pt x="90" y="125"/>
                        <a:pt x="83" y="105"/>
                      </a:cubicBezTo>
                      <a:cubicBezTo>
                        <a:pt x="76" y="84"/>
                        <a:pt x="53" y="73"/>
                        <a:pt x="32" y="80"/>
                      </a:cubicBezTo>
                      <a:cubicBezTo>
                        <a:pt x="11" y="88"/>
                        <a:pt x="0" y="110"/>
                        <a:pt x="8" y="131"/>
                      </a:cubicBezTo>
                      <a:cubicBezTo>
                        <a:pt x="12" y="143"/>
                        <a:pt x="21" y="152"/>
                        <a:pt x="32" y="156"/>
                      </a:cubicBezTo>
                      <a:lnTo>
                        <a:pt x="32" y="346"/>
                      </a:lnTo>
                      <a:lnTo>
                        <a:pt x="130" y="346"/>
                      </a:lnTo>
                      <a:lnTo>
                        <a:pt x="130" y="407"/>
                      </a:lnTo>
                      <a:lnTo>
                        <a:pt x="72" y="407"/>
                      </a:lnTo>
                      <a:lnTo>
                        <a:pt x="72" y="434"/>
                      </a:lnTo>
                      <a:lnTo>
                        <a:pt x="130" y="434"/>
                      </a:lnTo>
                      <a:lnTo>
                        <a:pt x="130" y="511"/>
                      </a:lnTo>
                      <a:lnTo>
                        <a:pt x="40" y="511"/>
                      </a:lnTo>
                      <a:lnTo>
                        <a:pt x="40" y="806"/>
                      </a:lnTo>
                      <a:cubicBezTo>
                        <a:pt x="19" y="813"/>
                        <a:pt x="8" y="836"/>
                        <a:pt x="16" y="857"/>
                      </a:cubicBezTo>
                      <a:cubicBezTo>
                        <a:pt x="23" y="878"/>
                        <a:pt x="46" y="889"/>
                        <a:pt x="67" y="881"/>
                      </a:cubicBezTo>
                      <a:cubicBezTo>
                        <a:pt x="88" y="874"/>
                        <a:pt x="99" y="851"/>
                        <a:pt x="91" y="830"/>
                      </a:cubicBezTo>
                      <a:cubicBezTo>
                        <a:pt x="87" y="819"/>
                        <a:pt x="78" y="810"/>
                        <a:pt x="67" y="806"/>
                      </a:cubicBezTo>
                      <a:lnTo>
                        <a:pt x="67" y="538"/>
                      </a:lnTo>
                      <a:lnTo>
                        <a:pt x="130" y="538"/>
                      </a:lnTo>
                      <a:lnTo>
                        <a:pt x="130" y="732"/>
                      </a:lnTo>
                      <a:lnTo>
                        <a:pt x="130" y="734"/>
                      </a:lnTo>
                      <a:cubicBezTo>
                        <a:pt x="131" y="739"/>
                        <a:pt x="147" y="805"/>
                        <a:pt x="224" y="868"/>
                      </a:cubicBezTo>
                      <a:lnTo>
                        <a:pt x="224" y="1029"/>
                      </a:lnTo>
                      <a:lnTo>
                        <a:pt x="567" y="1029"/>
                      </a:lnTo>
                      <a:cubicBezTo>
                        <a:pt x="572" y="1045"/>
                        <a:pt x="587" y="1055"/>
                        <a:pt x="603" y="1056"/>
                      </a:cubicBezTo>
                      <a:cubicBezTo>
                        <a:pt x="625" y="1053"/>
                        <a:pt x="640" y="1033"/>
                        <a:pt x="637" y="1011"/>
                      </a:cubicBezTo>
                      <a:cubicBezTo>
                        <a:pt x="635" y="993"/>
                        <a:pt x="621" y="979"/>
                        <a:pt x="603" y="977"/>
                      </a:cubicBezTo>
                      <a:cubicBezTo>
                        <a:pt x="593" y="977"/>
                        <a:pt x="583" y="981"/>
                        <a:pt x="575" y="988"/>
                      </a:cubicBezTo>
                      <a:cubicBezTo>
                        <a:pt x="571" y="992"/>
                        <a:pt x="568" y="997"/>
                        <a:pt x="567" y="1003"/>
                      </a:cubicBezTo>
                      <a:lnTo>
                        <a:pt x="251" y="1003"/>
                      </a:lnTo>
                      <a:lnTo>
                        <a:pt x="251" y="888"/>
                      </a:lnTo>
                      <a:cubicBezTo>
                        <a:pt x="310" y="926"/>
                        <a:pt x="376" y="952"/>
                        <a:pt x="446" y="965"/>
                      </a:cubicBezTo>
                      <a:lnTo>
                        <a:pt x="449" y="965"/>
                      </a:lnTo>
                      <a:lnTo>
                        <a:pt x="451" y="965"/>
                      </a:lnTo>
                      <a:cubicBezTo>
                        <a:pt x="625" y="930"/>
                        <a:pt x="705" y="849"/>
                        <a:pt x="740" y="793"/>
                      </a:cubicBezTo>
                      <a:lnTo>
                        <a:pt x="740" y="841"/>
                      </a:lnTo>
                      <a:cubicBezTo>
                        <a:pt x="719" y="849"/>
                        <a:pt x="708" y="872"/>
                        <a:pt x="716" y="892"/>
                      </a:cubicBezTo>
                      <a:cubicBezTo>
                        <a:pt x="723" y="913"/>
                        <a:pt x="746" y="924"/>
                        <a:pt x="767" y="917"/>
                      </a:cubicBezTo>
                      <a:cubicBezTo>
                        <a:pt x="788" y="910"/>
                        <a:pt x="798" y="887"/>
                        <a:pt x="791" y="866"/>
                      </a:cubicBezTo>
                      <a:cubicBezTo>
                        <a:pt x="787" y="854"/>
                        <a:pt x="778" y="845"/>
                        <a:pt x="767" y="841"/>
                      </a:cubicBezTo>
                      <a:lnTo>
                        <a:pt x="767" y="724"/>
                      </a:lnTo>
                      <a:lnTo>
                        <a:pt x="767" y="680"/>
                      </a:lnTo>
                      <a:lnTo>
                        <a:pt x="856" y="680"/>
                      </a:lnTo>
                      <a:lnTo>
                        <a:pt x="856" y="798"/>
                      </a:lnTo>
                      <a:cubicBezTo>
                        <a:pt x="836" y="807"/>
                        <a:pt x="826" y="830"/>
                        <a:pt x="835" y="851"/>
                      </a:cubicBezTo>
                      <a:cubicBezTo>
                        <a:pt x="841" y="864"/>
                        <a:pt x="854" y="873"/>
                        <a:pt x="868" y="875"/>
                      </a:cubicBezTo>
                      <a:cubicBezTo>
                        <a:pt x="890" y="873"/>
                        <a:pt x="907" y="854"/>
                        <a:pt x="905" y="832"/>
                      </a:cubicBezTo>
                      <a:cubicBezTo>
                        <a:pt x="904" y="817"/>
                        <a:pt x="895" y="804"/>
                        <a:pt x="881" y="798"/>
                      </a:cubicBezTo>
                      <a:lnTo>
                        <a:pt x="882" y="79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7" name="Google Shape;387;p49"/>
                <p:cNvSpPr/>
                <p:nvPr/>
              </p:nvSpPr>
              <p:spPr>
                <a:xfrm>
                  <a:off x="582575" y="4422978"/>
                  <a:ext cx="35865" cy="73617"/>
                </a:xfrm>
                <a:custGeom>
                  <a:avLst/>
                  <a:gdLst/>
                  <a:ahLst/>
                  <a:cxnLst/>
                  <a:rect l="l" t="t" r="r" b="b"/>
                  <a:pathLst>
                    <a:path w="74" h="153" extrusionOk="0">
                      <a:moveTo>
                        <a:pt x="24" y="66"/>
                      </a:moveTo>
                      <a:lnTo>
                        <a:pt x="24" y="66"/>
                      </a:lnTo>
                      <a:lnTo>
                        <a:pt x="24" y="153"/>
                      </a:lnTo>
                      <a:lnTo>
                        <a:pt x="50" y="153"/>
                      </a:lnTo>
                      <a:lnTo>
                        <a:pt x="50" y="66"/>
                      </a:lnTo>
                      <a:cubicBezTo>
                        <a:pt x="67" y="59"/>
                        <a:pt x="74" y="40"/>
                        <a:pt x="67" y="23"/>
                      </a:cubicBezTo>
                      <a:cubicBezTo>
                        <a:pt x="59" y="7"/>
                        <a:pt x="40" y="0"/>
                        <a:pt x="24" y="7"/>
                      </a:cubicBezTo>
                      <a:cubicBezTo>
                        <a:pt x="7" y="15"/>
                        <a:pt x="0" y="34"/>
                        <a:pt x="7" y="50"/>
                      </a:cubicBezTo>
                      <a:cubicBezTo>
                        <a:pt x="11" y="57"/>
                        <a:pt x="17" y="63"/>
                        <a:pt x="24" y="66"/>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88" name="Google Shape;388;p49"/>
                <p:cNvSpPr/>
                <p:nvPr/>
              </p:nvSpPr>
              <p:spPr>
                <a:xfrm>
                  <a:off x="522172" y="4321047"/>
                  <a:ext cx="158558" cy="209524"/>
                </a:xfrm>
                <a:custGeom>
                  <a:avLst/>
                  <a:gdLst/>
                  <a:ahLst/>
                  <a:cxnLst/>
                  <a:rect l="l" t="t" r="r" b="b"/>
                  <a:pathLst>
                    <a:path w="330" h="434" extrusionOk="0">
                      <a:moveTo>
                        <a:pt x="304" y="408"/>
                      </a:moveTo>
                      <a:lnTo>
                        <a:pt x="304" y="408"/>
                      </a:lnTo>
                      <a:lnTo>
                        <a:pt x="26" y="408"/>
                      </a:lnTo>
                      <a:lnTo>
                        <a:pt x="26" y="170"/>
                      </a:lnTo>
                      <a:lnTo>
                        <a:pt x="304" y="170"/>
                      </a:lnTo>
                      <a:lnTo>
                        <a:pt x="304" y="408"/>
                      </a:lnTo>
                      <a:close/>
                      <a:moveTo>
                        <a:pt x="92" y="112"/>
                      </a:moveTo>
                      <a:lnTo>
                        <a:pt x="92" y="112"/>
                      </a:lnTo>
                      <a:cubicBezTo>
                        <a:pt x="89" y="71"/>
                        <a:pt x="119" y="36"/>
                        <a:pt x="159" y="32"/>
                      </a:cubicBezTo>
                      <a:cubicBezTo>
                        <a:pt x="200" y="29"/>
                        <a:pt x="235" y="59"/>
                        <a:pt x="239" y="99"/>
                      </a:cubicBezTo>
                      <a:cubicBezTo>
                        <a:pt x="239" y="103"/>
                        <a:pt x="239" y="108"/>
                        <a:pt x="239" y="112"/>
                      </a:cubicBezTo>
                      <a:lnTo>
                        <a:pt x="239" y="143"/>
                      </a:lnTo>
                      <a:lnTo>
                        <a:pt x="92" y="143"/>
                      </a:lnTo>
                      <a:lnTo>
                        <a:pt x="92" y="112"/>
                      </a:lnTo>
                      <a:close/>
                      <a:moveTo>
                        <a:pt x="265" y="112"/>
                      </a:moveTo>
                      <a:lnTo>
                        <a:pt x="265" y="112"/>
                      </a:lnTo>
                      <a:cubicBezTo>
                        <a:pt x="269" y="57"/>
                        <a:pt x="228" y="9"/>
                        <a:pt x="173" y="4"/>
                      </a:cubicBezTo>
                      <a:cubicBezTo>
                        <a:pt x="117" y="0"/>
                        <a:pt x="69" y="42"/>
                        <a:pt x="65" y="97"/>
                      </a:cubicBezTo>
                      <a:cubicBezTo>
                        <a:pt x="65" y="102"/>
                        <a:pt x="65" y="107"/>
                        <a:pt x="65" y="112"/>
                      </a:cubicBezTo>
                      <a:lnTo>
                        <a:pt x="65" y="143"/>
                      </a:lnTo>
                      <a:lnTo>
                        <a:pt x="0" y="143"/>
                      </a:lnTo>
                      <a:lnTo>
                        <a:pt x="0" y="434"/>
                      </a:lnTo>
                      <a:lnTo>
                        <a:pt x="330" y="434"/>
                      </a:lnTo>
                      <a:lnTo>
                        <a:pt x="330" y="143"/>
                      </a:lnTo>
                      <a:lnTo>
                        <a:pt x="265" y="143"/>
                      </a:lnTo>
                      <a:lnTo>
                        <a:pt x="265" y="112"/>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grpSp>
          <p:nvGrpSpPr>
            <p:cNvPr id="389" name="Google Shape;389;p49"/>
            <p:cNvGrpSpPr/>
            <p:nvPr/>
          </p:nvGrpSpPr>
          <p:grpSpPr>
            <a:xfrm>
              <a:off x="7181688" y="1923216"/>
              <a:ext cx="523576" cy="520754"/>
              <a:chOff x="3097213" y="1101725"/>
              <a:chExt cx="2946401" cy="2930526"/>
            </a:xfrm>
          </p:grpSpPr>
          <p:sp>
            <p:nvSpPr>
              <p:cNvPr id="390" name="Google Shape;390;p49"/>
              <p:cNvSpPr/>
              <p:nvPr/>
            </p:nvSpPr>
            <p:spPr>
              <a:xfrm>
                <a:off x="3832226" y="1101725"/>
                <a:ext cx="1470025" cy="2930526"/>
              </a:xfrm>
              <a:custGeom>
                <a:avLst/>
                <a:gdLst/>
                <a:ahLst/>
                <a:cxnLst/>
                <a:rect l="l" t="t" r="r" b="b"/>
                <a:pathLst>
                  <a:path w="450" h="897" extrusionOk="0">
                    <a:moveTo>
                      <a:pt x="262" y="306"/>
                    </a:moveTo>
                    <a:cubicBezTo>
                      <a:pt x="263" y="307"/>
                      <a:pt x="265" y="308"/>
                      <a:pt x="266" y="309"/>
                    </a:cubicBezTo>
                    <a:cubicBezTo>
                      <a:pt x="291" y="334"/>
                      <a:pt x="316" y="359"/>
                      <a:pt x="341" y="384"/>
                    </a:cubicBezTo>
                    <a:cubicBezTo>
                      <a:pt x="347" y="389"/>
                      <a:pt x="351" y="396"/>
                      <a:pt x="351" y="404"/>
                    </a:cubicBezTo>
                    <a:cubicBezTo>
                      <a:pt x="351" y="412"/>
                      <a:pt x="348" y="419"/>
                      <a:pt x="341" y="425"/>
                    </a:cubicBezTo>
                    <a:cubicBezTo>
                      <a:pt x="329" y="435"/>
                      <a:pt x="314" y="433"/>
                      <a:pt x="304" y="423"/>
                    </a:cubicBezTo>
                    <a:cubicBezTo>
                      <a:pt x="281" y="399"/>
                      <a:pt x="257" y="376"/>
                      <a:pt x="234" y="353"/>
                    </a:cubicBezTo>
                    <a:cubicBezTo>
                      <a:pt x="222" y="342"/>
                      <a:pt x="211" y="330"/>
                      <a:pt x="200" y="319"/>
                    </a:cubicBezTo>
                    <a:cubicBezTo>
                      <a:pt x="198" y="317"/>
                      <a:pt x="196" y="316"/>
                      <a:pt x="193" y="317"/>
                    </a:cubicBezTo>
                    <a:cubicBezTo>
                      <a:pt x="180" y="323"/>
                      <a:pt x="166" y="328"/>
                      <a:pt x="155" y="337"/>
                    </a:cubicBezTo>
                    <a:cubicBezTo>
                      <a:pt x="154" y="337"/>
                      <a:pt x="153" y="338"/>
                      <a:pt x="153" y="339"/>
                    </a:cubicBezTo>
                    <a:cubicBezTo>
                      <a:pt x="214" y="400"/>
                      <a:pt x="275" y="461"/>
                      <a:pt x="337" y="523"/>
                    </a:cubicBezTo>
                    <a:cubicBezTo>
                      <a:pt x="340" y="520"/>
                      <a:pt x="343" y="516"/>
                      <a:pt x="345" y="512"/>
                    </a:cubicBezTo>
                    <a:cubicBezTo>
                      <a:pt x="354" y="497"/>
                      <a:pt x="362" y="482"/>
                      <a:pt x="365" y="465"/>
                    </a:cubicBezTo>
                    <a:cubicBezTo>
                      <a:pt x="369" y="451"/>
                      <a:pt x="373" y="437"/>
                      <a:pt x="372" y="421"/>
                    </a:cubicBezTo>
                    <a:cubicBezTo>
                      <a:pt x="372" y="411"/>
                      <a:pt x="374" y="400"/>
                      <a:pt x="373" y="389"/>
                    </a:cubicBezTo>
                    <a:cubicBezTo>
                      <a:pt x="372" y="374"/>
                      <a:pt x="369" y="359"/>
                      <a:pt x="366" y="344"/>
                    </a:cubicBezTo>
                    <a:cubicBezTo>
                      <a:pt x="363" y="326"/>
                      <a:pt x="357" y="308"/>
                      <a:pt x="353" y="291"/>
                    </a:cubicBezTo>
                    <a:cubicBezTo>
                      <a:pt x="350" y="277"/>
                      <a:pt x="348" y="263"/>
                      <a:pt x="346" y="249"/>
                    </a:cubicBezTo>
                    <a:cubicBezTo>
                      <a:pt x="343" y="226"/>
                      <a:pt x="340" y="203"/>
                      <a:pt x="341" y="180"/>
                    </a:cubicBezTo>
                    <a:cubicBezTo>
                      <a:pt x="342" y="167"/>
                      <a:pt x="344" y="155"/>
                      <a:pt x="345" y="142"/>
                    </a:cubicBezTo>
                    <a:cubicBezTo>
                      <a:pt x="347" y="122"/>
                      <a:pt x="352" y="104"/>
                      <a:pt x="358" y="86"/>
                    </a:cubicBezTo>
                    <a:cubicBezTo>
                      <a:pt x="364" y="69"/>
                      <a:pt x="371" y="54"/>
                      <a:pt x="382" y="39"/>
                    </a:cubicBezTo>
                    <a:cubicBezTo>
                      <a:pt x="388" y="30"/>
                      <a:pt x="394" y="21"/>
                      <a:pt x="402" y="13"/>
                    </a:cubicBezTo>
                    <a:cubicBezTo>
                      <a:pt x="413" y="1"/>
                      <a:pt x="428" y="0"/>
                      <a:pt x="440" y="11"/>
                    </a:cubicBezTo>
                    <a:cubicBezTo>
                      <a:pt x="447" y="17"/>
                      <a:pt x="450" y="25"/>
                      <a:pt x="449" y="35"/>
                    </a:cubicBezTo>
                    <a:cubicBezTo>
                      <a:pt x="447" y="44"/>
                      <a:pt x="442" y="50"/>
                      <a:pt x="437" y="55"/>
                    </a:cubicBezTo>
                    <a:cubicBezTo>
                      <a:pt x="421" y="74"/>
                      <a:pt x="411" y="96"/>
                      <a:pt x="404" y="120"/>
                    </a:cubicBezTo>
                    <a:cubicBezTo>
                      <a:pt x="400" y="135"/>
                      <a:pt x="397" y="150"/>
                      <a:pt x="397" y="165"/>
                    </a:cubicBezTo>
                    <a:cubicBezTo>
                      <a:pt x="396" y="179"/>
                      <a:pt x="395" y="193"/>
                      <a:pt x="396" y="207"/>
                    </a:cubicBezTo>
                    <a:cubicBezTo>
                      <a:pt x="398" y="229"/>
                      <a:pt x="400" y="252"/>
                      <a:pt x="406" y="274"/>
                    </a:cubicBezTo>
                    <a:cubicBezTo>
                      <a:pt x="410" y="290"/>
                      <a:pt x="414" y="307"/>
                      <a:pt x="418" y="324"/>
                    </a:cubicBezTo>
                    <a:cubicBezTo>
                      <a:pt x="421" y="337"/>
                      <a:pt x="423" y="351"/>
                      <a:pt x="425" y="365"/>
                    </a:cubicBezTo>
                    <a:cubicBezTo>
                      <a:pt x="426" y="375"/>
                      <a:pt x="427" y="386"/>
                      <a:pt x="427" y="397"/>
                    </a:cubicBezTo>
                    <a:cubicBezTo>
                      <a:pt x="427" y="407"/>
                      <a:pt x="428" y="418"/>
                      <a:pt x="427" y="429"/>
                    </a:cubicBezTo>
                    <a:cubicBezTo>
                      <a:pt x="425" y="447"/>
                      <a:pt x="423" y="466"/>
                      <a:pt x="417" y="483"/>
                    </a:cubicBezTo>
                    <a:cubicBezTo>
                      <a:pt x="412" y="497"/>
                      <a:pt x="407" y="511"/>
                      <a:pt x="400" y="524"/>
                    </a:cubicBezTo>
                    <a:cubicBezTo>
                      <a:pt x="393" y="541"/>
                      <a:pt x="382" y="556"/>
                      <a:pt x="369" y="570"/>
                    </a:cubicBezTo>
                    <a:cubicBezTo>
                      <a:pt x="364" y="576"/>
                      <a:pt x="358" y="582"/>
                      <a:pt x="352" y="588"/>
                    </a:cubicBezTo>
                    <a:cubicBezTo>
                      <a:pt x="331" y="608"/>
                      <a:pt x="308" y="623"/>
                      <a:pt x="281" y="633"/>
                    </a:cubicBezTo>
                    <a:cubicBezTo>
                      <a:pt x="267" y="637"/>
                      <a:pt x="253" y="641"/>
                      <a:pt x="239" y="645"/>
                    </a:cubicBezTo>
                    <a:cubicBezTo>
                      <a:pt x="229" y="647"/>
                      <a:pt x="219" y="648"/>
                      <a:pt x="209" y="649"/>
                    </a:cubicBezTo>
                    <a:cubicBezTo>
                      <a:pt x="195" y="650"/>
                      <a:pt x="181" y="651"/>
                      <a:pt x="167" y="651"/>
                    </a:cubicBezTo>
                    <a:cubicBezTo>
                      <a:pt x="153" y="650"/>
                      <a:pt x="139" y="651"/>
                      <a:pt x="125" y="646"/>
                    </a:cubicBezTo>
                    <a:cubicBezTo>
                      <a:pt x="119" y="644"/>
                      <a:pt x="110" y="631"/>
                      <a:pt x="110" y="624"/>
                    </a:cubicBezTo>
                    <a:cubicBezTo>
                      <a:pt x="110" y="615"/>
                      <a:pt x="112" y="607"/>
                      <a:pt x="119" y="601"/>
                    </a:cubicBezTo>
                    <a:cubicBezTo>
                      <a:pt x="122" y="598"/>
                      <a:pt x="128" y="595"/>
                      <a:pt x="133" y="595"/>
                    </a:cubicBezTo>
                    <a:cubicBezTo>
                      <a:pt x="150" y="594"/>
                      <a:pt x="166" y="596"/>
                      <a:pt x="183" y="596"/>
                    </a:cubicBezTo>
                    <a:cubicBezTo>
                      <a:pt x="184" y="596"/>
                      <a:pt x="186" y="596"/>
                      <a:pt x="188" y="596"/>
                    </a:cubicBezTo>
                    <a:cubicBezTo>
                      <a:pt x="186" y="594"/>
                      <a:pt x="185" y="593"/>
                      <a:pt x="184" y="592"/>
                    </a:cubicBezTo>
                    <a:cubicBezTo>
                      <a:pt x="159" y="567"/>
                      <a:pt x="134" y="542"/>
                      <a:pt x="109" y="517"/>
                    </a:cubicBezTo>
                    <a:cubicBezTo>
                      <a:pt x="98" y="506"/>
                      <a:pt x="96" y="491"/>
                      <a:pt x="105" y="479"/>
                    </a:cubicBezTo>
                    <a:cubicBezTo>
                      <a:pt x="113" y="468"/>
                      <a:pt x="126" y="465"/>
                      <a:pt x="138" y="472"/>
                    </a:cubicBezTo>
                    <a:cubicBezTo>
                      <a:pt x="142" y="473"/>
                      <a:pt x="145" y="476"/>
                      <a:pt x="148" y="479"/>
                    </a:cubicBezTo>
                    <a:cubicBezTo>
                      <a:pt x="181" y="512"/>
                      <a:pt x="215" y="546"/>
                      <a:pt x="248" y="579"/>
                    </a:cubicBezTo>
                    <a:cubicBezTo>
                      <a:pt x="252" y="583"/>
                      <a:pt x="254" y="585"/>
                      <a:pt x="260" y="582"/>
                    </a:cubicBezTo>
                    <a:cubicBezTo>
                      <a:pt x="272" y="577"/>
                      <a:pt x="284" y="572"/>
                      <a:pt x="294" y="564"/>
                    </a:cubicBezTo>
                    <a:cubicBezTo>
                      <a:pt x="295" y="564"/>
                      <a:pt x="296" y="563"/>
                      <a:pt x="298" y="562"/>
                    </a:cubicBezTo>
                    <a:cubicBezTo>
                      <a:pt x="236" y="500"/>
                      <a:pt x="175" y="439"/>
                      <a:pt x="112" y="377"/>
                    </a:cubicBezTo>
                    <a:cubicBezTo>
                      <a:pt x="107" y="387"/>
                      <a:pt x="101" y="397"/>
                      <a:pt x="96" y="407"/>
                    </a:cubicBezTo>
                    <a:cubicBezTo>
                      <a:pt x="86" y="425"/>
                      <a:pt x="83" y="445"/>
                      <a:pt x="79" y="465"/>
                    </a:cubicBezTo>
                    <a:cubicBezTo>
                      <a:pt x="78" y="468"/>
                      <a:pt x="79" y="472"/>
                      <a:pt x="78" y="476"/>
                    </a:cubicBezTo>
                    <a:cubicBezTo>
                      <a:pt x="78" y="485"/>
                      <a:pt x="78" y="494"/>
                      <a:pt x="78" y="503"/>
                    </a:cubicBezTo>
                    <a:cubicBezTo>
                      <a:pt x="78" y="504"/>
                      <a:pt x="78" y="505"/>
                      <a:pt x="78" y="507"/>
                    </a:cubicBezTo>
                    <a:cubicBezTo>
                      <a:pt x="78" y="525"/>
                      <a:pt x="81" y="542"/>
                      <a:pt x="85" y="559"/>
                    </a:cubicBezTo>
                    <a:cubicBezTo>
                      <a:pt x="90" y="579"/>
                      <a:pt x="95" y="598"/>
                      <a:pt x="99" y="617"/>
                    </a:cubicBezTo>
                    <a:cubicBezTo>
                      <a:pt x="103" y="633"/>
                      <a:pt x="105" y="648"/>
                      <a:pt x="106" y="664"/>
                    </a:cubicBezTo>
                    <a:cubicBezTo>
                      <a:pt x="108" y="681"/>
                      <a:pt x="110" y="698"/>
                      <a:pt x="110" y="715"/>
                    </a:cubicBezTo>
                    <a:cubicBezTo>
                      <a:pt x="110" y="729"/>
                      <a:pt x="108" y="744"/>
                      <a:pt x="106" y="758"/>
                    </a:cubicBezTo>
                    <a:cubicBezTo>
                      <a:pt x="105" y="779"/>
                      <a:pt x="99" y="799"/>
                      <a:pt x="92" y="818"/>
                    </a:cubicBezTo>
                    <a:cubicBezTo>
                      <a:pt x="87" y="832"/>
                      <a:pt x="79" y="845"/>
                      <a:pt x="71" y="858"/>
                    </a:cubicBezTo>
                    <a:cubicBezTo>
                      <a:pt x="64" y="869"/>
                      <a:pt x="55" y="879"/>
                      <a:pt x="47" y="889"/>
                    </a:cubicBezTo>
                    <a:cubicBezTo>
                      <a:pt x="42" y="894"/>
                      <a:pt x="36" y="897"/>
                      <a:pt x="29" y="897"/>
                    </a:cubicBezTo>
                    <a:cubicBezTo>
                      <a:pt x="22" y="897"/>
                      <a:pt x="15" y="893"/>
                      <a:pt x="10" y="888"/>
                    </a:cubicBezTo>
                    <a:cubicBezTo>
                      <a:pt x="3" y="880"/>
                      <a:pt x="0" y="871"/>
                      <a:pt x="3" y="861"/>
                    </a:cubicBezTo>
                    <a:cubicBezTo>
                      <a:pt x="6" y="855"/>
                      <a:pt x="10" y="849"/>
                      <a:pt x="14" y="844"/>
                    </a:cubicBezTo>
                    <a:cubicBezTo>
                      <a:pt x="25" y="831"/>
                      <a:pt x="34" y="817"/>
                      <a:pt x="40" y="801"/>
                    </a:cubicBezTo>
                    <a:cubicBezTo>
                      <a:pt x="44" y="787"/>
                      <a:pt x="48" y="773"/>
                      <a:pt x="51" y="759"/>
                    </a:cubicBezTo>
                    <a:cubicBezTo>
                      <a:pt x="53" y="754"/>
                      <a:pt x="53" y="748"/>
                      <a:pt x="53" y="742"/>
                    </a:cubicBezTo>
                    <a:cubicBezTo>
                      <a:pt x="54" y="736"/>
                      <a:pt x="55" y="729"/>
                      <a:pt x="55" y="723"/>
                    </a:cubicBezTo>
                    <a:cubicBezTo>
                      <a:pt x="55" y="714"/>
                      <a:pt x="55" y="705"/>
                      <a:pt x="54" y="697"/>
                    </a:cubicBezTo>
                    <a:cubicBezTo>
                      <a:pt x="52" y="679"/>
                      <a:pt x="51" y="660"/>
                      <a:pt x="48" y="642"/>
                    </a:cubicBezTo>
                    <a:cubicBezTo>
                      <a:pt x="44" y="620"/>
                      <a:pt x="37" y="597"/>
                      <a:pt x="32" y="575"/>
                    </a:cubicBezTo>
                    <a:cubicBezTo>
                      <a:pt x="30" y="563"/>
                      <a:pt x="27" y="550"/>
                      <a:pt x="26" y="538"/>
                    </a:cubicBezTo>
                    <a:cubicBezTo>
                      <a:pt x="25" y="522"/>
                      <a:pt x="24" y="506"/>
                      <a:pt x="23" y="490"/>
                    </a:cubicBezTo>
                    <a:cubicBezTo>
                      <a:pt x="23" y="471"/>
                      <a:pt x="26" y="452"/>
                      <a:pt x="30" y="433"/>
                    </a:cubicBezTo>
                    <a:cubicBezTo>
                      <a:pt x="34" y="414"/>
                      <a:pt x="40" y="397"/>
                      <a:pt x="48" y="380"/>
                    </a:cubicBezTo>
                    <a:cubicBezTo>
                      <a:pt x="57" y="362"/>
                      <a:pt x="68" y="345"/>
                      <a:pt x="82" y="329"/>
                    </a:cubicBezTo>
                    <a:cubicBezTo>
                      <a:pt x="93" y="317"/>
                      <a:pt x="105" y="306"/>
                      <a:pt x="118" y="296"/>
                    </a:cubicBezTo>
                    <a:cubicBezTo>
                      <a:pt x="143" y="278"/>
                      <a:pt x="171" y="266"/>
                      <a:pt x="201" y="258"/>
                    </a:cubicBezTo>
                    <a:cubicBezTo>
                      <a:pt x="212" y="255"/>
                      <a:pt x="224" y="253"/>
                      <a:pt x="235" y="252"/>
                    </a:cubicBezTo>
                    <a:cubicBezTo>
                      <a:pt x="245" y="251"/>
                      <a:pt x="255" y="249"/>
                      <a:pt x="264" y="249"/>
                    </a:cubicBezTo>
                    <a:cubicBezTo>
                      <a:pt x="276" y="249"/>
                      <a:pt x="288" y="250"/>
                      <a:pt x="300" y="251"/>
                    </a:cubicBezTo>
                    <a:cubicBezTo>
                      <a:pt x="303" y="251"/>
                      <a:pt x="307" y="252"/>
                      <a:pt x="311" y="252"/>
                    </a:cubicBezTo>
                    <a:cubicBezTo>
                      <a:pt x="320" y="252"/>
                      <a:pt x="328" y="255"/>
                      <a:pt x="334" y="262"/>
                    </a:cubicBezTo>
                    <a:cubicBezTo>
                      <a:pt x="339" y="267"/>
                      <a:pt x="342" y="279"/>
                      <a:pt x="340" y="286"/>
                    </a:cubicBezTo>
                    <a:cubicBezTo>
                      <a:pt x="337" y="295"/>
                      <a:pt x="332" y="302"/>
                      <a:pt x="323" y="304"/>
                    </a:cubicBezTo>
                    <a:cubicBezTo>
                      <a:pt x="317" y="305"/>
                      <a:pt x="310" y="305"/>
                      <a:pt x="304" y="305"/>
                    </a:cubicBezTo>
                    <a:cubicBezTo>
                      <a:pt x="290" y="305"/>
                      <a:pt x="277" y="304"/>
                      <a:pt x="263" y="303"/>
                    </a:cubicBezTo>
                    <a:cubicBezTo>
                      <a:pt x="263" y="304"/>
                      <a:pt x="262" y="305"/>
                      <a:pt x="262" y="306"/>
                    </a:cubicBezTo>
                    <a:close/>
                    <a:moveTo>
                      <a:pt x="177" y="639"/>
                    </a:moveTo>
                    <a:cubicBezTo>
                      <a:pt x="190" y="638"/>
                      <a:pt x="204" y="638"/>
                      <a:pt x="217" y="636"/>
                    </a:cubicBezTo>
                    <a:cubicBezTo>
                      <a:pt x="235" y="634"/>
                      <a:pt x="253" y="630"/>
                      <a:pt x="269" y="624"/>
                    </a:cubicBezTo>
                    <a:cubicBezTo>
                      <a:pt x="283" y="618"/>
                      <a:pt x="296" y="612"/>
                      <a:pt x="309" y="605"/>
                    </a:cubicBezTo>
                    <a:cubicBezTo>
                      <a:pt x="328" y="594"/>
                      <a:pt x="344" y="581"/>
                      <a:pt x="358" y="564"/>
                    </a:cubicBezTo>
                    <a:cubicBezTo>
                      <a:pt x="366" y="554"/>
                      <a:pt x="374" y="544"/>
                      <a:pt x="381" y="533"/>
                    </a:cubicBezTo>
                    <a:cubicBezTo>
                      <a:pt x="391" y="518"/>
                      <a:pt x="398" y="502"/>
                      <a:pt x="403" y="484"/>
                    </a:cubicBezTo>
                    <a:cubicBezTo>
                      <a:pt x="411" y="460"/>
                      <a:pt x="415" y="435"/>
                      <a:pt x="415" y="409"/>
                    </a:cubicBezTo>
                    <a:cubicBezTo>
                      <a:pt x="415" y="398"/>
                      <a:pt x="415" y="388"/>
                      <a:pt x="414" y="378"/>
                    </a:cubicBezTo>
                    <a:cubicBezTo>
                      <a:pt x="413" y="367"/>
                      <a:pt x="412" y="356"/>
                      <a:pt x="410" y="345"/>
                    </a:cubicBezTo>
                    <a:cubicBezTo>
                      <a:pt x="406" y="326"/>
                      <a:pt x="400" y="308"/>
                      <a:pt x="396" y="289"/>
                    </a:cubicBezTo>
                    <a:cubicBezTo>
                      <a:pt x="392" y="271"/>
                      <a:pt x="389" y="253"/>
                      <a:pt x="387" y="235"/>
                    </a:cubicBezTo>
                    <a:cubicBezTo>
                      <a:pt x="385" y="219"/>
                      <a:pt x="384" y="202"/>
                      <a:pt x="383" y="186"/>
                    </a:cubicBezTo>
                    <a:cubicBezTo>
                      <a:pt x="383" y="180"/>
                      <a:pt x="384" y="174"/>
                      <a:pt x="384" y="169"/>
                    </a:cubicBezTo>
                    <a:cubicBezTo>
                      <a:pt x="385" y="161"/>
                      <a:pt x="385" y="153"/>
                      <a:pt x="386" y="145"/>
                    </a:cubicBezTo>
                    <a:cubicBezTo>
                      <a:pt x="389" y="127"/>
                      <a:pt x="393" y="109"/>
                      <a:pt x="401" y="92"/>
                    </a:cubicBezTo>
                    <a:cubicBezTo>
                      <a:pt x="407" y="78"/>
                      <a:pt x="414" y="65"/>
                      <a:pt x="423" y="53"/>
                    </a:cubicBezTo>
                    <a:cubicBezTo>
                      <a:pt x="427" y="48"/>
                      <a:pt x="432" y="43"/>
                      <a:pt x="435" y="38"/>
                    </a:cubicBezTo>
                    <a:cubicBezTo>
                      <a:pt x="439" y="31"/>
                      <a:pt x="437" y="24"/>
                      <a:pt x="431" y="19"/>
                    </a:cubicBezTo>
                    <a:cubicBezTo>
                      <a:pt x="425" y="15"/>
                      <a:pt x="418" y="15"/>
                      <a:pt x="412" y="21"/>
                    </a:cubicBezTo>
                    <a:cubicBezTo>
                      <a:pt x="410" y="22"/>
                      <a:pt x="409" y="25"/>
                      <a:pt x="407" y="26"/>
                    </a:cubicBezTo>
                    <a:cubicBezTo>
                      <a:pt x="397" y="38"/>
                      <a:pt x="388" y="50"/>
                      <a:pt x="381" y="64"/>
                    </a:cubicBezTo>
                    <a:cubicBezTo>
                      <a:pt x="373" y="81"/>
                      <a:pt x="366" y="99"/>
                      <a:pt x="362" y="118"/>
                    </a:cubicBezTo>
                    <a:cubicBezTo>
                      <a:pt x="357" y="138"/>
                      <a:pt x="355" y="158"/>
                      <a:pt x="354" y="178"/>
                    </a:cubicBezTo>
                    <a:cubicBezTo>
                      <a:pt x="353" y="200"/>
                      <a:pt x="354" y="221"/>
                      <a:pt x="358" y="242"/>
                    </a:cubicBezTo>
                    <a:cubicBezTo>
                      <a:pt x="360" y="257"/>
                      <a:pt x="362" y="272"/>
                      <a:pt x="365" y="286"/>
                    </a:cubicBezTo>
                    <a:cubicBezTo>
                      <a:pt x="370" y="312"/>
                      <a:pt x="377" y="337"/>
                      <a:pt x="382" y="362"/>
                    </a:cubicBezTo>
                    <a:cubicBezTo>
                      <a:pt x="385" y="374"/>
                      <a:pt x="385" y="386"/>
                      <a:pt x="386" y="398"/>
                    </a:cubicBezTo>
                    <a:cubicBezTo>
                      <a:pt x="386" y="405"/>
                      <a:pt x="386" y="412"/>
                      <a:pt x="385" y="419"/>
                    </a:cubicBezTo>
                    <a:cubicBezTo>
                      <a:pt x="384" y="431"/>
                      <a:pt x="384" y="443"/>
                      <a:pt x="381" y="455"/>
                    </a:cubicBezTo>
                    <a:cubicBezTo>
                      <a:pt x="375" y="484"/>
                      <a:pt x="363" y="511"/>
                      <a:pt x="345" y="534"/>
                    </a:cubicBezTo>
                    <a:cubicBezTo>
                      <a:pt x="342" y="539"/>
                      <a:pt x="335" y="539"/>
                      <a:pt x="331" y="535"/>
                    </a:cubicBezTo>
                    <a:cubicBezTo>
                      <a:pt x="267" y="472"/>
                      <a:pt x="204" y="408"/>
                      <a:pt x="140" y="344"/>
                    </a:cubicBezTo>
                    <a:cubicBezTo>
                      <a:pt x="137" y="341"/>
                      <a:pt x="138" y="334"/>
                      <a:pt x="141" y="331"/>
                    </a:cubicBezTo>
                    <a:cubicBezTo>
                      <a:pt x="144" y="329"/>
                      <a:pt x="146" y="327"/>
                      <a:pt x="149" y="326"/>
                    </a:cubicBezTo>
                    <a:cubicBezTo>
                      <a:pt x="162" y="315"/>
                      <a:pt x="179" y="310"/>
                      <a:pt x="194" y="304"/>
                    </a:cubicBezTo>
                    <a:cubicBezTo>
                      <a:pt x="197" y="303"/>
                      <a:pt x="202" y="304"/>
                      <a:pt x="204" y="306"/>
                    </a:cubicBezTo>
                    <a:cubicBezTo>
                      <a:pt x="217" y="318"/>
                      <a:pt x="230" y="331"/>
                      <a:pt x="242" y="343"/>
                    </a:cubicBezTo>
                    <a:cubicBezTo>
                      <a:pt x="266" y="367"/>
                      <a:pt x="289" y="390"/>
                      <a:pt x="312" y="413"/>
                    </a:cubicBezTo>
                    <a:cubicBezTo>
                      <a:pt x="321" y="422"/>
                      <a:pt x="331" y="421"/>
                      <a:pt x="337" y="411"/>
                    </a:cubicBezTo>
                    <a:cubicBezTo>
                      <a:pt x="340" y="405"/>
                      <a:pt x="339" y="399"/>
                      <a:pt x="332" y="392"/>
                    </a:cubicBezTo>
                    <a:cubicBezTo>
                      <a:pt x="304" y="364"/>
                      <a:pt x="277" y="337"/>
                      <a:pt x="249" y="309"/>
                    </a:cubicBezTo>
                    <a:cubicBezTo>
                      <a:pt x="243" y="303"/>
                      <a:pt x="243" y="303"/>
                      <a:pt x="246" y="295"/>
                    </a:cubicBezTo>
                    <a:cubicBezTo>
                      <a:pt x="247" y="293"/>
                      <a:pt x="248" y="292"/>
                      <a:pt x="250" y="292"/>
                    </a:cubicBezTo>
                    <a:cubicBezTo>
                      <a:pt x="259" y="292"/>
                      <a:pt x="268" y="291"/>
                      <a:pt x="277" y="291"/>
                    </a:cubicBezTo>
                    <a:cubicBezTo>
                      <a:pt x="290" y="291"/>
                      <a:pt x="302" y="292"/>
                      <a:pt x="314" y="293"/>
                    </a:cubicBezTo>
                    <a:cubicBezTo>
                      <a:pt x="322" y="293"/>
                      <a:pt x="328" y="288"/>
                      <a:pt x="328" y="281"/>
                    </a:cubicBezTo>
                    <a:cubicBezTo>
                      <a:pt x="330" y="272"/>
                      <a:pt x="323" y="266"/>
                      <a:pt x="316" y="265"/>
                    </a:cubicBezTo>
                    <a:cubicBezTo>
                      <a:pt x="307" y="263"/>
                      <a:pt x="297" y="262"/>
                      <a:pt x="288" y="262"/>
                    </a:cubicBezTo>
                    <a:cubicBezTo>
                      <a:pt x="275" y="262"/>
                      <a:pt x="262" y="262"/>
                      <a:pt x="249" y="263"/>
                    </a:cubicBezTo>
                    <a:cubicBezTo>
                      <a:pt x="244" y="263"/>
                      <a:pt x="240" y="263"/>
                      <a:pt x="236" y="264"/>
                    </a:cubicBezTo>
                    <a:cubicBezTo>
                      <a:pt x="218" y="267"/>
                      <a:pt x="198" y="269"/>
                      <a:pt x="181" y="277"/>
                    </a:cubicBezTo>
                    <a:cubicBezTo>
                      <a:pt x="167" y="284"/>
                      <a:pt x="154" y="290"/>
                      <a:pt x="141" y="297"/>
                    </a:cubicBezTo>
                    <a:cubicBezTo>
                      <a:pt x="131" y="302"/>
                      <a:pt x="122" y="309"/>
                      <a:pt x="113" y="316"/>
                    </a:cubicBezTo>
                    <a:cubicBezTo>
                      <a:pt x="102" y="326"/>
                      <a:pt x="92" y="336"/>
                      <a:pt x="83" y="348"/>
                    </a:cubicBezTo>
                    <a:cubicBezTo>
                      <a:pt x="76" y="357"/>
                      <a:pt x="70" y="366"/>
                      <a:pt x="65" y="375"/>
                    </a:cubicBezTo>
                    <a:cubicBezTo>
                      <a:pt x="59" y="387"/>
                      <a:pt x="54" y="400"/>
                      <a:pt x="49" y="413"/>
                    </a:cubicBezTo>
                    <a:cubicBezTo>
                      <a:pt x="43" y="427"/>
                      <a:pt x="40" y="442"/>
                      <a:pt x="39" y="457"/>
                    </a:cubicBezTo>
                    <a:cubicBezTo>
                      <a:pt x="37" y="468"/>
                      <a:pt x="36" y="480"/>
                      <a:pt x="36" y="491"/>
                    </a:cubicBezTo>
                    <a:cubicBezTo>
                      <a:pt x="35" y="501"/>
                      <a:pt x="36" y="511"/>
                      <a:pt x="37" y="520"/>
                    </a:cubicBezTo>
                    <a:cubicBezTo>
                      <a:pt x="39" y="535"/>
                      <a:pt x="40" y="550"/>
                      <a:pt x="43" y="565"/>
                    </a:cubicBezTo>
                    <a:cubicBezTo>
                      <a:pt x="48" y="593"/>
                      <a:pt x="58" y="620"/>
                      <a:pt x="62" y="649"/>
                    </a:cubicBezTo>
                    <a:cubicBezTo>
                      <a:pt x="64" y="664"/>
                      <a:pt x="66" y="680"/>
                      <a:pt x="67" y="696"/>
                    </a:cubicBezTo>
                    <a:cubicBezTo>
                      <a:pt x="68" y="710"/>
                      <a:pt x="67" y="724"/>
                      <a:pt x="66" y="738"/>
                    </a:cubicBezTo>
                    <a:cubicBezTo>
                      <a:pt x="66" y="745"/>
                      <a:pt x="65" y="752"/>
                      <a:pt x="64" y="759"/>
                    </a:cubicBezTo>
                    <a:cubicBezTo>
                      <a:pt x="61" y="776"/>
                      <a:pt x="57" y="792"/>
                      <a:pt x="51" y="807"/>
                    </a:cubicBezTo>
                    <a:cubicBezTo>
                      <a:pt x="45" y="821"/>
                      <a:pt x="38" y="834"/>
                      <a:pt x="29" y="846"/>
                    </a:cubicBezTo>
                    <a:cubicBezTo>
                      <a:pt x="25" y="851"/>
                      <a:pt x="20" y="856"/>
                      <a:pt x="17" y="862"/>
                    </a:cubicBezTo>
                    <a:cubicBezTo>
                      <a:pt x="13" y="868"/>
                      <a:pt x="14" y="874"/>
                      <a:pt x="19" y="879"/>
                    </a:cubicBezTo>
                    <a:cubicBezTo>
                      <a:pt x="24" y="885"/>
                      <a:pt x="30" y="886"/>
                      <a:pt x="36" y="882"/>
                    </a:cubicBezTo>
                    <a:cubicBezTo>
                      <a:pt x="41" y="878"/>
                      <a:pt x="44" y="873"/>
                      <a:pt x="48" y="869"/>
                    </a:cubicBezTo>
                    <a:cubicBezTo>
                      <a:pt x="63" y="852"/>
                      <a:pt x="73" y="832"/>
                      <a:pt x="81" y="812"/>
                    </a:cubicBezTo>
                    <a:cubicBezTo>
                      <a:pt x="87" y="795"/>
                      <a:pt x="92" y="778"/>
                      <a:pt x="94" y="760"/>
                    </a:cubicBezTo>
                    <a:cubicBezTo>
                      <a:pt x="95" y="746"/>
                      <a:pt x="96" y="732"/>
                      <a:pt x="97" y="717"/>
                    </a:cubicBezTo>
                    <a:cubicBezTo>
                      <a:pt x="98" y="698"/>
                      <a:pt x="96" y="680"/>
                      <a:pt x="94" y="661"/>
                    </a:cubicBezTo>
                    <a:cubicBezTo>
                      <a:pt x="92" y="648"/>
                      <a:pt x="90" y="635"/>
                      <a:pt x="87" y="622"/>
                    </a:cubicBezTo>
                    <a:cubicBezTo>
                      <a:pt x="83" y="601"/>
                      <a:pt x="77" y="580"/>
                      <a:pt x="72" y="559"/>
                    </a:cubicBezTo>
                    <a:cubicBezTo>
                      <a:pt x="68" y="542"/>
                      <a:pt x="66" y="524"/>
                      <a:pt x="65" y="506"/>
                    </a:cubicBezTo>
                    <a:cubicBezTo>
                      <a:pt x="65" y="497"/>
                      <a:pt x="66" y="487"/>
                      <a:pt x="66" y="477"/>
                    </a:cubicBezTo>
                    <a:cubicBezTo>
                      <a:pt x="66" y="462"/>
                      <a:pt x="70" y="447"/>
                      <a:pt x="73" y="432"/>
                    </a:cubicBezTo>
                    <a:cubicBezTo>
                      <a:pt x="79" y="408"/>
                      <a:pt x="90" y="387"/>
                      <a:pt x="105" y="367"/>
                    </a:cubicBezTo>
                    <a:cubicBezTo>
                      <a:pt x="108" y="363"/>
                      <a:pt x="115" y="363"/>
                      <a:pt x="119" y="366"/>
                    </a:cubicBezTo>
                    <a:cubicBezTo>
                      <a:pt x="140" y="387"/>
                      <a:pt x="161" y="408"/>
                      <a:pt x="182" y="429"/>
                    </a:cubicBezTo>
                    <a:cubicBezTo>
                      <a:pt x="225" y="471"/>
                      <a:pt x="267" y="513"/>
                      <a:pt x="309" y="556"/>
                    </a:cubicBezTo>
                    <a:cubicBezTo>
                      <a:pt x="314" y="560"/>
                      <a:pt x="313" y="566"/>
                      <a:pt x="308" y="570"/>
                    </a:cubicBezTo>
                    <a:cubicBezTo>
                      <a:pt x="293" y="582"/>
                      <a:pt x="276" y="589"/>
                      <a:pt x="258" y="596"/>
                    </a:cubicBezTo>
                    <a:cubicBezTo>
                      <a:pt x="253" y="598"/>
                      <a:pt x="248" y="597"/>
                      <a:pt x="244" y="593"/>
                    </a:cubicBezTo>
                    <a:cubicBezTo>
                      <a:pt x="210" y="558"/>
                      <a:pt x="175" y="523"/>
                      <a:pt x="140" y="488"/>
                    </a:cubicBezTo>
                    <a:cubicBezTo>
                      <a:pt x="139" y="488"/>
                      <a:pt x="138" y="487"/>
                      <a:pt x="137" y="486"/>
                    </a:cubicBezTo>
                    <a:cubicBezTo>
                      <a:pt x="128" y="477"/>
                      <a:pt x="118" y="480"/>
                      <a:pt x="113" y="489"/>
                    </a:cubicBezTo>
                    <a:cubicBezTo>
                      <a:pt x="110" y="494"/>
                      <a:pt x="111" y="501"/>
                      <a:pt x="117" y="508"/>
                    </a:cubicBezTo>
                    <a:cubicBezTo>
                      <a:pt x="146" y="536"/>
                      <a:pt x="174" y="565"/>
                      <a:pt x="203" y="593"/>
                    </a:cubicBezTo>
                    <a:cubicBezTo>
                      <a:pt x="206" y="597"/>
                      <a:pt x="207" y="600"/>
                      <a:pt x="205" y="604"/>
                    </a:cubicBezTo>
                    <a:cubicBezTo>
                      <a:pt x="203" y="605"/>
                      <a:pt x="202" y="608"/>
                      <a:pt x="201" y="608"/>
                    </a:cubicBezTo>
                    <a:cubicBezTo>
                      <a:pt x="186" y="608"/>
                      <a:pt x="171" y="608"/>
                      <a:pt x="157" y="608"/>
                    </a:cubicBezTo>
                    <a:cubicBezTo>
                      <a:pt x="152" y="608"/>
                      <a:pt x="147" y="607"/>
                      <a:pt x="142" y="606"/>
                    </a:cubicBezTo>
                    <a:cubicBezTo>
                      <a:pt x="133" y="605"/>
                      <a:pt x="127" y="608"/>
                      <a:pt x="124" y="615"/>
                    </a:cubicBezTo>
                    <a:cubicBezTo>
                      <a:pt x="119" y="625"/>
                      <a:pt x="126" y="635"/>
                      <a:pt x="138" y="636"/>
                    </a:cubicBezTo>
                    <a:cubicBezTo>
                      <a:pt x="151" y="637"/>
                      <a:pt x="164" y="638"/>
                      <a:pt x="177" y="639"/>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91" name="Google Shape;391;p49"/>
              <p:cNvSpPr/>
              <p:nvPr/>
            </p:nvSpPr>
            <p:spPr>
              <a:xfrm>
                <a:off x="3097213" y="2944813"/>
                <a:ext cx="842963" cy="630238"/>
              </a:xfrm>
              <a:custGeom>
                <a:avLst/>
                <a:gdLst/>
                <a:ahLst/>
                <a:cxnLst/>
                <a:rect l="l" t="t" r="r" b="b"/>
                <a:pathLst>
                  <a:path w="258" h="193" extrusionOk="0">
                    <a:moveTo>
                      <a:pt x="149" y="58"/>
                    </a:moveTo>
                    <a:cubicBezTo>
                      <a:pt x="157" y="66"/>
                      <a:pt x="164" y="73"/>
                      <a:pt x="172" y="79"/>
                    </a:cubicBezTo>
                    <a:cubicBezTo>
                      <a:pt x="173" y="80"/>
                      <a:pt x="174" y="81"/>
                      <a:pt x="175" y="82"/>
                    </a:cubicBezTo>
                    <a:cubicBezTo>
                      <a:pt x="194" y="101"/>
                      <a:pt x="213" y="120"/>
                      <a:pt x="232" y="139"/>
                    </a:cubicBezTo>
                    <a:cubicBezTo>
                      <a:pt x="238" y="145"/>
                      <a:pt x="242" y="152"/>
                      <a:pt x="242" y="161"/>
                    </a:cubicBezTo>
                    <a:cubicBezTo>
                      <a:pt x="243" y="169"/>
                      <a:pt x="239" y="177"/>
                      <a:pt x="232" y="183"/>
                    </a:cubicBezTo>
                    <a:cubicBezTo>
                      <a:pt x="219" y="193"/>
                      <a:pt x="206" y="191"/>
                      <a:pt x="195" y="180"/>
                    </a:cubicBezTo>
                    <a:cubicBezTo>
                      <a:pt x="171" y="156"/>
                      <a:pt x="147" y="132"/>
                      <a:pt x="123" y="109"/>
                    </a:cubicBezTo>
                    <a:cubicBezTo>
                      <a:pt x="113" y="98"/>
                      <a:pt x="103" y="88"/>
                      <a:pt x="93" y="77"/>
                    </a:cubicBezTo>
                    <a:cubicBezTo>
                      <a:pt x="90" y="74"/>
                      <a:pt x="87" y="75"/>
                      <a:pt x="83" y="77"/>
                    </a:cubicBezTo>
                    <a:cubicBezTo>
                      <a:pt x="70" y="83"/>
                      <a:pt x="59" y="93"/>
                      <a:pt x="47" y="102"/>
                    </a:cubicBezTo>
                    <a:cubicBezTo>
                      <a:pt x="39" y="108"/>
                      <a:pt x="30" y="109"/>
                      <a:pt x="20" y="106"/>
                    </a:cubicBezTo>
                    <a:cubicBezTo>
                      <a:pt x="9" y="102"/>
                      <a:pt x="0" y="89"/>
                      <a:pt x="3" y="76"/>
                    </a:cubicBezTo>
                    <a:cubicBezTo>
                      <a:pt x="5" y="67"/>
                      <a:pt x="10" y="61"/>
                      <a:pt x="17" y="56"/>
                    </a:cubicBezTo>
                    <a:cubicBezTo>
                      <a:pt x="25" y="49"/>
                      <a:pt x="34" y="43"/>
                      <a:pt x="43" y="37"/>
                    </a:cubicBezTo>
                    <a:cubicBezTo>
                      <a:pt x="61" y="26"/>
                      <a:pt x="80" y="18"/>
                      <a:pt x="101" y="12"/>
                    </a:cubicBezTo>
                    <a:cubicBezTo>
                      <a:pt x="117" y="7"/>
                      <a:pt x="134" y="5"/>
                      <a:pt x="151" y="2"/>
                    </a:cubicBezTo>
                    <a:cubicBezTo>
                      <a:pt x="156" y="1"/>
                      <a:pt x="161" y="1"/>
                      <a:pt x="167" y="1"/>
                    </a:cubicBezTo>
                    <a:cubicBezTo>
                      <a:pt x="173" y="1"/>
                      <a:pt x="180" y="0"/>
                      <a:pt x="186" y="0"/>
                    </a:cubicBezTo>
                    <a:cubicBezTo>
                      <a:pt x="200" y="1"/>
                      <a:pt x="214" y="1"/>
                      <a:pt x="228" y="2"/>
                    </a:cubicBezTo>
                    <a:cubicBezTo>
                      <a:pt x="239" y="3"/>
                      <a:pt x="249" y="9"/>
                      <a:pt x="253" y="21"/>
                    </a:cubicBezTo>
                    <a:cubicBezTo>
                      <a:pt x="258" y="36"/>
                      <a:pt x="248" y="55"/>
                      <a:pt x="232" y="56"/>
                    </a:cubicBezTo>
                    <a:cubicBezTo>
                      <a:pt x="223" y="56"/>
                      <a:pt x="214" y="55"/>
                      <a:pt x="205" y="55"/>
                    </a:cubicBezTo>
                    <a:cubicBezTo>
                      <a:pt x="195" y="55"/>
                      <a:pt x="184" y="56"/>
                      <a:pt x="174" y="56"/>
                    </a:cubicBezTo>
                    <a:cubicBezTo>
                      <a:pt x="168" y="56"/>
                      <a:pt x="163" y="56"/>
                      <a:pt x="157" y="57"/>
                    </a:cubicBezTo>
                    <a:cubicBezTo>
                      <a:pt x="155" y="57"/>
                      <a:pt x="153" y="58"/>
                      <a:pt x="149" y="58"/>
                    </a:cubicBezTo>
                    <a:close/>
                    <a:moveTo>
                      <a:pt x="165" y="14"/>
                    </a:moveTo>
                    <a:cubicBezTo>
                      <a:pt x="165" y="14"/>
                      <a:pt x="165" y="14"/>
                      <a:pt x="164" y="13"/>
                    </a:cubicBezTo>
                    <a:cubicBezTo>
                      <a:pt x="156" y="14"/>
                      <a:pt x="148" y="16"/>
                      <a:pt x="140" y="17"/>
                    </a:cubicBezTo>
                    <a:cubicBezTo>
                      <a:pt x="123" y="18"/>
                      <a:pt x="107" y="23"/>
                      <a:pt x="90" y="28"/>
                    </a:cubicBezTo>
                    <a:cubicBezTo>
                      <a:pt x="72" y="34"/>
                      <a:pt x="55" y="42"/>
                      <a:pt x="39" y="54"/>
                    </a:cubicBezTo>
                    <a:cubicBezTo>
                      <a:pt x="33" y="59"/>
                      <a:pt x="26" y="65"/>
                      <a:pt x="20" y="70"/>
                    </a:cubicBezTo>
                    <a:cubicBezTo>
                      <a:pt x="13" y="77"/>
                      <a:pt x="13" y="88"/>
                      <a:pt x="22" y="93"/>
                    </a:cubicBezTo>
                    <a:cubicBezTo>
                      <a:pt x="29" y="97"/>
                      <a:pt x="34" y="96"/>
                      <a:pt x="42" y="90"/>
                    </a:cubicBezTo>
                    <a:cubicBezTo>
                      <a:pt x="55" y="79"/>
                      <a:pt x="68" y="69"/>
                      <a:pt x="84" y="62"/>
                    </a:cubicBezTo>
                    <a:cubicBezTo>
                      <a:pt x="90" y="60"/>
                      <a:pt x="93" y="60"/>
                      <a:pt x="97" y="65"/>
                    </a:cubicBezTo>
                    <a:cubicBezTo>
                      <a:pt x="104" y="71"/>
                      <a:pt x="110" y="77"/>
                      <a:pt x="116" y="83"/>
                    </a:cubicBezTo>
                    <a:cubicBezTo>
                      <a:pt x="132" y="99"/>
                      <a:pt x="149" y="116"/>
                      <a:pt x="165" y="132"/>
                    </a:cubicBezTo>
                    <a:cubicBezTo>
                      <a:pt x="178" y="145"/>
                      <a:pt x="190" y="158"/>
                      <a:pt x="203" y="171"/>
                    </a:cubicBezTo>
                    <a:cubicBezTo>
                      <a:pt x="211" y="179"/>
                      <a:pt x="223" y="178"/>
                      <a:pt x="228" y="169"/>
                    </a:cubicBezTo>
                    <a:cubicBezTo>
                      <a:pt x="232" y="163"/>
                      <a:pt x="230" y="155"/>
                      <a:pt x="224" y="149"/>
                    </a:cubicBezTo>
                    <a:cubicBezTo>
                      <a:pt x="213" y="138"/>
                      <a:pt x="202" y="128"/>
                      <a:pt x="191" y="117"/>
                    </a:cubicBezTo>
                    <a:cubicBezTo>
                      <a:pt x="173" y="99"/>
                      <a:pt x="155" y="81"/>
                      <a:pt x="137" y="63"/>
                    </a:cubicBezTo>
                    <a:cubicBezTo>
                      <a:pt x="131" y="57"/>
                      <a:pt x="131" y="56"/>
                      <a:pt x="134" y="49"/>
                    </a:cubicBezTo>
                    <a:cubicBezTo>
                      <a:pt x="135" y="48"/>
                      <a:pt x="137" y="47"/>
                      <a:pt x="138" y="47"/>
                    </a:cubicBezTo>
                    <a:cubicBezTo>
                      <a:pt x="146" y="46"/>
                      <a:pt x="155" y="45"/>
                      <a:pt x="163" y="44"/>
                    </a:cubicBezTo>
                    <a:cubicBezTo>
                      <a:pt x="172" y="43"/>
                      <a:pt x="182" y="43"/>
                      <a:pt x="191" y="42"/>
                    </a:cubicBezTo>
                    <a:cubicBezTo>
                      <a:pt x="197" y="42"/>
                      <a:pt x="203" y="43"/>
                      <a:pt x="209" y="43"/>
                    </a:cubicBezTo>
                    <a:cubicBezTo>
                      <a:pt x="212" y="43"/>
                      <a:pt x="214" y="44"/>
                      <a:pt x="216" y="44"/>
                    </a:cubicBezTo>
                    <a:cubicBezTo>
                      <a:pt x="222" y="44"/>
                      <a:pt x="227" y="45"/>
                      <a:pt x="232" y="44"/>
                    </a:cubicBezTo>
                    <a:cubicBezTo>
                      <a:pt x="240" y="41"/>
                      <a:pt x="243" y="36"/>
                      <a:pt x="242" y="27"/>
                    </a:cubicBezTo>
                    <a:cubicBezTo>
                      <a:pt x="241" y="21"/>
                      <a:pt x="235" y="15"/>
                      <a:pt x="228" y="15"/>
                    </a:cubicBezTo>
                    <a:cubicBezTo>
                      <a:pt x="212" y="14"/>
                      <a:pt x="196" y="13"/>
                      <a:pt x="180" y="13"/>
                    </a:cubicBezTo>
                    <a:cubicBezTo>
                      <a:pt x="175" y="13"/>
                      <a:pt x="170" y="14"/>
                      <a:pt x="165" y="14"/>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392" name="Google Shape;392;p49"/>
              <p:cNvSpPr/>
              <p:nvPr/>
            </p:nvSpPr>
            <p:spPr>
              <a:xfrm>
                <a:off x="5187951" y="1587500"/>
                <a:ext cx="855663" cy="611188"/>
              </a:xfrm>
              <a:custGeom>
                <a:avLst/>
                <a:gdLst/>
                <a:ahLst/>
                <a:cxnLst/>
                <a:rect l="l" t="t" r="r" b="b"/>
                <a:pathLst>
                  <a:path w="262" h="187" extrusionOk="0">
                    <a:moveTo>
                      <a:pt x="92" y="131"/>
                    </a:moveTo>
                    <a:cubicBezTo>
                      <a:pt x="91" y="129"/>
                      <a:pt x="90" y="128"/>
                      <a:pt x="89" y="127"/>
                    </a:cubicBezTo>
                    <a:cubicBezTo>
                      <a:pt x="63" y="101"/>
                      <a:pt x="38" y="76"/>
                      <a:pt x="12" y="51"/>
                    </a:cubicBezTo>
                    <a:cubicBezTo>
                      <a:pt x="4" y="42"/>
                      <a:pt x="0" y="33"/>
                      <a:pt x="3" y="21"/>
                    </a:cubicBezTo>
                    <a:cubicBezTo>
                      <a:pt x="4" y="14"/>
                      <a:pt x="14" y="4"/>
                      <a:pt x="22" y="2"/>
                    </a:cubicBezTo>
                    <a:cubicBezTo>
                      <a:pt x="33" y="0"/>
                      <a:pt x="42" y="3"/>
                      <a:pt x="50" y="11"/>
                    </a:cubicBezTo>
                    <a:cubicBezTo>
                      <a:pt x="73" y="34"/>
                      <a:pt x="96" y="56"/>
                      <a:pt x="118" y="79"/>
                    </a:cubicBezTo>
                    <a:cubicBezTo>
                      <a:pt x="131" y="91"/>
                      <a:pt x="143" y="103"/>
                      <a:pt x="155" y="116"/>
                    </a:cubicBezTo>
                    <a:cubicBezTo>
                      <a:pt x="157" y="118"/>
                      <a:pt x="159" y="118"/>
                      <a:pt x="162" y="117"/>
                    </a:cubicBezTo>
                    <a:cubicBezTo>
                      <a:pt x="180" y="111"/>
                      <a:pt x="196" y="101"/>
                      <a:pt x="211" y="88"/>
                    </a:cubicBezTo>
                    <a:cubicBezTo>
                      <a:pt x="224" y="77"/>
                      <a:pt x="239" y="77"/>
                      <a:pt x="251" y="88"/>
                    </a:cubicBezTo>
                    <a:cubicBezTo>
                      <a:pt x="262" y="99"/>
                      <a:pt x="262" y="116"/>
                      <a:pt x="249" y="127"/>
                    </a:cubicBezTo>
                    <a:cubicBezTo>
                      <a:pt x="237" y="139"/>
                      <a:pt x="223" y="149"/>
                      <a:pt x="207" y="157"/>
                    </a:cubicBezTo>
                    <a:cubicBezTo>
                      <a:pt x="189" y="167"/>
                      <a:pt x="169" y="174"/>
                      <a:pt x="148" y="178"/>
                    </a:cubicBezTo>
                    <a:cubicBezTo>
                      <a:pt x="134" y="181"/>
                      <a:pt x="121" y="183"/>
                      <a:pt x="107" y="185"/>
                    </a:cubicBezTo>
                    <a:cubicBezTo>
                      <a:pt x="93" y="186"/>
                      <a:pt x="80" y="187"/>
                      <a:pt x="66" y="187"/>
                    </a:cubicBezTo>
                    <a:cubicBezTo>
                      <a:pt x="54" y="187"/>
                      <a:pt x="40" y="186"/>
                      <a:pt x="28" y="184"/>
                    </a:cubicBezTo>
                    <a:cubicBezTo>
                      <a:pt x="8" y="181"/>
                      <a:pt x="0" y="156"/>
                      <a:pt x="13" y="141"/>
                    </a:cubicBezTo>
                    <a:cubicBezTo>
                      <a:pt x="19" y="132"/>
                      <a:pt x="28" y="131"/>
                      <a:pt x="37" y="131"/>
                    </a:cubicBezTo>
                    <a:cubicBezTo>
                      <a:pt x="53" y="131"/>
                      <a:pt x="68" y="132"/>
                      <a:pt x="83" y="132"/>
                    </a:cubicBezTo>
                    <a:cubicBezTo>
                      <a:pt x="86" y="132"/>
                      <a:pt x="89" y="131"/>
                      <a:pt x="92" y="131"/>
                    </a:cubicBezTo>
                    <a:close/>
                    <a:moveTo>
                      <a:pt x="75" y="173"/>
                    </a:moveTo>
                    <a:cubicBezTo>
                      <a:pt x="94" y="174"/>
                      <a:pt x="112" y="173"/>
                      <a:pt x="130" y="170"/>
                    </a:cubicBezTo>
                    <a:cubicBezTo>
                      <a:pt x="154" y="166"/>
                      <a:pt x="177" y="158"/>
                      <a:pt x="199" y="147"/>
                    </a:cubicBezTo>
                    <a:cubicBezTo>
                      <a:pt x="213" y="140"/>
                      <a:pt x="227" y="130"/>
                      <a:pt x="240" y="120"/>
                    </a:cubicBezTo>
                    <a:cubicBezTo>
                      <a:pt x="245" y="115"/>
                      <a:pt x="248" y="107"/>
                      <a:pt x="246" y="102"/>
                    </a:cubicBezTo>
                    <a:cubicBezTo>
                      <a:pt x="241" y="92"/>
                      <a:pt x="230" y="90"/>
                      <a:pt x="222" y="95"/>
                    </a:cubicBezTo>
                    <a:cubicBezTo>
                      <a:pt x="216" y="99"/>
                      <a:pt x="212" y="104"/>
                      <a:pt x="206" y="108"/>
                    </a:cubicBezTo>
                    <a:cubicBezTo>
                      <a:pt x="192" y="118"/>
                      <a:pt x="177" y="125"/>
                      <a:pt x="161" y="131"/>
                    </a:cubicBezTo>
                    <a:cubicBezTo>
                      <a:pt x="157" y="132"/>
                      <a:pt x="153" y="131"/>
                      <a:pt x="150" y="128"/>
                    </a:cubicBezTo>
                    <a:cubicBezTo>
                      <a:pt x="135" y="113"/>
                      <a:pt x="119" y="98"/>
                      <a:pt x="103" y="82"/>
                    </a:cubicBezTo>
                    <a:cubicBezTo>
                      <a:pt x="82" y="61"/>
                      <a:pt x="61" y="40"/>
                      <a:pt x="40" y="19"/>
                    </a:cubicBezTo>
                    <a:cubicBezTo>
                      <a:pt x="32" y="11"/>
                      <a:pt x="23" y="12"/>
                      <a:pt x="17" y="21"/>
                    </a:cubicBezTo>
                    <a:cubicBezTo>
                      <a:pt x="13" y="27"/>
                      <a:pt x="14" y="35"/>
                      <a:pt x="20" y="41"/>
                    </a:cubicBezTo>
                    <a:cubicBezTo>
                      <a:pt x="49" y="70"/>
                      <a:pt x="78" y="98"/>
                      <a:pt x="106" y="127"/>
                    </a:cubicBezTo>
                    <a:cubicBezTo>
                      <a:pt x="112" y="133"/>
                      <a:pt x="112" y="133"/>
                      <a:pt x="109" y="141"/>
                    </a:cubicBezTo>
                    <a:cubicBezTo>
                      <a:pt x="108" y="142"/>
                      <a:pt x="107" y="143"/>
                      <a:pt x="106" y="143"/>
                    </a:cubicBezTo>
                    <a:cubicBezTo>
                      <a:pt x="92" y="144"/>
                      <a:pt x="79" y="145"/>
                      <a:pt x="66" y="145"/>
                    </a:cubicBezTo>
                    <a:cubicBezTo>
                      <a:pt x="55" y="145"/>
                      <a:pt x="44" y="143"/>
                      <a:pt x="34" y="143"/>
                    </a:cubicBezTo>
                    <a:cubicBezTo>
                      <a:pt x="24" y="143"/>
                      <a:pt x="17" y="152"/>
                      <a:pt x="19" y="161"/>
                    </a:cubicBezTo>
                    <a:cubicBezTo>
                      <a:pt x="22" y="170"/>
                      <a:pt x="27" y="172"/>
                      <a:pt x="36" y="173"/>
                    </a:cubicBezTo>
                    <a:cubicBezTo>
                      <a:pt x="49" y="174"/>
                      <a:pt x="62" y="173"/>
                      <a:pt x="75" y="173"/>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sp>
        <p:nvSpPr>
          <p:cNvPr id="393" name="Google Shape;393;p49"/>
          <p:cNvSpPr/>
          <p:nvPr/>
        </p:nvSpPr>
        <p:spPr>
          <a:xfrm>
            <a:off x="8325808" y="4968716"/>
            <a:ext cx="3801807" cy="1575145"/>
          </a:xfrm>
          <a:prstGeom prst="rect">
            <a:avLst/>
          </a:prstGeom>
          <a:noFill/>
          <a:ln>
            <a:noFill/>
          </a:ln>
        </p:spPr>
        <p:txBody>
          <a:bodyPr spcFirstLastPara="1" wrap="square" lIns="124327" tIns="62146" rIns="124327" bIns="62146" anchor="t" anchorCtr="0">
            <a:noAutofit/>
          </a:bodyPr>
          <a:lstStyle/>
          <a:p>
            <a:pPr marL="155437" indent="-189978" defTabSz="1243493">
              <a:lnSpc>
                <a:spcPct val="90000"/>
              </a:lnSpc>
              <a:buClr>
                <a:srgbClr val="FFFFFF"/>
              </a:buClr>
              <a:buSzPts val="1200"/>
              <a:buFont typeface="Barlow"/>
              <a:buChar char="•"/>
            </a:pPr>
            <a:r>
              <a:rPr lang="en" sz="1972">
                <a:solidFill>
                  <a:srgbClr val="FFFFFF"/>
                </a:solidFill>
                <a:latin typeface="Barlow SemiBold"/>
                <a:ea typeface="Barlow SemiBold"/>
                <a:cs typeface="Barlow SemiBold"/>
                <a:sym typeface="Barlow SemiBold"/>
              </a:rPr>
              <a:t>Recommendation Engines</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Risk, Fraud Detection</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IoT &amp; Predictive Maintenance</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Genomics &amp; DNA Sequencing</a:t>
            </a:r>
            <a:endParaRPr sz="1632">
              <a:solidFill>
                <a:srgbClr val="FFFFFF"/>
              </a:solidFill>
              <a:latin typeface="Barlow"/>
              <a:ea typeface="Barlow"/>
              <a:cs typeface="Barlow"/>
              <a:sym typeface="Barlow"/>
            </a:endParaRPr>
          </a:p>
        </p:txBody>
      </p:sp>
      <p:sp>
        <p:nvSpPr>
          <p:cNvPr id="394" name="Google Shape;394;p49"/>
          <p:cNvSpPr txBox="1">
            <a:spLocks noGrp="1"/>
          </p:cNvSpPr>
          <p:nvPr>
            <p:ph type="title" idx="4294967295"/>
          </p:nvPr>
        </p:nvSpPr>
        <p:spPr>
          <a:xfrm>
            <a:off x="105490" y="292067"/>
            <a:ext cx="12140570" cy="1165958"/>
          </a:xfrm>
          <a:prstGeom prst="rect">
            <a:avLst/>
          </a:prstGeom>
          <a:noFill/>
          <a:ln>
            <a:noFill/>
          </a:ln>
        </p:spPr>
        <p:txBody>
          <a:bodyPr spcFirstLastPara="1" wrap="square" lIns="124327" tIns="62146" rIns="124327" bIns="62146" anchor="t" anchorCtr="0">
            <a:noAutofit/>
          </a:bodyPr>
          <a:lstStyle/>
          <a:p>
            <a:pPr algn="ctr"/>
            <a:r>
              <a:rPr lang="en">
                <a:solidFill>
                  <a:srgbClr val="FFFFFF"/>
                </a:solidFill>
                <a:latin typeface="Barlow Light"/>
                <a:ea typeface="Barlow Light"/>
                <a:cs typeface="Barlow Light"/>
                <a:sym typeface="Barlow Light"/>
              </a:rPr>
              <a:t>But the data is not ready for data science  &amp; ML</a:t>
            </a:r>
            <a:endParaRPr>
              <a:solidFill>
                <a:srgbClr val="FFFFFF"/>
              </a:solidFill>
              <a:latin typeface="Barlow Light"/>
              <a:ea typeface="Barlow Light"/>
              <a:cs typeface="Barlow Light"/>
              <a:sym typeface="Barlow Ligh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0"/>
          <p:cNvSpPr txBox="1">
            <a:spLocks noGrp="1"/>
          </p:cNvSpPr>
          <p:nvPr>
            <p:ph type="title" idx="4294967295"/>
          </p:nvPr>
        </p:nvSpPr>
        <p:spPr>
          <a:xfrm>
            <a:off x="882" y="1731360"/>
            <a:ext cx="12434711" cy="2204224"/>
          </a:xfrm>
          <a:prstGeom prst="rect">
            <a:avLst/>
          </a:prstGeom>
        </p:spPr>
        <p:txBody>
          <a:bodyPr spcFirstLastPara="1" wrap="square" lIns="0" tIns="46610" rIns="0" bIns="46610" anchor="ctr" anchorCtr="0">
            <a:noAutofit/>
          </a:bodyPr>
          <a:lstStyle/>
          <a:p>
            <a:pPr algn="ctr"/>
            <a:r>
              <a:rPr lang="en">
                <a:solidFill>
                  <a:srgbClr val="FFFFFF"/>
                </a:solidFill>
              </a:rPr>
              <a:t>Why are these projects struggling </a:t>
            </a:r>
            <a:br>
              <a:rPr lang="en">
                <a:solidFill>
                  <a:srgbClr val="FFFFFF"/>
                </a:solidFill>
              </a:rPr>
            </a:br>
            <a:r>
              <a:rPr lang="en">
                <a:solidFill>
                  <a:srgbClr val="FFFFFF"/>
                </a:solidFill>
              </a:rPr>
              <a:t>with </a:t>
            </a:r>
            <a:r>
              <a:rPr lang="en" b="1">
                <a:solidFill>
                  <a:srgbClr val="FFFFFF"/>
                </a:solidFill>
              </a:rPr>
              <a:t>reliability</a:t>
            </a:r>
            <a:r>
              <a:rPr lang="en">
                <a:solidFill>
                  <a:srgbClr val="FFFFFF"/>
                </a:solidFill>
              </a:rPr>
              <a:t> and </a:t>
            </a:r>
            <a:r>
              <a:rPr lang="en" b="1">
                <a:solidFill>
                  <a:srgbClr val="FFFFFF"/>
                </a:solidFill>
              </a:rPr>
              <a:t>performance</a:t>
            </a:r>
            <a:r>
              <a:rPr lang="en">
                <a:solidFill>
                  <a:srgbClr val="FFFFFF"/>
                </a:solidFill>
              </a:rPr>
              <a:t>?</a:t>
            </a:r>
            <a:endParaRPr>
              <a:solidFill>
                <a:srgbClr val="FFFFFF"/>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51"/>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latin typeface="Source Sans Pro Light"/>
                <a:ea typeface="Source Sans Pro Light"/>
                <a:cs typeface="Source Sans Pro Light"/>
                <a:sym typeface="Source Sans Pro Light"/>
              </a:rPr>
              <a:t>Data reliability challenges with data lakes</a:t>
            </a:r>
            <a:endParaRPr sz="4896">
              <a:solidFill>
                <a:srgbClr val="FFFFFF"/>
              </a:solidFill>
            </a:endParaRPr>
          </a:p>
        </p:txBody>
      </p:sp>
      <p:sp>
        <p:nvSpPr>
          <p:cNvPr id="405" name="Google Shape;405;p51"/>
          <p:cNvSpPr txBox="1"/>
          <p:nvPr/>
        </p:nvSpPr>
        <p:spPr>
          <a:xfrm>
            <a:off x="3996811" y="1515718"/>
            <a:ext cx="6230818" cy="1486209"/>
          </a:xfrm>
          <a:prstGeom prst="rect">
            <a:avLst/>
          </a:prstGeom>
          <a:noFill/>
          <a:ln>
            <a:noFill/>
          </a:ln>
        </p:spPr>
        <p:txBody>
          <a:bodyPr spcFirstLastPara="1" wrap="square" lIns="124327" tIns="124327" rIns="124327" bIns="124327" anchor="t" anchorCtr="0">
            <a:noAutofit/>
          </a:bodyPr>
          <a:lstStyle/>
          <a:p>
            <a:pPr defTabSz="1243493"/>
            <a:endParaRPr sz="2448">
              <a:solidFill>
                <a:srgbClr val="FFFFFF"/>
              </a:solidFill>
              <a:latin typeface="Source Sans Pro"/>
              <a:ea typeface="Source Sans Pro"/>
              <a:cs typeface="Source Sans Pro"/>
              <a:sym typeface="Source Sans Pro"/>
            </a:endParaRPr>
          </a:p>
          <a:p>
            <a:pPr defTabSz="1243493"/>
            <a:r>
              <a:rPr lang="en" sz="2448" b="1">
                <a:solidFill>
                  <a:srgbClr val="FFFFFF"/>
                </a:solidFill>
                <a:latin typeface="Source Sans Pro"/>
                <a:ea typeface="Source Sans Pro"/>
                <a:cs typeface="Source Sans Pro"/>
                <a:sym typeface="Source Sans Pro"/>
              </a:rPr>
              <a:t>Failed production jobs </a:t>
            </a:r>
            <a:r>
              <a:rPr lang="en" sz="2448">
                <a:solidFill>
                  <a:srgbClr val="FFFFFF"/>
                </a:solidFill>
                <a:latin typeface="Source Sans Pro"/>
                <a:ea typeface="Source Sans Pro"/>
                <a:cs typeface="Source Sans Pro"/>
                <a:sym typeface="Source Sans Pro"/>
              </a:rPr>
              <a:t>leave data in corrupt state requiring tedious recovery</a:t>
            </a:r>
            <a:endParaRPr sz="2448">
              <a:solidFill>
                <a:srgbClr val="FFFFFF"/>
              </a:solidFill>
              <a:latin typeface="Source Sans Pro"/>
              <a:ea typeface="Source Sans Pro"/>
              <a:cs typeface="Source Sans Pro"/>
              <a:sym typeface="Source Sans Pro"/>
            </a:endParaRPr>
          </a:p>
          <a:p>
            <a:pPr defTabSz="1243493"/>
            <a:endParaRPr sz="2448">
              <a:solidFill>
                <a:srgbClr val="FFFFFF"/>
              </a:solidFill>
              <a:latin typeface="Source Sans Pro"/>
              <a:ea typeface="Source Sans Pro"/>
              <a:cs typeface="Source Sans Pro"/>
              <a:sym typeface="Source Sans Pro"/>
            </a:endParaRPr>
          </a:p>
        </p:txBody>
      </p:sp>
      <p:grpSp>
        <p:nvGrpSpPr>
          <p:cNvPr id="406" name="Google Shape;406;p51"/>
          <p:cNvGrpSpPr/>
          <p:nvPr/>
        </p:nvGrpSpPr>
        <p:grpSpPr>
          <a:xfrm>
            <a:off x="1051736" y="4860958"/>
            <a:ext cx="1828074" cy="1213620"/>
            <a:chOff x="316925" y="1230613"/>
            <a:chExt cx="1904369" cy="1124700"/>
          </a:xfrm>
        </p:grpSpPr>
        <p:grpSp>
          <p:nvGrpSpPr>
            <p:cNvPr id="407" name="Google Shape;407;p51"/>
            <p:cNvGrpSpPr/>
            <p:nvPr/>
          </p:nvGrpSpPr>
          <p:grpSpPr>
            <a:xfrm>
              <a:off x="316925" y="1230613"/>
              <a:ext cx="1590200" cy="1124700"/>
              <a:chOff x="583425" y="1117425"/>
              <a:chExt cx="1590200" cy="1124700"/>
            </a:xfrm>
          </p:grpSpPr>
          <p:pic>
            <p:nvPicPr>
              <p:cNvPr id="408" name="Google Shape;408;p51"/>
              <p:cNvPicPr preferRelativeResize="0"/>
              <p:nvPr/>
            </p:nvPicPr>
            <p:blipFill rotWithShape="1">
              <a:blip r:embed="rId3">
                <a:alphaModFix/>
              </a:blip>
              <a:srcRect/>
              <a:stretch/>
            </p:blipFill>
            <p:spPr>
              <a:xfrm flipH="1">
                <a:off x="1048925" y="1117425"/>
                <a:ext cx="1124700" cy="1124700"/>
              </a:xfrm>
              <a:prstGeom prst="rect">
                <a:avLst/>
              </a:prstGeom>
              <a:noFill/>
              <a:ln>
                <a:noFill/>
              </a:ln>
            </p:spPr>
          </p:pic>
          <p:sp>
            <p:nvSpPr>
              <p:cNvPr id="409" name="Google Shape;409;p51"/>
              <p:cNvSpPr/>
              <p:nvPr/>
            </p:nvSpPr>
            <p:spPr>
              <a:xfrm>
                <a:off x="583425" y="1818700"/>
                <a:ext cx="378000" cy="105600"/>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10" name="Google Shape;410;p51"/>
              <p:cNvSpPr/>
              <p:nvPr/>
            </p:nvSpPr>
            <p:spPr>
              <a:xfrm rot="-885864">
                <a:off x="601055" y="2088379"/>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11" name="Google Shape;411;p51"/>
              <p:cNvSpPr/>
              <p:nvPr/>
            </p:nvSpPr>
            <p:spPr>
              <a:xfrm rot="-9914136" flipH="1">
                <a:off x="601055" y="1554979"/>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
          <p:nvSpPr>
            <p:cNvPr id="412" name="Google Shape;412;p51"/>
            <p:cNvSpPr/>
            <p:nvPr/>
          </p:nvSpPr>
          <p:spPr>
            <a:xfrm>
              <a:off x="1818525" y="1933350"/>
              <a:ext cx="378000" cy="105600"/>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13" name="Google Shape;413;p51"/>
            <p:cNvSpPr/>
            <p:nvPr/>
          </p:nvSpPr>
          <p:spPr>
            <a:xfrm rot="-885864">
              <a:off x="1836155" y="1669629"/>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14" name="Google Shape;414;p51"/>
            <p:cNvSpPr/>
            <p:nvPr/>
          </p:nvSpPr>
          <p:spPr>
            <a:xfrm rot="-9914136" flipH="1">
              <a:off x="1836155" y="2194237"/>
              <a:ext cx="377877" cy="105513"/>
            </a:xfrm>
            <a:prstGeom prst="rightArrow">
              <a:avLst>
                <a:gd name="adj1" fmla="val 50000"/>
                <a:gd name="adj2" fmla="val 50000"/>
              </a:avLst>
            </a:prstGeom>
            <a:noFill/>
            <a:ln w="9525" cap="flat" cmpd="sng">
              <a:solidFill>
                <a:srgbClr val="EC541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grpSp>
        <p:nvGrpSpPr>
          <p:cNvPr id="415" name="Google Shape;415;p51"/>
          <p:cNvGrpSpPr/>
          <p:nvPr/>
        </p:nvGrpSpPr>
        <p:grpSpPr>
          <a:xfrm>
            <a:off x="991237" y="3739247"/>
            <a:ext cx="2101552" cy="639278"/>
            <a:chOff x="414593" y="1513571"/>
            <a:chExt cx="1545399" cy="470100"/>
          </a:xfrm>
        </p:grpSpPr>
        <p:pic>
          <p:nvPicPr>
            <p:cNvPr id="416" name="Google Shape;416;p51"/>
            <p:cNvPicPr preferRelativeResize="0"/>
            <p:nvPr/>
          </p:nvPicPr>
          <p:blipFill rotWithShape="1">
            <a:blip r:embed="rId4">
              <a:alphaModFix/>
            </a:blip>
            <a:srcRect/>
            <a:stretch/>
          </p:blipFill>
          <p:spPr>
            <a:xfrm>
              <a:off x="414593" y="1513571"/>
              <a:ext cx="470100" cy="470100"/>
            </a:xfrm>
            <a:prstGeom prst="rect">
              <a:avLst/>
            </a:prstGeom>
            <a:noFill/>
            <a:ln>
              <a:noFill/>
            </a:ln>
          </p:spPr>
        </p:pic>
        <p:pic>
          <p:nvPicPr>
            <p:cNvPr id="417" name="Google Shape;417;p51"/>
            <p:cNvPicPr preferRelativeResize="0"/>
            <p:nvPr/>
          </p:nvPicPr>
          <p:blipFill rotWithShape="1">
            <a:blip r:embed="rId4">
              <a:alphaModFix/>
            </a:blip>
            <a:srcRect/>
            <a:stretch/>
          </p:blipFill>
          <p:spPr>
            <a:xfrm>
              <a:off x="1162193" y="1513571"/>
              <a:ext cx="470100" cy="470100"/>
            </a:xfrm>
            <a:prstGeom prst="rect">
              <a:avLst/>
            </a:prstGeom>
            <a:noFill/>
            <a:ln>
              <a:noFill/>
            </a:ln>
          </p:spPr>
        </p:pic>
        <p:pic>
          <p:nvPicPr>
            <p:cNvPr id="418" name="Google Shape;418;p51"/>
            <p:cNvPicPr preferRelativeResize="0"/>
            <p:nvPr/>
          </p:nvPicPr>
          <p:blipFill rotWithShape="1">
            <a:blip r:embed="rId4">
              <a:alphaModFix/>
            </a:blip>
            <a:srcRect/>
            <a:stretch/>
          </p:blipFill>
          <p:spPr>
            <a:xfrm>
              <a:off x="1489892" y="1513571"/>
              <a:ext cx="470100" cy="470100"/>
            </a:xfrm>
            <a:prstGeom prst="rect">
              <a:avLst/>
            </a:prstGeom>
            <a:noFill/>
            <a:ln>
              <a:noFill/>
            </a:ln>
          </p:spPr>
        </p:pic>
        <p:sp>
          <p:nvSpPr>
            <p:cNvPr id="419" name="Google Shape;419;p51"/>
            <p:cNvSpPr/>
            <p:nvPr/>
          </p:nvSpPr>
          <p:spPr>
            <a:xfrm>
              <a:off x="959400" y="1696725"/>
              <a:ext cx="135000" cy="1104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grpSp>
        <p:nvGrpSpPr>
          <p:cNvPr id="420" name="Google Shape;420;p51"/>
          <p:cNvGrpSpPr/>
          <p:nvPr/>
        </p:nvGrpSpPr>
        <p:grpSpPr>
          <a:xfrm>
            <a:off x="1238909" y="1526722"/>
            <a:ext cx="1453572" cy="1587792"/>
            <a:chOff x="510322" y="2344817"/>
            <a:chExt cx="1068900" cy="1167600"/>
          </a:xfrm>
        </p:grpSpPr>
        <p:pic>
          <p:nvPicPr>
            <p:cNvPr id="421" name="Google Shape;421;p51"/>
            <p:cNvPicPr preferRelativeResize="0"/>
            <p:nvPr/>
          </p:nvPicPr>
          <p:blipFill rotWithShape="1">
            <a:blip r:embed="rId5">
              <a:alphaModFix/>
            </a:blip>
            <a:srcRect/>
            <a:stretch/>
          </p:blipFill>
          <p:spPr>
            <a:xfrm flipH="1">
              <a:off x="510322" y="2344817"/>
              <a:ext cx="1068900" cy="1167600"/>
            </a:xfrm>
            <a:prstGeom prst="rect">
              <a:avLst/>
            </a:prstGeom>
            <a:noFill/>
            <a:ln>
              <a:noFill/>
            </a:ln>
          </p:spPr>
        </p:pic>
        <p:grpSp>
          <p:nvGrpSpPr>
            <p:cNvPr id="422" name="Google Shape;422;p51"/>
            <p:cNvGrpSpPr/>
            <p:nvPr/>
          </p:nvGrpSpPr>
          <p:grpSpPr>
            <a:xfrm>
              <a:off x="826194" y="2712941"/>
              <a:ext cx="341279" cy="452687"/>
              <a:chOff x="998023" y="2711265"/>
              <a:chExt cx="446876" cy="542660"/>
            </a:xfrm>
          </p:grpSpPr>
          <p:sp>
            <p:nvSpPr>
              <p:cNvPr id="423" name="Google Shape;423;p51"/>
              <p:cNvSpPr/>
              <p:nvPr/>
            </p:nvSpPr>
            <p:spPr>
              <a:xfrm>
                <a:off x="1097799" y="2741225"/>
                <a:ext cx="347100" cy="512700"/>
              </a:xfrm>
              <a:prstGeom prst="ellipse">
                <a:avLst/>
              </a:prstGeom>
              <a:solidFill>
                <a:srgbClr val="3DCCDF"/>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buClr>
                    <a:srgbClr val="1B3038"/>
                  </a:buClr>
                  <a:buSzPts val="1100"/>
                </a:pPr>
                <a:endParaRPr sz="1904"/>
              </a:p>
            </p:txBody>
          </p:sp>
          <p:sp>
            <p:nvSpPr>
              <p:cNvPr id="424" name="Google Shape;424;p51"/>
              <p:cNvSpPr txBox="1"/>
              <p:nvPr/>
            </p:nvSpPr>
            <p:spPr>
              <a:xfrm>
                <a:off x="998023" y="2711265"/>
                <a:ext cx="347100" cy="315000"/>
              </a:xfrm>
              <a:prstGeom prst="rect">
                <a:avLst/>
              </a:prstGeom>
              <a:noFill/>
              <a:ln>
                <a:noFill/>
              </a:ln>
            </p:spPr>
            <p:txBody>
              <a:bodyPr spcFirstLastPara="1" wrap="square" lIns="124327" tIns="124327" rIns="124327" bIns="124327" anchor="t" anchorCtr="0">
                <a:noAutofit/>
              </a:bodyPr>
              <a:lstStyle/>
              <a:p>
                <a:pPr algn="ctr" defTabSz="1243493"/>
                <a:r>
                  <a:rPr lang="en" sz="3264">
                    <a:solidFill>
                      <a:srgbClr val="FFFFFF"/>
                    </a:solidFill>
                    <a:latin typeface="Source Sans Pro"/>
                    <a:ea typeface="Source Sans Pro"/>
                    <a:cs typeface="Source Sans Pro"/>
                    <a:sym typeface="Source Sans Pro"/>
                  </a:rPr>
                  <a:t>✗</a:t>
                </a:r>
                <a:endParaRPr sz="3264">
                  <a:solidFill>
                    <a:srgbClr val="FFFFFF"/>
                  </a:solidFill>
                  <a:latin typeface="Source Sans Pro"/>
                  <a:ea typeface="Source Sans Pro"/>
                  <a:cs typeface="Source Sans Pro"/>
                  <a:sym typeface="Source Sans Pro"/>
                </a:endParaRPr>
              </a:p>
            </p:txBody>
          </p:sp>
        </p:grpSp>
      </p:grpSp>
      <p:sp>
        <p:nvSpPr>
          <p:cNvPr id="425" name="Google Shape;425;p51"/>
          <p:cNvSpPr txBox="1"/>
          <p:nvPr/>
        </p:nvSpPr>
        <p:spPr>
          <a:xfrm>
            <a:off x="3996811" y="3115408"/>
            <a:ext cx="6515984" cy="1733843"/>
          </a:xfrm>
          <a:prstGeom prst="rect">
            <a:avLst/>
          </a:prstGeom>
          <a:noFill/>
          <a:ln>
            <a:noFill/>
          </a:ln>
        </p:spPr>
        <p:txBody>
          <a:bodyPr spcFirstLastPara="1" wrap="square" lIns="124327" tIns="124327" rIns="124327" bIns="124327" anchor="t" anchorCtr="0">
            <a:noAutofit/>
          </a:bodyPr>
          <a:lstStyle/>
          <a:p>
            <a:pPr defTabSz="1243493"/>
            <a:endParaRPr sz="2448">
              <a:solidFill>
                <a:srgbClr val="FFFFFF"/>
              </a:solidFill>
              <a:latin typeface="Source Sans Pro"/>
              <a:ea typeface="Source Sans Pro"/>
              <a:cs typeface="Source Sans Pro"/>
              <a:sym typeface="Source Sans Pro"/>
            </a:endParaRPr>
          </a:p>
          <a:p>
            <a:pPr defTabSz="1243493"/>
            <a:r>
              <a:rPr lang="en" sz="2448" b="1">
                <a:solidFill>
                  <a:srgbClr val="FFFFFF"/>
                </a:solidFill>
                <a:latin typeface="Source Sans Pro"/>
                <a:ea typeface="Source Sans Pro"/>
                <a:cs typeface="Source Sans Pro"/>
                <a:sym typeface="Source Sans Pro"/>
              </a:rPr>
              <a:t>Lack of schema enforcement</a:t>
            </a:r>
            <a:r>
              <a:rPr lang="en" sz="2448">
                <a:solidFill>
                  <a:srgbClr val="FFFFFF"/>
                </a:solidFill>
                <a:latin typeface="Source Sans Pro"/>
                <a:ea typeface="Source Sans Pro"/>
                <a:cs typeface="Source Sans Pro"/>
                <a:sym typeface="Source Sans Pro"/>
              </a:rPr>
              <a:t> creates inconsistent and low quality data </a:t>
            </a:r>
            <a:endParaRPr sz="2448">
              <a:solidFill>
                <a:srgbClr val="FFFFFF"/>
              </a:solidFill>
              <a:latin typeface="Source Sans Pro"/>
              <a:ea typeface="Source Sans Pro"/>
              <a:cs typeface="Source Sans Pro"/>
              <a:sym typeface="Source Sans Pro"/>
            </a:endParaRPr>
          </a:p>
          <a:p>
            <a:pPr defTabSz="1243493"/>
            <a:endParaRPr sz="2448">
              <a:solidFill>
                <a:srgbClr val="FFFFFF"/>
              </a:solidFill>
              <a:latin typeface="Source Sans Pro"/>
              <a:ea typeface="Source Sans Pro"/>
              <a:cs typeface="Source Sans Pro"/>
              <a:sym typeface="Source Sans Pro"/>
            </a:endParaRPr>
          </a:p>
          <a:p>
            <a:pPr defTabSz="1243493"/>
            <a:endParaRPr sz="2448">
              <a:solidFill>
                <a:srgbClr val="FFFFFF"/>
              </a:solidFill>
              <a:latin typeface="Source Sans Pro"/>
              <a:ea typeface="Source Sans Pro"/>
              <a:cs typeface="Source Sans Pro"/>
              <a:sym typeface="Source Sans Pro"/>
            </a:endParaRPr>
          </a:p>
          <a:p>
            <a:pPr marL="621746" defTabSz="1243493"/>
            <a:endParaRPr sz="2448">
              <a:solidFill>
                <a:srgbClr val="FFFFFF"/>
              </a:solidFill>
              <a:latin typeface="Source Sans Pro"/>
              <a:ea typeface="Source Sans Pro"/>
              <a:cs typeface="Source Sans Pro"/>
              <a:sym typeface="Source Sans Pro"/>
            </a:endParaRPr>
          </a:p>
        </p:txBody>
      </p:sp>
      <p:sp>
        <p:nvSpPr>
          <p:cNvPr id="426" name="Google Shape;426;p51"/>
          <p:cNvSpPr txBox="1"/>
          <p:nvPr/>
        </p:nvSpPr>
        <p:spPr>
          <a:xfrm>
            <a:off x="3996811" y="4676377"/>
            <a:ext cx="6951281" cy="1324248"/>
          </a:xfrm>
          <a:prstGeom prst="rect">
            <a:avLst/>
          </a:prstGeom>
          <a:noFill/>
          <a:ln>
            <a:noFill/>
          </a:ln>
        </p:spPr>
        <p:txBody>
          <a:bodyPr spcFirstLastPara="1" wrap="square" lIns="124327" tIns="124327" rIns="124327" bIns="124327" anchor="t" anchorCtr="0">
            <a:noAutofit/>
          </a:bodyPr>
          <a:lstStyle/>
          <a:p>
            <a:pPr defTabSz="1243493"/>
            <a:endParaRPr sz="2448">
              <a:solidFill>
                <a:srgbClr val="FFFFFF"/>
              </a:solidFill>
              <a:latin typeface="Source Sans Pro"/>
              <a:ea typeface="Source Sans Pro"/>
              <a:cs typeface="Source Sans Pro"/>
              <a:sym typeface="Source Sans Pro"/>
            </a:endParaRPr>
          </a:p>
          <a:p>
            <a:pPr defTabSz="1243493"/>
            <a:r>
              <a:rPr lang="en" sz="2448" b="1">
                <a:solidFill>
                  <a:srgbClr val="FFFFFF"/>
                </a:solidFill>
                <a:latin typeface="Source Sans Pro"/>
                <a:ea typeface="Source Sans Pro"/>
                <a:cs typeface="Source Sans Pro"/>
                <a:sym typeface="Source Sans Pro"/>
              </a:rPr>
              <a:t>Lack of consistency</a:t>
            </a:r>
            <a:r>
              <a:rPr lang="en" sz="2448">
                <a:solidFill>
                  <a:srgbClr val="FFFFFF"/>
                </a:solidFill>
                <a:latin typeface="Source Sans Pro"/>
                <a:ea typeface="Source Sans Pro"/>
                <a:cs typeface="Source Sans Pro"/>
                <a:sym typeface="Source Sans Pro"/>
              </a:rPr>
              <a:t> makes it almost impossible to mix appends and reads, batch and streaming</a:t>
            </a:r>
            <a:endParaRPr sz="2448">
              <a:solidFill>
                <a:srgbClr val="FFFFFF"/>
              </a:solidFill>
              <a:latin typeface="Source Sans Pro"/>
              <a:ea typeface="Source Sans Pro"/>
              <a:cs typeface="Source Sans Pro"/>
              <a:sym typeface="Source Sans Pro"/>
            </a:endParaRPr>
          </a:p>
          <a:p>
            <a:pPr marL="621746" defTabSz="1243493"/>
            <a:endParaRPr sz="2448">
              <a:solidFill>
                <a:srgbClr val="FFFFFF"/>
              </a:solidFill>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2"/>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latin typeface="Barlow Light"/>
                <a:ea typeface="Barlow Light"/>
                <a:cs typeface="Barlow Light"/>
                <a:sym typeface="Barlow Light"/>
              </a:rPr>
              <a:t>Performance challenges with data lakes</a:t>
            </a:r>
            <a:endParaRPr sz="4896">
              <a:solidFill>
                <a:srgbClr val="FFFFFF"/>
              </a:solidFill>
              <a:latin typeface="Barlow Light"/>
              <a:ea typeface="Barlow Light"/>
              <a:cs typeface="Barlow Light"/>
              <a:sym typeface="Barlow Light"/>
            </a:endParaRPr>
          </a:p>
        </p:txBody>
      </p:sp>
      <p:sp>
        <p:nvSpPr>
          <p:cNvPr id="432" name="Google Shape;432;p52"/>
          <p:cNvSpPr txBox="1"/>
          <p:nvPr/>
        </p:nvSpPr>
        <p:spPr>
          <a:xfrm>
            <a:off x="2779857" y="1732142"/>
            <a:ext cx="8372216" cy="1012972"/>
          </a:xfrm>
          <a:prstGeom prst="rect">
            <a:avLst/>
          </a:prstGeom>
          <a:noFill/>
          <a:ln>
            <a:noFill/>
          </a:ln>
        </p:spPr>
        <p:txBody>
          <a:bodyPr spcFirstLastPara="1" wrap="square" lIns="124327" tIns="124327" rIns="124327" bIns="124327" anchor="t" anchorCtr="0">
            <a:noAutofit/>
          </a:bodyPr>
          <a:lstStyle/>
          <a:p>
            <a:pPr defTabSz="1243493"/>
            <a:r>
              <a:rPr lang="en" sz="2448" b="1">
                <a:solidFill>
                  <a:srgbClr val="FFFFFF"/>
                </a:solidFill>
                <a:latin typeface="Barlow"/>
                <a:ea typeface="Barlow"/>
                <a:cs typeface="Barlow"/>
                <a:sym typeface="Barlow"/>
              </a:rPr>
              <a:t>Too many small or very big files</a:t>
            </a:r>
            <a:r>
              <a:rPr lang="en" sz="2448">
                <a:solidFill>
                  <a:srgbClr val="FFFFFF"/>
                </a:solidFill>
                <a:latin typeface="Barlow"/>
                <a:ea typeface="Barlow"/>
                <a:cs typeface="Barlow"/>
                <a:sym typeface="Barlow"/>
              </a:rPr>
              <a:t> - more time opening &amp; closing files rather than reading contents (worse with streaming).</a:t>
            </a:r>
            <a:endParaRPr sz="2448">
              <a:solidFill>
                <a:srgbClr val="FFFFFF"/>
              </a:solidFill>
              <a:latin typeface="Barlow"/>
              <a:ea typeface="Barlow"/>
              <a:cs typeface="Barlow"/>
              <a:sym typeface="Barlow"/>
            </a:endParaRPr>
          </a:p>
        </p:txBody>
      </p:sp>
      <p:sp>
        <p:nvSpPr>
          <p:cNvPr id="433" name="Google Shape;433;p52"/>
          <p:cNvSpPr txBox="1"/>
          <p:nvPr/>
        </p:nvSpPr>
        <p:spPr>
          <a:xfrm>
            <a:off x="2779857" y="3476762"/>
            <a:ext cx="8061756" cy="1012972"/>
          </a:xfrm>
          <a:prstGeom prst="rect">
            <a:avLst/>
          </a:prstGeom>
          <a:noFill/>
          <a:ln>
            <a:noFill/>
          </a:ln>
        </p:spPr>
        <p:txBody>
          <a:bodyPr spcFirstLastPara="1" wrap="square" lIns="124327" tIns="124327" rIns="124327" bIns="124327" anchor="t" anchorCtr="0">
            <a:noAutofit/>
          </a:bodyPr>
          <a:lstStyle/>
          <a:p>
            <a:pPr defTabSz="1243493"/>
            <a:r>
              <a:rPr lang="en" sz="2448" b="1">
                <a:solidFill>
                  <a:srgbClr val="FFFFFF"/>
                </a:solidFill>
                <a:latin typeface="Barlow"/>
                <a:ea typeface="Barlow"/>
                <a:cs typeface="Barlow"/>
                <a:sym typeface="Barlow"/>
              </a:rPr>
              <a:t>Partitioning aka “poor man’s indexing”- </a:t>
            </a:r>
            <a:r>
              <a:rPr lang="en" sz="2448">
                <a:solidFill>
                  <a:srgbClr val="FFFFFF"/>
                </a:solidFill>
                <a:latin typeface="Barlow"/>
                <a:ea typeface="Barlow"/>
                <a:cs typeface="Barlow"/>
                <a:sym typeface="Barlow"/>
              </a:rPr>
              <a:t>breaks down if you picked the wrong fields or when data has many dimensions, high cardinality columns.</a:t>
            </a:r>
            <a:endParaRPr sz="2448">
              <a:solidFill>
                <a:srgbClr val="FFFFFF"/>
              </a:solidFill>
              <a:latin typeface="Barlow"/>
              <a:ea typeface="Barlow"/>
              <a:cs typeface="Barlow"/>
              <a:sym typeface="Barlow"/>
            </a:endParaRPr>
          </a:p>
        </p:txBody>
      </p:sp>
      <p:pic>
        <p:nvPicPr>
          <p:cNvPr id="434" name="Google Shape;434;p52"/>
          <p:cNvPicPr preferRelativeResize="0"/>
          <p:nvPr/>
        </p:nvPicPr>
        <p:blipFill rotWithShape="1">
          <a:blip r:embed="rId3">
            <a:alphaModFix/>
          </a:blip>
          <a:srcRect/>
          <a:stretch/>
        </p:blipFill>
        <p:spPr>
          <a:xfrm>
            <a:off x="473575" y="1628523"/>
            <a:ext cx="579715" cy="579715"/>
          </a:xfrm>
          <a:prstGeom prst="rect">
            <a:avLst/>
          </a:prstGeom>
          <a:noFill/>
          <a:ln>
            <a:noFill/>
          </a:ln>
        </p:spPr>
      </p:pic>
      <p:pic>
        <p:nvPicPr>
          <p:cNvPr id="435" name="Google Shape;435;p52"/>
          <p:cNvPicPr preferRelativeResize="0"/>
          <p:nvPr/>
        </p:nvPicPr>
        <p:blipFill rotWithShape="1">
          <a:blip r:embed="rId3">
            <a:alphaModFix/>
          </a:blip>
          <a:srcRect/>
          <a:stretch/>
        </p:blipFill>
        <p:spPr>
          <a:xfrm>
            <a:off x="680820" y="1835768"/>
            <a:ext cx="579715" cy="579715"/>
          </a:xfrm>
          <a:prstGeom prst="rect">
            <a:avLst/>
          </a:prstGeom>
          <a:noFill/>
          <a:ln>
            <a:noFill/>
          </a:ln>
        </p:spPr>
      </p:pic>
      <p:pic>
        <p:nvPicPr>
          <p:cNvPr id="436" name="Google Shape;436;p52"/>
          <p:cNvPicPr preferRelativeResize="0"/>
          <p:nvPr/>
        </p:nvPicPr>
        <p:blipFill rotWithShape="1">
          <a:blip r:embed="rId3">
            <a:alphaModFix/>
          </a:blip>
          <a:srcRect/>
          <a:stretch/>
        </p:blipFill>
        <p:spPr>
          <a:xfrm>
            <a:off x="1260535" y="1670543"/>
            <a:ext cx="579715" cy="579715"/>
          </a:xfrm>
          <a:prstGeom prst="rect">
            <a:avLst/>
          </a:prstGeom>
          <a:noFill/>
          <a:ln>
            <a:noFill/>
          </a:ln>
        </p:spPr>
      </p:pic>
      <p:pic>
        <p:nvPicPr>
          <p:cNvPr id="437" name="Google Shape;437;p52"/>
          <p:cNvPicPr preferRelativeResize="0"/>
          <p:nvPr/>
        </p:nvPicPr>
        <p:blipFill rotWithShape="1">
          <a:blip r:embed="rId3">
            <a:alphaModFix/>
          </a:blip>
          <a:srcRect/>
          <a:stretch/>
        </p:blipFill>
        <p:spPr>
          <a:xfrm>
            <a:off x="551700" y="2250258"/>
            <a:ext cx="579715" cy="579715"/>
          </a:xfrm>
          <a:prstGeom prst="rect">
            <a:avLst/>
          </a:prstGeom>
          <a:noFill/>
          <a:ln>
            <a:noFill/>
          </a:ln>
        </p:spPr>
      </p:pic>
      <p:pic>
        <p:nvPicPr>
          <p:cNvPr id="438" name="Google Shape;438;p52"/>
          <p:cNvPicPr preferRelativeResize="0"/>
          <p:nvPr/>
        </p:nvPicPr>
        <p:blipFill rotWithShape="1">
          <a:blip r:embed="rId3">
            <a:alphaModFix/>
          </a:blip>
          <a:srcRect/>
          <a:stretch/>
        </p:blipFill>
        <p:spPr>
          <a:xfrm>
            <a:off x="1675026" y="2348781"/>
            <a:ext cx="579715" cy="579715"/>
          </a:xfrm>
          <a:prstGeom prst="rect">
            <a:avLst/>
          </a:prstGeom>
          <a:noFill/>
          <a:ln>
            <a:noFill/>
          </a:ln>
        </p:spPr>
      </p:pic>
      <p:pic>
        <p:nvPicPr>
          <p:cNvPr id="439" name="Google Shape;439;p52"/>
          <p:cNvPicPr preferRelativeResize="0"/>
          <p:nvPr/>
        </p:nvPicPr>
        <p:blipFill rotWithShape="1">
          <a:blip r:embed="rId3">
            <a:alphaModFix/>
          </a:blip>
          <a:srcRect/>
          <a:stretch/>
        </p:blipFill>
        <p:spPr>
          <a:xfrm>
            <a:off x="1701203" y="1915762"/>
            <a:ext cx="579715" cy="579715"/>
          </a:xfrm>
          <a:prstGeom prst="rect">
            <a:avLst/>
          </a:prstGeom>
          <a:noFill/>
          <a:ln>
            <a:noFill/>
          </a:ln>
        </p:spPr>
      </p:pic>
      <p:pic>
        <p:nvPicPr>
          <p:cNvPr id="440" name="Google Shape;440;p52"/>
          <p:cNvPicPr preferRelativeResize="0"/>
          <p:nvPr/>
        </p:nvPicPr>
        <p:blipFill rotWithShape="1">
          <a:blip r:embed="rId3">
            <a:alphaModFix/>
          </a:blip>
          <a:srcRect/>
          <a:stretch/>
        </p:blipFill>
        <p:spPr>
          <a:xfrm>
            <a:off x="1037040" y="2463283"/>
            <a:ext cx="579715" cy="579715"/>
          </a:xfrm>
          <a:prstGeom prst="rect">
            <a:avLst/>
          </a:prstGeom>
          <a:noFill/>
          <a:ln>
            <a:noFill/>
          </a:ln>
        </p:spPr>
      </p:pic>
      <p:pic>
        <p:nvPicPr>
          <p:cNvPr id="441" name="Google Shape;441;p52"/>
          <p:cNvPicPr preferRelativeResize="0"/>
          <p:nvPr/>
        </p:nvPicPr>
        <p:blipFill>
          <a:blip r:embed="rId4">
            <a:alphaModFix/>
          </a:blip>
          <a:stretch>
            <a:fillRect/>
          </a:stretch>
        </p:blipFill>
        <p:spPr>
          <a:xfrm>
            <a:off x="743918" y="3400269"/>
            <a:ext cx="1165958" cy="1165958"/>
          </a:xfrm>
          <a:prstGeom prst="rect">
            <a:avLst/>
          </a:prstGeom>
          <a:noFill/>
          <a:ln>
            <a:noFill/>
          </a:ln>
        </p:spPr>
      </p:pic>
      <p:sp>
        <p:nvSpPr>
          <p:cNvPr id="442" name="Google Shape;442;p52"/>
          <p:cNvSpPr txBox="1"/>
          <p:nvPr/>
        </p:nvSpPr>
        <p:spPr>
          <a:xfrm>
            <a:off x="2779857" y="5150192"/>
            <a:ext cx="8179657" cy="1012972"/>
          </a:xfrm>
          <a:prstGeom prst="rect">
            <a:avLst/>
          </a:prstGeom>
          <a:noFill/>
          <a:ln>
            <a:noFill/>
          </a:ln>
        </p:spPr>
        <p:txBody>
          <a:bodyPr spcFirstLastPara="1" wrap="square" lIns="124327" tIns="124327" rIns="124327" bIns="124327" anchor="t" anchorCtr="0">
            <a:noAutofit/>
          </a:bodyPr>
          <a:lstStyle/>
          <a:p>
            <a:pPr defTabSz="1243493"/>
            <a:r>
              <a:rPr lang="en" sz="2448" b="1">
                <a:solidFill>
                  <a:srgbClr val="FFFFFF"/>
                </a:solidFill>
                <a:latin typeface="Barlow"/>
                <a:ea typeface="Barlow"/>
                <a:cs typeface="Barlow"/>
                <a:sym typeface="Barlow"/>
              </a:rPr>
              <a:t>No caching </a:t>
            </a:r>
            <a:r>
              <a:rPr lang="en" sz="2448">
                <a:solidFill>
                  <a:srgbClr val="FFFFFF"/>
                </a:solidFill>
                <a:latin typeface="Barlow"/>
                <a:ea typeface="Barlow"/>
                <a:cs typeface="Barlow"/>
                <a:sym typeface="Barlow"/>
              </a:rPr>
              <a:t>- cloud storage throughput is low (cloud object storage is 20-50MB/s/core vs 300MB/s/core for local SSDs).</a:t>
            </a:r>
            <a:endParaRPr sz="2448">
              <a:solidFill>
                <a:srgbClr val="FFFFFF"/>
              </a:solidFill>
              <a:latin typeface="Barlow"/>
              <a:ea typeface="Barlow"/>
              <a:cs typeface="Barlow"/>
              <a:sym typeface="Barlow"/>
            </a:endParaRPr>
          </a:p>
        </p:txBody>
      </p:sp>
      <p:grpSp>
        <p:nvGrpSpPr>
          <p:cNvPr id="443" name="Google Shape;443;p52"/>
          <p:cNvGrpSpPr/>
          <p:nvPr/>
        </p:nvGrpSpPr>
        <p:grpSpPr>
          <a:xfrm>
            <a:off x="1131385" y="5362199"/>
            <a:ext cx="708759" cy="766634"/>
            <a:chOff x="1637575" y="4443425"/>
            <a:chExt cx="426300" cy="483950"/>
          </a:xfrm>
        </p:grpSpPr>
        <p:sp>
          <p:nvSpPr>
            <p:cNvPr id="444" name="Google Shape;444;p52"/>
            <p:cNvSpPr/>
            <p:nvPr/>
          </p:nvSpPr>
          <p:spPr>
            <a:xfrm>
              <a:off x="1637575" y="4668050"/>
              <a:ext cx="426300" cy="259325"/>
            </a:xfrm>
            <a:prstGeom prst="flowChartMagneticDisk">
              <a:avLst/>
            </a:prstGeom>
            <a:solidFill>
              <a:srgbClr val="F3F3F3"/>
            </a:solidFill>
            <a:ln w="9525" cap="flat" cmpd="sng">
              <a:solidFill>
                <a:srgbClr val="000000"/>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45" name="Google Shape;445;p52"/>
            <p:cNvSpPr/>
            <p:nvPr/>
          </p:nvSpPr>
          <p:spPr>
            <a:xfrm>
              <a:off x="1637575" y="4576775"/>
              <a:ext cx="426300" cy="198200"/>
            </a:xfrm>
            <a:prstGeom prst="flowChartMagneticDisk">
              <a:avLst/>
            </a:prstGeom>
            <a:solidFill>
              <a:srgbClr val="F3F3F3"/>
            </a:solidFill>
            <a:ln w="9525" cap="flat" cmpd="sng">
              <a:solidFill>
                <a:srgbClr val="000000"/>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446" name="Google Shape;446;p52"/>
            <p:cNvSpPr/>
            <p:nvPr/>
          </p:nvSpPr>
          <p:spPr>
            <a:xfrm>
              <a:off x="1637575" y="4443425"/>
              <a:ext cx="426300" cy="198200"/>
            </a:xfrm>
            <a:prstGeom prst="flowChartMagneticDisk">
              <a:avLst/>
            </a:prstGeom>
            <a:solidFill>
              <a:srgbClr val="F3F3F3"/>
            </a:solidFill>
            <a:ln w="9525" cap="flat" cmpd="sng">
              <a:solidFill>
                <a:srgbClr val="000000"/>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50"/>
        <p:cNvGrpSpPr/>
        <p:nvPr/>
      </p:nvGrpSpPr>
      <p:grpSpPr>
        <a:xfrm>
          <a:off x="0" y="0"/>
          <a:ext cx="0" cy="0"/>
          <a:chOff x="0" y="0"/>
          <a:chExt cx="0" cy="0"/>
        </a:xfrm>
      </p:grpSpPr>
      <p:sp>
        <p:nvSpPr>
          <p:cNvPr id="451" name="Google Shape;451;p53"/>
          <p:cNvSpPr txBox="1">
            <a:spLocks noGrp="1"/>
          </p:cNvSpPr>
          <p:nvPr>
            <p:ph type="title" idx="4294967295"/>
          </p:nvPr>
        </p:nvSpPr>
        <p:spPr>
          <a:xfrm>
            <a:off x="4599712" y="2329876"/>
            <a:ext cx="7138128" cy="3922972"/>
          </a:xfrm>
          <a:prstGeom prst="rect">
            <a:avLst/>
          </a:prstGeom>
          <a:noFill/>
          <a:ln>
            <a:noFill/>
          </a:ln>
        </p:spPr>
        <p:txBody>
          <a:bodyPr spcFirstLastPara="1" wrap="square" lIns="124327" tIns="62146" rIns="124327" bIns="62146" anchor="t" anchorCtr="0">
            <a:noAutofit/>
          </a:bodyPr>
          <a:lstStyle/>
          <a:p>
            <a:r>
              <a:rPr lang="en" sz="3808">
                <a:solidFill>
                  <a:srgbClr val="FFFFFF"/>
                </a:solidFill>
                <a:latin typeface="Barlow Light"/>
                <a:ea typeface="Barlow Light"/>
                <a:cs typeface="Barlow Light"/>
                <a:sym typeface="Barlow Light"/>
              </a:rPr>
              <a:t>Open Format Based on Parquet</a:t>
            </a:r>
            <a:endParaRPr sz="3808">
              <a:solidFill>
                <a:srgbClr val="FFFFFF"/>
              </a:solidFill>
              <a:latin typeface="Barlow Light"/>
              <a:ea typeface="Barlow Light"/>
              <a:cs typeface="Barlow Light"/>
              <a:sym typeface="Barlow Light"/>
            </a:endParaRPr>
          </a:p>
          <a:p>
            <a:endParaRPr sz="3808">
              <a:solidFill>
                <a:srgbClr val="FFFFFF"/>
              </a:solidFill>
              <a:latin typeface="Barlow Light"/>
              <a:ea typeface="Barlow Light"/>
              <a:cs typeface="Barlow Light"/>
              <a:sym typeface="Barlow Light"/>
            </a:endParaRPr>
          </a:p>
          <a:p>
            <a:r>
              <a:rPr lang="en" sz="3808">
                <a:solidFill>
                  <a:srgbClr val="FFFFFF"/>
                </a:solidFill>
                <a:latin typeface="Barlow Light"/>
                <a:ea typeface="Barlow Light"/>
                <a:cs typeface="Barlow Light"/>
                <a:sym typeface="Barlow Light"/>
              </a:rPr>
              <a:t>With Transactions</a:t>
            </a:r>
            <a:endParaRPr sz="3808">
              <a:solidFill>
                <a:srgbClr val="FFFFFF"/>
              </a:solidFill>
              <a:latin typeface="Barlow Light"/>
              <a:ea typeface="Barlow Light"/>
              <a:cs typeface="Barlow Light"/>
              <a:sym typeface="Barlow Light"/>
            </a:endParaRPr>
          </a:p>
          <a:p>
            <a:endParaRPr sz="3808">
              <a:solidFill>
                <a:srgbClr val="FFFFFF"/>
              </a:solidFill>
              <a:latin typeface="Barlow Light"/>
              <a:ea typeface="Barlow Light"/>
              <a:cs typeface="Barlow Light"/>
              <a:sym typeface="Barlow Light"/>
            </a:endParaRPr>
          </a:p>
          <a:p>
            <a:r>
              <a:rPr lang="en" sz="3808">
                <a:solidFill>
                  <a:srgbClr val="FFFFFF"/>
                </a:solidFill>
                <a:latin typeface="Barlow Light"/>
                <a:ea typeface="Barlow Light"/>
                <a:cs typeface="Barlow Light"/>
                <a:sym typeface="Barlow Light"/>
              </a:rPr>
              <a:t>Apache Spark API’s</a:t>
            </a:r>
            <a:endParaRPr sz="3808">
              <a:solidFill>
                <a:srgbClr val="FFFFFF"/>
              </a:solidFill>
              <a:latin typeface="Barlow Light"/>
              <a:ea typeface="Barlow Light"/>
              <a:cs typeface="Barlow Light"/>
              <a:sym typeface="Barlow Light"/>
            </a:endParaRPr>
          </a:p>
        </p:txBody>
      </p:sp>
      <p:pic>
        <p:nvPicPr>
          <p:cNvPr id="452" name="Google Shape;452;p53"/>
          <p:cNvPicPr preferRelativeResize="0"/>
          <p:nvPr/>
        </p:nvPicPr>
        <p:blipFill>
          <a:blip r:embed="rId3">
            <a:alphaModFix/>
          </a:blip>
          <a:stretch>
            <a:fillRect/>
          </a:stretch>
        </p:blipFill>
        <p:spPr>
          <a:xfrm>
            <a:off x="1119742" y="2608461"/>
            <a:ext cx="2817614" cy="2192087"/>
          </a:xfrm>
          <a:prstGeom prst="rect">
            <a:avLst/>
          </a:prstGeom>
          <a:noFill/>
          <a:ln>
            <a:noFill/>
          </a:ln>
        </p:spPr>
      </p:pic>
      <p:sp>
        <p:nvSpPr>
          <p:cNvPr id="453" name="Google Shape;453;p53"/>
          <p:cNvSpPr txBox="1"/>
          <p:nvPr/>
        </p:nvSpPr>
        <p:spPr>
          <a:xfrm>
            <a:off x="882" y="310867"/>
            <a:ext cx="12434711" cy="1291203"/>
          </a:xfrm>
          <a:prstGeom prst="rect">
            <a:avLst/>
          </a:prstGeom>
          <a:noFill/>
          <a:ln>
            <a:noFill/>
          </a:ln>
        </p:spPr>
        <p:txBody>
          <a:bodyPr spcFirstLastPara="1" wrap="square" lIns="124327" tIns="124327" rIns="124327" bIns="124327" anchor="t" anchorCtr="0">
            <a:noAutofit/>
          </a:bodyPr>
          <a:lstStyle/>
          <a:p>
            <a:pPr algn="ctr" defTabSz="1243493"/>
            <a:r>
              <a:rPr lang="en" sz="4896">
                <a:solidFill>
                  <a:srgbClr val="FFFFFF"/>
                </a:solidFill>
                <a:latin typeface="Barlow Light"/>
                <a:ea typeface="Barlow Light"/>
                <a:cs typeface="Barlow Light"/>
                <a:sym typeface="Barlow Light"/>
              </a:rPr>
              <a:t>A New Standard for Building Data Lakes</a:t>
            </a:r>
            <a:endParaRPr sz="4896">
              <a:solidFill>
                <a:srgbClr val="FFFFFF"/>
              </a:solidFill>
              <a:latin typeface="Barlow Light"/>
              <a:ea typeface="Barlow Light"/>
              <a:cs typeface="Barlow Light"/>
              <a:sym typeface="Barlow Light"/>
            </a:endParaRPr>
          </a:p>
        </p:txBody>
      </p:sp>
      <p:pic>
        <p:nvPicPr>
          <p:cNvPr id="5" name="Picture 4" descr="A close up of a sign&#10;&#10;Description automatically generated">
            <a:extLst>
              <a:ext uri="{FF2B5EF4-FFF2-40B4-BE49-F238E27FC236}">
                <a16:creationId xmlns:a16="http://schemas.microsoft.com/office/drawing/2014/main" id="{DD19CB84-FE7C-408E-B817-AE64F9AB39E8}"/>
              </a:ext>
            </a:extLst>
          </p:cNvPr>
          <p:cNvPicPr>
            <a:picLocks noChangeAspect="1"/>
          </p:cNvPicPr>
          <p:nvPr/>
        </p:nvPicPr>
        <p:blipFill>
          <a:blip r:embed="rId4"/>
          <a:stretch>
            <a:fillRect/>
          </a:stretch>
        </p:blipFill>
        <p:spPr>
          <a:xfrm>
            <a:off x="9501134" y="5850511"/>
            <a:ext cx="2438405" cy="804674"/>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15C5-CC04-49BA-83AB-C76DD8EA5DB8}"/>
              </a:ext>
            </a:extLst>
          </p:cNvPr>
          <p:cNvSpPr>
            <a:spLocks noGrp="1"/>
          </p:cNvSpPr>
          <p:nvPr>
            <p:ph type="title"/>
          </p:nvPr>
        </p:nvSpPr>
        <p:spPr/>
        <p:txBody>
          <a:bodyPr/>
          <a:lstStyle/>
          <a:p>
            <a:r>
              <a:rPr lang="en-US" dirty="0"/>
              <a:t>Apache Spark</a:t>
            </a:r>
          </a:p>
        </p:txBody>
      </p:sp>
      <p:sp>
        <p:nvSpPr>
          <p:cNvPr id="3" name="Text Placeholder 2">
            <a:extLst>
              <a:ext uri="{FF2B5EF4-FFF2-40B4-BE49-F238E27FC236}">
                <a16:creationId xmlns:a16="http://schemas.microsoft.com/office/drawing/2014/main" id="{5D4A990C-FFFC-482E-9585-33A3E38030E8}"/>
              </a:ext>
            </a:extLst>
          </p:cNvPr>
          <p:cNvSpPr>
            <a:spLocks noGrp="1"/>
          </p:cNvSpPr>
          <p:nvPr>
            <p:ph type="body" sz="quarter" idx="10"/>
          </p:nvPr>
        </p:nvSpPr>
        <p:spPr>
          <a:xfrm>
            <a:off x="275546" y="1211287"/>
            <a:ext cx="11887101" cy="534159"/>
          </a:xfrm>
        </p:spPr>
        <p:txBody>
          <a:bodyPr/>
          <a:lstStyle/>
          <a:p>
            <a:pPr marL="0" indent="0">
              <a:buNone/>
            </a:pPr>
            <a:r>
              <a:rPr lang="en-US" sz="2448" dirty="0"/>
              <a:t>An unified, open source, parallel, data processing framework for Big Data Analytics </a:t>
            </a:r>
          </a:p>
        </p:txBody>
      </p:sp>
      <p:sp>
        <p:nvSpPr>
          <p:cNvPr id="4" name="Google Shape;7371;p54">
            <a:extLst>
              <a:ext uri="{FF2B5EF4-FFF2-40B4-BE49-F238E27FC236}">
                <a16:creationId xmlns:a16="http://schemas.microsoft.com/office/drawing/2014/main" id="{094B40B6-04CF-41A1-ACC8-97939F7F5448}"/>
              </a:ext>
            </a:extLst>
          </p:cNvPr>
          <p:cNvSpPr txBox="1"/>
          <p:nvPr/>
        </p:nvSpPr>
        <p:spPr>
          <a:xfrm>
            <a:off x="182325" y="2546201"/>
            <a:ext cx="3733325" cy="2952291"/>
          </a:xfrm>
          <a:prstGeom prst="rect">
            <a:avLst/>
          </a:prstGeom>
          <a:noFill/>
          <a:ln>
            <a:noFill/>
          </a:ln>
        </p:spPr>
        <p:txBody>
          <a:bodyPr spcFirstLastPara="1" wrap="square" lIns="186490" tIns="149187" rIns="186490" bIns="149187" anchor="t" anchorCtr="0">
            <a:noAutofit/>
          </a:bodyPr>
          <a:lstStyle/>
          <a:p>
            <a:pPr marL="112670" lvl="1" defTabSz="932563">
              <a:lnSpc>
                <a:spcPct val="90000"/>
              </a:lnSpc>
              <a:buClrTx/>
            </a:pPr>
            <a:r>
              <a:rPr lang="en-US" sz="2040" kern="1200" dirty="0">
                <a:solidFill>
                  <a:srgbClr val="505050"/>
                </a:solidFill>
                <a:latin typeface="Quattrocento Sans"/>
                <a:ea typeface="Quattrocento Sans"/>
                <a:cs typeface="Quattrocento Sans"/>
                <a:sym typeface="Quattrocento Sans"/>
              </a:rPr>
              <a:t>Spark Unifies:</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Batch Processing</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Interactive SQL</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Real-time processing</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Machine Learning</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Deep Learning</a:t>
            </a:r>
            <a:endParaRPr sz="2040" kern="1200" dirty="0">
              <a:solidFill>
                <a:srgbClr val="505050"/>
              </a:solidFill>
              <a:latin typeface="Segoe UI"/>
              <a:ea typeface="+mn-ea"/>
              <a:cs typeface="+mn-cs"/>
            </a:endParaRPr>
          </a:p>
          <a:p>
            <a:pPr marL="569695" lvl="1" indent="-457024" defTabSz="932563">
              <a:lnSpc>
                <a:spcPct val="90000"/>
              </a:lnSpc>
              <a:spcBef>
                <a:spcPts val="1224"/>
              </a:spcBef>
              <a:buClr>
                <a:srgbClr val="0078D7"/>
              </a:buClr>
              <a:buSzPts val="1600"/>
              <a:buFont typeface="Noto Sans Symbols"/>
              <a:buChar char="▪"/>
            </a:pPr>
            <a:r>
              <a:rPr lang="en-US" sz="2040" kern="1200" dirty="0">
                <a:solidFill>
                  <a:srgbClr val="505050"/>
                </a:solidFill>
                <a:latin typeface="Quattrocento Sans"/>
                <a:ea typeface="Quattrocento Sans"/>
                <a:cs typeface="Quattrocento Sans"/>
                <a:sym typeface="Quattrocento Sans"/>
              </a:rPr>
              <a:t>Graph Processing</a:t>
            </a:r>
            <a:endParaRPr sz="2040" kern="1200" dirty="0">
              <a:solidFill>
                <a:srgbClr val="505050"/>
              </a:solidFill>
              <a:latin typeface="Segoe UI"/>
              <a:ea typeface="+mn-ea"/>
              <a:cs typeface="+mn-cs"/>
            </a:endParaRPr>
          </a:p>
        </p:txBody>
      </p:sp>
      <p:sp>
        <p:nvSpPr>
          <p:cNvPr id="5" name="Google Shape;7373;p54">
            <a:extLst>
              <a:ext uri="{FF2B5EF4-FFF2-40B4-BE49-F238E27FC236}">
                <a16:creationId xmlns:a16="http://schemas.microsoft.com/office/drawing/2014/main" id="{A3ADDF35-6BD4-45B1-8BB4-B1B49672C8C2}"/>
              </a:ext>
            </a:extLst>
          </p:cNvPr>
          <p:cNvSpPr/>
          <p:nvPr/>
        </p:nvSpPr>
        <p:spPr>
          <a:xfrm>
            <a:off x="4664539" y="4143752"/>
            <a:ext cx="6967307" cy="654121"/>
          </a:xfrm>
          <a:prstGeom prst="roundRect">
            <a:avLst>
              <a:gd name="adj" fmla="val 16667"/>
            </a:avLst>
          </a:prstGeom>
          <a:solidFill>
            <a:srgbClr val="C4E4FF"/>
          </a:solidFill>
          <a:ln>
            <a:noFill/>
          </a:ln>
        </p:spPr>
        <p:txBody>
          <a:bodyPr spcFirstLastPara="1" wrap="square" lIns="186490" tIns="149187" rIns="186490" bIns="149187" anchor="ctr" anchorCtr="0">
            <a:noAutofit/>
          </a:bodyPr>
          <a:lstStyle/>
          <a:p>
            <a:pPr algn="ctr" defTabSz="932563">
              <a:lnSpc>
                <a:spcPct val="90000"/>
              </a:lnSpc>
              <a:buClrTx/>
            </a:pPr>
            <a:r>
              <a:rPr lang="en-US" sz="1632" b="1" kern="1200">
                <a:solidFill>
                  <a:srgbClr val="0078D7"/>
                </a:solidFill>
                <a:latin typeface="Quattrocento Sans"/>
                <a:ea typeface="Quattrocento Sans"/>
                <a:cs typeface="Quattrocento Sans"/>
                <a:sym typeface="Quattrocento Sans"/>
              </a:rPr>
              <a:t>Spark Core Engine</a:t>
            </a:r>
            <a:endParaRPr sz="1800" kern="1200">
              <a:solidFill>
                <a:srgbClr val="505050"/>
              </a:solidFill>
              <a:latin typeface="Segoe UI"/>
              <a:ea typeface="+mn-ea"/>
              <a:cs typeface="+mn-cs"/>
            </a:endParaRPr>
          </a:p>
        </p:txBody>
      </p:sp>
      <p:sp>
        <p:nvSpPr>
          <p:cNvPr id="6" name="Google Shape;7374;p54">
            <a:extLst>
              <a:ext uri="{FF2B5EF4-FFF2-40B4-BE49-F238E27FC236}">
                <a16:creationId xmlns:a16="http://schemas.microsoft.com/office/drawing/2014/main" id="{FB88E9EC-5376-4C04-A4E6-0CA4C62E070B}"/>
              </a:ext>
            </a:extLst>
          </p:cNvPr>
          <p:cNvSpPr/>
          <p:nvPr/>
        </p:nvSpPr>
        <p:spPr>
          <a:xfrm rot="5400000">
            <a:off x="4574677" y="2256956"/>
            <a:ext cx="1977724" cy="1795870"/>
          </a:xfrm>
          <a:prstGeom prst="homePlate">
            <a:avLst>
              <a:gd name="adj" fmla="val 50000"/>
            </a:avLst>
          </a:prstGeom>
          <a:solidFill>
            <a:schemeClr val="accent1"/>
          </a:solidFill>
          <a:ln>
            <a:noFill/>
          </a:ln>
        </p:spPr>
        <p:txBody>
          <a:bodyPr spcFirstLastPara="1" wrap="square" lIns="186490" tIns="149187" rIns="186490" bIns="149187" anchor="t" anchorCtr="0">
            <a:noAutofit/>
          </a:bodyPr>
          <a:lstStyle/>
          <a:p>
            <a:pPr algn="ctr" defTabSz="932563">
              <a:lnSpc>
                <a:spcPct val="90000"/>
              </a:lnSpc>
              <a:buClrTx/>
            </a:pPr>
            <a:endParaRPr sz="2040" b="1" kern="1200">
              <a:solidFill>
                <a:srgbClr val="FFFFFF"/>
              </a:solidFill>
              <a:latin typeface="Quattrocento Sans"/>
              <a:ea typeface="Quattrocento Sans"/>
              <a:cs typeface="Quattrocento Sans"/>
              <a:sym typeface="Quattrocento Sans"/>
            </a:endParaRPr>
          </a:p>
        </p:txBody>
      </p:sp>
      <p:sp>
        <p:nvSpPr>
          <p:cNvPr id="7" name="Google Shape;7375;p54">
            <a:extLst>
              <a:ext uri="{FF2B5EF4-FFF2-40B4-BE49-F238E27FC236}">
                <a16:creationId xmlns:a16="http://schemas.microsoft.com/office/drawing/2014/main" id="{C15C6042-A650-44E1-BD0C-17731B41334F}"/>
              </a:ext>
            </a:extLst>
          </p:cNvPr>
          <p:cNvSpPr/>
          <p:nvPr/>
        </p:nvSpPr>
        <p:spPr>
          <a:xfrm rot="5400000">
            <a:off x="6354141" y="2274428"/>
            <a:ext cx="1977724" cy="1760924"/>
          </a:xfrm>
          <a:prstGeom prst="homePlate">
            <a:avLst>
              <a:gd name="adj" fmla="val 50000"/>
            </a:avLst>
          </a:prstGeom>
          <a:solidFill>
            <a:schemeClr val="accent1"/>
          </a:solidFill>
          <a:ln>
            <a:noFill/>
          </a:ln>
        </p:spPr>
        <p:txBody>
          <a:bodyPr spcFirstLastPara="1" wrap="square" lIns="186490" tIns="149187" rIns="186490" bIns="149187" anchor="t" anchorCtr="0">
            <a:noAutofit/>
          </a:bodyPr>
          <a:lstStyle/>
          <a:p>
            <a:pPr algn="ctr" defTabSz="932563">
              <a:lnSpc>
                <a:spcPct val="90000"/>
              </a:lnSpc>
              <a:buClrTx/>
            </a:pPr>
            <a:endParaRPr sz="2040" b="1" kern="1200">
              <a:solidFill>
                <a:srgbClr val="FFFFFF"/>
              </a:solidFill>
              <a:latin typeface="Quattrocento Sans"/>
              <a:ea typeface="Quattrocento Sans"/>
              <a:cs typeface="Quattrocento Sans"/>
              <a:sym typeface="Quattrocento Sans"/>
            </a:endParaRPr>
          </a:p>
        </p:txBody>
      </p:sp>
      <p:sp>
        <p:nvSpPr>
          <p:cNvPr id="8" name="Google Shape;7376;p54">
            <a:extLst>
              <a:ext uri="{FF2B5EF4-FFF2-40B4-BE49-F238E27FC236}">
                <a16:creationId xmlns:a16="http://schemas.microsoft.com/office/drawing/2014/main" id="{CB2CB7A2-D0B4-4FE9-BB8C-201603B6BD2D}"/>
              </a:ext>
            </a:extLst>
          </p:cNvPr>
          <p:cNvSpPr/>
          <p:nvPr/>
        </p:nvSpPr>
        <p:spPr>
          <a:xfrm rot="5400000">
            <a:off x="8120158" y="2269337"/>
            <a:ext cx="1977724" cy="1771108"/>
          </a:xfrm>
          <a:prstGeom prst="homePlate">
            <a:avLst>
              <a:gd name="adj" fmla="val 50000"/>
            </a:avLst>
          </a:prstGeom>
          <a:solidFill>
            <a:schemeClr val="accent1"/>
          </a:solidFill>
          <a:ln>
            <a:noFill/>
          </a:ln>
        </p:spPr>
        <p:txBody>
          <a:bodyPr spcFirstLastPara="1" wrap="square" lIns="186490" tIns="149187" rIns="186490" bIns="149187" anchor="t" anchorCtr="0">
            <a:noAutofit/>
          </a:bodyPr>
          <a:lstStyle/>
          <a:p>
            <a:pPr algn="ctr" defTabSz="932563">
              <a:lnSpc>
                <a:spcPct val="90000"/>
              </a:lnSpc>
              <a:buClrTx/>
            </a:pPr>
            <a:endParaRPr sz="2040" b="1" kern="1200">
              <a:solidFill>
                <a:srgbClr val="FFFFFF"/>
              </a:solidFill>
              <a:latin typeface="Quattrocento Sans"/>
              <a:ea typeface="Quattrocento Sans"/>
              <a:cs typeface="Quattrocento Sans"/>
              <a:sym typeface="Quattrocento Sans"/>
            </a:endParaRPr>
          </a:p>
        </p:txBody>
      </p:sp>
      <p:sp>
        <p:nvSpPr>
          <p:cNvPr id="9" name="Google Shape;7377;p54">
            <a:extLst>
              <a:ext uri="{FF2B5EF4-FFF2-40B4-BE49-F238E27FC236}">
                <a16:creationId xmlns:a16="http://schemas.microsoft.com/office/drawing/2014/main" id="{866D2E14-7C6E-4153-8546-840A51EDBA2F}"/>
              </a:ext>
            </a:extLst>
          </p:cNvPr>
          <p:cNvSpPr/>
          <p:nvPr/>
        </p:nvSpPr>
        <p:spPr>
          <a:xfrm rot="5400000">
            <a:off x="9839615" y="2319838"/>
            <a:ext cx="1971595" cy="1660869"/>
          </a:xfrm>
          <a:prstGeom prst="homePlate">
            <a:avLst>
              <a:gd name="adj" fmla="val 53771"/>
            </a:avLst>
          </a:prstGeom>
          <a:solidFill>
            <a:schemeClr val="accent1"/>
          </a:solidFill>
          <a:ln>
            <a:noFill/>
          </a:ln>
        </p:spPr>
        <p:txBody>
          <a:bodyPr spcFirstLastPara="1" wrap="square" lIns="186490" tIns="149187" rIns="186490" bIns="149187" anchor="t" anchorCtr="0">
            <a:noAutofit/>
          </a:bodyPr>
          <a:lstStyle/>
          <a:p>
            <a:pPr algn="ctr" defTabSz="932563">
              <a:lnSpc>
                <a:spcPct val="90000"/>
              </a:lnSpc>
              <a:buClrTx/>
            </a:pPr>
            <a:endParaRPr sz="2040" b="1" kern="1200">
              <a:solidFill>
                <a:srgbClr val="FFFFFF"/>
              </a:solidFill>
              <a:latin typeface="Quattrocento Sans"/>
              <a:ea typeface="Quattrocento Sans"/>
              <a:cs typeface="Quattrocento Sans"/>
              <a:sym typeface="Quattrocento Sans"/>
            </a:endParaRPr>
          </a:p>
        </p:txBody>
      </p:sp>
      <p:sp>
        <p:nvSpPr>
          <p:cNvPr id="10" name="Google Shape;7378;p54">
            <a:extLst>
              <a:ext uri="{FF2B5EF4-FFF2-40B4-BE49-F238E27FC236}">
                <a16:creationId xmlns:a16="http://schemas.microsoft.com/office/drawing/2014/main" id="{E6060691-906B-46ED-8F49-835FA4BB753B}"/>
              </a:ext>
            </a:extLst>
          </p:cNvPr>
          <p:cNvSpPr txBox="1"/>
          <p:nvPr/>
        </p:nvSpPr>
        <p:spPr>
          <a:xfrm>
            <a:off x="4627973" y="2162642"/>
            <a:ext cx="1757435" cy="1286982"/>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a:solidFill>
                  <a:srgbClr val="FFFFFF"/>
                </a:solidFill>
                <a:latin typeface="Quattrocento Sans"/>
                <a:ea typeface="Quattrocento Sans"/>
                <a:cs typeface="Quattrocento Sans"/>
                <a:sym typeface="Quattrocento Sans"/>
              </a:rPr>
              <a:t>Spark SQL</a:t>
            </a:r>
            <a:endParaRPr sz="1800" kern="1200">
              <a:solidFill>
                <a:srgbClr val="505050"/>
              </a:solidFill>
              <a:latin typeface="Segoe UI"/>
              <a:ea typeface="+mn-ea"/>
              <a:cs typeface="+mn-cs"/>
            </a:endParaRPr>
          </a:p>
          <a:p>
            <a:pPr algn="ctr" defTabSz="932563">
              <a:lnSpc>
                <a:spcPct val="90000"/>
              </a:lnSpc>
              <a:spcBef>
                <a:spcPts val="612"/>
              </a:spcBef>
              <a:buClrTx/>
            </a:pPr>
            <a:r>
              <a:rPr lang="en-US" sz="1428" i="1" kern="1200">
                <a:solidFill>
                  <a:srgbClr val="FFFFFF"/>
                </a:solidFill>
                <a:latin typeface="Quattrocento Sans"/>
                <a:ea typeface="Quattrocento Sans"/>
                <a:cs typeface="Quattrocento Sans"/>
                <a:sym typeface="Quattrocento Sans"/>
              </a:rPr>
              <a:t>Interactive</a:t>
            </a:r>
            <a:br>
              <a:rPr lang="en-US" sz="1428" i="1" kern="1200">
                <a:solidFill>
                  <a:srgbClr val="FFFFFF"/>
                </a:solidFill>
                <a:latin typeface="Quattrocento Sans"/>
                <a:ea typeface="Quattrocento Sans"/>
                <a:cs typeface="Quattrocento Sans"/>
                <a:sym typeface="Quattrocento Sans"/>
              </a:rPr>
            </a:br>
            <a:r>
              <a:rPr lang="en-US" sz="1428" i="1" kern="1200">
                <a:solidFill>
                  <a:srgbClr val="FFFFFF"/>
                </a:solidFill>
                <a:latin typeface="Quattrocento Sans"/>
                <a:ea typeface="Quattrocento Sans"/>
                <a:cs typeface="Quattrocento Sans"/>
                <a:sym typeface="Quattrocento Sans"/>
              </a:rPr>
              <a:t>Queries</a:t>
            </a:r>
            <a:endParaRPr sz="1632" i="1" kern="1200">
              <a:solidFill>
                <a:srgbClr val="FFFFFF"/>
              </a:solidFill>
              <a:latin typeface="Quattrocento Sans"/>
              <a:ea typeface="Quattrocento Sans"/>
              <a:cs typeface="Quattrocento Sans"/>
              <a:sym typeface="Quattrocento Sans"/>
            </a:endParaRPr>
          </a:p>
        </p:txBody>
      </p:sp>
      <p:sp>
        <p:nvSpPr>
          <p:cNvPr id="11" name="Google Shape;7379;p54">
            <a:extLst>
              <a:ext uri="{FF2B5EF4-FFF2-40B4-BE49-F238E27FC236}">
                <a16:creationId xmlns:a16="http://schemas.microsoft.com/office/drawing/2014/main" id="{DE66323C-B5BC-4406-81E7-D9ACEB6CA863}"/>
              </a:ext>
            </a:extLst>
          </p:cNvPr>
          <p:cNvSpPr txBox="1"/>
          <p:nvPr/>
        </p:nvSpPr>
        <p:spPr>
          <a:xfrm>
            <a:off x="7064976" y="5354749"/>
            <a:ext cx="1786251" cy="932471"/>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a:solidFill>
                  <a:srgbClr val="FFFFFF"/>
                </a:solidFill>
                <a:latin typeface="Quattrocento Sans"/>
                <a:ea typeface="Quattrocento Sans"/>
                <a:cs typeface="Quattrocento Sans"/>
                <a:sym typeface="Quattrocento Sans"/>
              </a:rPr>
              <a:t>Spark Structured</a:t>
            </a:r>
            <a:br>
              <a:rPr lang="en-US" sz="1836" kern="1200">
                <a:solidFill>
                  <a:srgbClr val="FFFFFF"/>
                </a:solidFill>
                <a:latin typeface="Quattrocento Sans"/>
                <a:ea typeface="Quattrocento Sans"/>
                <a:cs typeface="Quattrocento Sans"/>
                <a:sym typeface="Quattrocento Sans"/>
              </a:rPr>
            </a:br>
            <a:r>
              <a:rPr lang="en-US" sz="1836" kern="1200">
                <a:solidFill>
                  <a:srgbClr val="FFFFFF"/>
                </a:solidFill>
                <a:latin typeface="Quattrocento Sans"/>
                <a:ea typeface="Quattrocento Sans"/>
                <a:cs typeface="Quattrocento Sans"/>
                <a:sym typeface="Quattrocento Sans"/>
              </a:rPr>
              <a:t>Streaming</a:t>
            </a:r>
            <a:endParaRPr sz="1800" kern="1200">
              <a:solidFill>
                <a:srgbClr val="505050"/>
              </a:solidFill>
              <a:latin typeface="Segoe UI"/>
              <a:ea typeface="+mn-ea"/>
              <a:cs typeface="+mn-cs"/>
            </a:endParaRPr>
          </a:p>
          <a:p>
            <a:pPr algn="ctr" defTabSz="932563">
              <a:lnSpc>
                <a:spcPct val="90000"/>
              </a:lnSpc>
              <a:spcBef>
                <a:spcPts val="612"/>
              </a:spcBef>
              <a:buClrTx/>
            </a:pPr>
            <a:r>
              <a:rPr lang="en-US" sz="1428" i="1" kern="1200">
                <a:solidFill>
                  <a:srgbClr val="FFFFFF"/>
                </a:solidFill>
                <a:latin typeface="Quattrocento Sans"/>
                <a:ea typeface="Quattrocento Sans"/>
                <a:cs typeface="Quattrocento Sans"/>
                <a:sym typeface="Quattrocento Sans"/>
              </a:rPr>
              <a:t>Stream processing</a:t>
            </a:r>
            <a:endParaRPr sz="1632" i="1" kern="1200">
              <a:solidFill>
                <a:srgbClr val="FFFFFF"/>
              </a:solidFill>
              <a:latin typeface="Quattrocento Sans"/>
              <a:ea typeface="Quattrocento Sans"/>
              <a:cs typeface="Quattrocento Sans"/>
              <a:sym typeface="Quattrocento Sans"/>
            </a:endParaRPr>
          </a:p>
        </p:txBody>
      </p:sp>
      <p:sp>
        <p:nvSpPr>
          <p:cNvPr id="12" name="Google Shape;7380;p54">
            <a:extLst>
              <a:ext uri="{FF2B5EF4-FFF2-40B4-BE49-F238E27FC236}">
                <a16:creationId xmlns:a16="http://schemas.microsoft.com/office/drawing/2014/main" id="{574CCEC2-E84C-41D7-B1DD-C7789739BCAC}"/>
              </a:ext>
            </a:extLst>
          </p:cNvPr>
          <p:cNvSpPr txBox="1"/>
          <p:nvPr/>
        </p:nvSpPr>
        <p:spPr>
          <a:xfrm>
            <a:off x="9485338" y="5163386"/>
            <a:ext cx="1784621" cy="932471"/>
          </a:xfrm>
          <a:prstGeom prst="rect">
            <a:avLst/>
          </a:prstGeom>
          <a:noFill/>
          <a:ln>
            <a:noFill/>
          </a:ln>
        </p:spPr>
        <p:txBody>
          <a:bodyPr spcFirstLastPara="1" wrap="square" lIns="186490" tIns="149187" rIns="186490" bIns="149187" anchor="t" anchorCtr="0">
            <a:noAutofit/>
          </a:bodyPr>
          <a:lstStyle/>
          <a:p>
            <a:pPr defTabSz="932563">
              <a:lnSpc>
                <a:spcPct val="90000"/>
              </a:lnSpc>
              <a:buClrTx/>
            </a:pPr>
            <a:r>
              <a:rPr lang="en-US" sz="1632" kern="1200">
                <a:solidFill>
                  <a:srgbClr val="FFFFFF"/>
                </a:solidFill>
                <a:latin typeface="Quattrocento Sans"/>
                <a:ea typeface="Quattrocento Sans"/>
                <a:cs typeface="Quattrocento Sans"/>
                <a:sym typeface="Quattrocento Sans"/>
              </a:rPr>
              <a:t>Spark MLlib</a:t>
            </a:r>
            <a:endParaRPr sz="1800" kern="1200">
              <a:solidFill>
                <a:srgbClr val="505050"/>
              </a:solidFill>
              <a:latin typeface="Segoe UI"/>
              <a:ea typeface="+mn-ea"/>
              <a:cs typeface="+mn-cs"/>
            </a:endParaRPr>
          </a:p>
          <a:p>
            <a:pPr algn="ctr" defTabSz="932563">
              <a:lnSpc>
                <a:spcPct val="90000"/>
              </a:lnSpc>
              <a:spcBef>
                <a:spcPts val="612"/>
              </a:spcBef>
              <a:buClrTx/>
            </a:pPr>
            <a:r>
              <a:rPr lang="en-US" sz="1632" i="1" kern="1200">
                <a:solidFill>
                  <a:srgbClr val="FFFFFF"/>
                </a:solidFill>
                <a:latin typeface="Quattrocento Sans"/>
                <a:ea typeface="Quattrocento Sans"/>
                <a:cs typeface="Quattrocento Sans"/>
                <a:sym typeface="Quattrocento Sans"/>
              </a:rPr>
              <a:t>Machine</a:t>
            </a:r>
            <a:br>
              <a:rPr lang="en-US" sz="1632" i="1" kern="1200">
                <a:solidFill>
                  <a:srgbClr val="FFFFFF"/>
                </a:solidFill>
                <a:latin typeface="Quattrocento Sans"/>
                <a:ea typeface="Quattrocento Sans"/>
                <a:cs typeface="Quattrocento Sans"/>
                <a:sym typeface="Quattrocento Sans"/>
              </a:rPr>
            </a:br>
            <a:r>
              <a:rPr lang="en-US" sz="1632" i="1" kern="1200">
                <a:solidFill>
                  <a:srgbClr val="FFFFFF"/>
                </a:solidFill>
                <a:latin typeface="Quattrocento Sans"/>
                <a:ea typeface="Quattrocento Sans"/>
                <a:cs typeface="Quattrocento Sans"/>
                <a:sym typeface="Quattrocento Sans"/>
              </a:rPr>
              <a:t>Learning</a:t>
            </a:r>
            <a:endParaRPr sz="1800" kern="1200">
              <a:solidFill>
                <a:srgbClr val="505050"/>
              </a:solidFill>
              <a:latin typeface="Segoe UI"/>
              <a:ea typeface="+mn-ea"/>
              <a:cs typeface="+mn-cs"/>
            </a:endParaRPr>
          </a:p>
        </p:txBody>
      </p:sp>
      <p:sp>
        <p:nvSpPr>
          <p:cNvPr id="13" name="Google Shape;7381;p54">
            <a:extLst>
              <a:ext uri="{FF2B5EF4-FFF2-40B4-BE49-F238E27FC236}">
                <a16:creationId xmlns:a16="http://schemas.microsoft.com/office/drawing/2014/main" id="{425F2DD8-8D21-4B26-B97C-8477B1384BA0}"/>
              </a:ext>
            </a:extLst>
          </p:cNvPr>
          <p:cNvSpPr/>
          <p:nvPr/>
        </p:nvSpPr>
        <p:spPr>
          <a:xfrm>
            <a:off x="4679939" y="4952206"/>
            <a:ext cx="2160965" cy="677416"/>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632" kern="1200">
                <a:solidFill>
                  <a:srgbClr val="FFFFFF"/>
                </a:solidFill>
                <a:latin typeface="Quattrocento Sans"/>
                <a:ea typeface="Quattrocento Sans"/>
                <a:cs typeface="Quattrocento Sans"/>
                <a:sym typeface="Quattrocento Sans"/>
              </a:rPr>
              <a:t>Yarn</a:t>
            </a:r>
            <a:endParaRPr sz="1800" kern="1200">
              <a:solidFill>
                <a:srgbClr val="505050"/>
              </a:solidFill>
              <a:latin typeface="Segoe UI"/>
              <a:ea typeface="+mn-ea"/>
              <a:cs typeface="+mn-cs"/>
            </a:endParaRPr>
          </a:p>
        </p:txBody>
      </p:sp>
      <p:sp>
        <p:nvSpPr>
          <p:cNvPr id="14" name="Google Shape;7382;p54">
            <a:extLst>
              <a:ext uri="{FF2B5EF4-FFF2-40B4-BE49-F238E27FC236}">
                <a16:creationId xmlns:a16="http://schemas.microsoft.com/office/drawing/2014/main" id="{0C10DE9C-187F-4E7F-8F7E-BB6D4A5C2F8E}"/>
              </a:ext>
            </a:extLst>
          </p:cNvPr>
          <p:cNvSpPr/>
          <p:nvPr/>
        </p:nvSpPr>
        <p:spPr>
          <a:xfrm>
            <a:off x="7149942" y="4957953"/>
            <a:ext cx="2160965" cy="677416"/>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632" kern="1200">
                <a:solidFill>
                  <a:srgbClr val="FFFFFF"/>
                </a:solidFill>
                <a:latin typeface="Quattrocento Sans"/>
                <a:ea typeface="Quattrocento Sans"/>
                <a:cs typeface="Quattrocento Sans"/>
                <a:sym typeface="Quattrocento Sans"/>
              </a:rPr>
              <a:t>Mesos</a:t>
            </a:r>
            <a:endParaRPr sz="1800" kern="1200">
              <a:solidFill>
                <a:srgbClr val="505050"/>
              </a:solidFill>
              <a:latin typeface="Segoe UI"/>
              <a:ea typeface="+mn-ea"/>
              <a:cs typeface="+mn-cs"/>
            </a:endParaRPr>
          </a:p>
        </p:txBody>
      </p:sp>
      <p:sp>
        <p:nvSpPr>
          <p:cNvPr id="15" name="Google Shape;7383;p54">
            <a:extLst>
              <a:ext uri="{FF2B5EF4-FFF2-40B4-BE49-F238E27FC236}">
                <a16:creationId xmlns:a16="http://schemas.microsoft.com/office/drawing/2014/main" id="{81B98E0A-C0D3-4C45-B6D0-A85AF9511C25}"/>
              </a:ext>
            </a:extLst>
          </p:cNvPr>
          <p:cNvSpPr/>
          <p:nvPr/>
        </p:nvSpPr>
        <p:spPr>
          <a:xfrm>
            <a:off x="9576164" y="4952206"/>
            <a:ext cx="2055682" cy="677416"/>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632" kern="1200" dirty="0">
                <a:solidFill>
                  <a:srgbClr val="FFFFFF"/>
                </a:solidFill>
                <a:latin typeface="Quattrocento Sans"/>
                <a:ea typeface="Quattrocento Sans"/>
                <a:cs typeface="Quattrocento Sans"/>
                <a:sym typeface="Quattrocento Sans"/>
              </a:rPr>
              <a:t>Standalone Scheduler</a:t>
            </a:r>
            <a:endParaRPr sz="1800" kern="1200" dirty="0">
              <a:solidFill>
                <a:srgbClr val="505050"/>
              </a:solidFill>
              <a:latin typeface="Segoe UI"/>
              <a:ea typeface="+mn-ea"/>
              <a:cs typeface="+mn-cs"/>
            </a:endParaRPr>
          </a:p>
        </p:txBody>
      </p:sp>
      <p:sp>
        <p:nvSpPr>
          <p:cNvPr id="16" name="Google Shape;7384;p54">
            <a:extLst>
              <a:ext uri="{FF2B5EF4-FFF2-40B4-BE49-F238E27FC236}">
                <a16:creationId xmlns:a16="http://schemas.microsoft.com/office/drawing/2014/main" id="{752CF6E8-6CF2-45D8-A9D4-3FC6B8E04758}"/>
              </a:ext>
            </a:extLst>
          </p:cNvPr>
          <p:cNvSpPr txBox="1"/>
          <p:nvPr/>
        </p:nvSpPr>
        <p:spPr>
          <a:xfrm>
            <a:off x="6716655" y="2133237"/>
            <a:ext cx="1266109" cy="1286982"/>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a:solidFill>
                  <a:srgbClr val="FFFFFF"/>
                </a:solidFill>
                <a:latin typeface="Quattrocento Sans"/>
                <a:ea typeface="Quattrocento Sans"/>
                <a:cs typeface="Quattrocento Sans"/>
                <a:sym typeface="Quattrocento Sans"/>
              </a:rPr>
              <a:t>Spark MLlib</a:t>
            </a:r>
            <a:endParaRPr sz="1800" kern="1200">
              <a:solidFill>
                <a:srgbClr val="505050"/>
              </a:solidFill>
              <a:latin typeface="Segoe UI"/>
              <a:ea typeface="+mn-ea"/>
              <a:cs typeface="+mn-cs"/>
            </a:endParaRPr>
          </a:p>
          <a:p>
            <a:pPr algn="ctr" defTabSz="932563">
              <a:lnSpc>
                <a:spcPct val="90000"/>
              </a:lnSpc>
              <a:spcBef>
                <a:spcPts val="612"/>
              </a:spcBef>
              <a:buClrTx/>
            </a:pPr>
            <a:r>
              <a:rPr lang="en-US" sz="1632" i="1" kern="1200">
                <a:solidFill>
                  <a:srgbClr val="FFFFFF"/>
                </a:solidFill>
                <a:latin typeface="Quattrocento Sans"/>
                <a:ea typeface="Quattrocento Sans"/>
                <a:cs typeface="Quattrocento Sans"/>
                <a:sym typeface="Quattrocento Sans"/>
              </a:rPr>
              <a:t>Machine </a:t>
            </a:r>
            <a:br>
              <a:rPr lang="en-US" sz="1632" i="1" kern="1200">
                <a:solidFill>
                  <a:srgbClr val="FFFFFF"/>
                </a:solidFill>
                <a:latin typeface="Quattrocento Sans"/>
                <a:ea typeface="Quattrocento Sans"/>
                <a:cs typeface="Quattrocento Sans"/>
                <a:sym typeface="Quattrocento Sans"/>
              </a:rPr>
            </a:br>
            <a:r>
              <a:rPr lang="en-US" sz="1632" i="1" kern="1200">
                <a:solidFill>
                  <a:srgbClr val="FFFFFF"/>
                </a:solidFill>
                <a:latin typeface="Quattrocento Sans"/>
                <a:ea typeface="Quattrocento Sans"/>
                <a:cs typeface="Quattrocento Sans"/>
                <a:sym typeface="Quattrocento Sans"/>
              </a:rPr>
              <a:t>Learning</a:t>
            </a:r>
            <a:endParaRPr sz="1800" kern="1200">
              <a:solidFill>
                <a:srgbClr val="505050"/>
              </a:solidFill>
              <a:latin typeface="Segoe UI"/>
              <a:ea typeface="+mn-ea"/>
              <a:cs typeface="+mn-cs"/>
            </a:endParaRPr>
          </a:p>
        </p:txBody>
      </p:sp>
      <p:sp>
        <p:nvSpPr>
          <p:cNvPr id="17" name="Google Shape;7385;p54">
            <a:extLst>
              <a:ext uri="{FF2B5EF4-FFF2-40B4-BE49-F238E27FC236}">
                <a16:creationId xmlns:a16="http://schemas.microsoft.com/office/drawing/2014/main" id="{83282956-946C-4E1B-B051-E097C74B0665}"/>
              </a:ext>
            </a:extLst>
          </p:cNvPr>
          <p:cNvSpPr txBox="1"/>
          <p:nvPr/>
        </p:nvSpPr>
        <p:spPr>
          <a:xfrm>
            <a:off x="8290319" y="2133237"/>
            <a:ext cx="1654013" cy="1286982"/>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dirty="0">
                <a:solidFill>
                  <a:srgbClr val="FFFFFF"/>
                </a:solidFill>
                <a:latin typeface="Quattrocento Sans"/>
                <a:ea typeface="Quattrocento Sans"/>
                <a:cs typeface="Quattrocento Sans"/>
                <a:sym typeface="Quattrocento Sans"/>
              </a:rPr>
              <a:t>Spark </a:t>
            </a:r>
            <a:br>
              <a:rPr lang="en-US" sz="1836" kern="1200" dirty="0">
                <a:solidFill>
                  <a:srgbClr val="FFFFFF"/>
                </a:solidFill>
                <a:latin typeface="Quattrocento Sans"/>
                <a:ea typeface="Quattrocento Sans"/>
                <a:cs typeface="Quattrocento Sans"/>
                <a:sym typeface="Quattrocento Sans"/>
              </a:rPr>
            </a:br>
            <a:r>
              <a:rPr lang="en-US" sz="1836" kern="1200" dirty="0">
                <a:solidFill>
                  <a:srgbClr val="FFFFFF"/>
                </a:solidFill>
                <a:latin typeface="Quattrocento Sans"/>
                <a:ea typeface="Quattrocento Sans"/>
                <a:cs typeface="Quattrocento Sans"/>
                <a:sym typeface="Quattrocento Sans"/>
              </a:rPr>
              <a:t>Streaming</a:t>
            </a:r>
            <a:endParaRPr sz="1800" kern="1200" dirty="0">
              <a:solidFill>
                <a:srgbClr val="505050"/>
              </a:solidFill>
              <a:latin typeface="Segoe UI"/>
              <a:ea typeface="+mn-ea"/>
              <a:cs typeface="+mn-cs"/>
            </a:endParaRPr>
          </a:p>
          <a:p>
            <a:pPr algn="ctr" defTabSz="932563">
              <a:lnSpc>
                <a:spcPct val="90000"/>
              </a:lnSpc>
              <a:spcBef>
                <a:spcPts val="612"/>
              </a:spcBef>
              <a:buClrTx/>
            </a:pPr>
            <a:r>
              <a:rPr lang="en-US" sz="1428" i="1" kern="1200" dirty="0">
                <a:solidFill>
                  <a:srgbClr val="FFFFFF"/>
                </a:solidFill>
                <a:latin typeface="Quattrocento Sans"/>
                <a:ea typeface="Quattrocento Sans"/>
                <a:cs typeface="Quattrocento Sans"/>
                <a:sym typeface="Quattrocento Sans"/>
              </a:rPr>
              <a:t>Stream processing</a:t>
            </a:r>
            <a:endParaRPr sz="1800" kern="1200" dirty="0">
              <a:solidFill>
                <a:srgbClr val="505050"/>
              </a:solidFill>
              <a:latin typeface="Segoe UI"/>
              <a:ea typeface="+mn-ea"/>
              <a:cs typeface="+mn-cs"/>
            </a:endParaRPr>
          </a:p>
        </p:txBody>
      </p:sp>
      <p:sp>
        <p:nvSpPr>
          <p:cNvPr id="18" name="Google Shape;7386;p54">
            <a:extLst>
              <a:ext uri="{FF2B5EF4-FFF2-40B4-BE49-F238E27FC236}">
                <a16:creationId xmlns:a16="http://schemas.microsoft.com/office/drawing/2014/main" id="{80C7ECA8-38C0-4426-A995-EEA8806CCA1F}"/>
              </a:ext>
            </a:extLst>
          </p:cNvPr>
          <p:cNvSpPr txBox="1"/>
          <p:nvPr/>
        </p:nvSpPr>
        <p:spPr>
          <a:xfrm>
            <a:off x="10052310" y="2128595"/>
            <a:ext cx="1428366" cy="1286982"/>
          </a:xfrm>
          <a:prstGeom prst="rect">
            <a:avLst/>
          </a:prstGeom>
          <a:noFill/>
          <a:ln>
            <a:noFill/>
          </a:ln>
        </p:spPr>
        <p:txBody>
          <a:bodyPr spcFirstLastPara="1" wrap="square" lIns="186490" tIns="149187" rIns="186490" bIns="149187" anchor="t" anchorCtr="0">
            <a:noAutofit/>
          </a:bodyPr>
          <a:lstStyle/>
          <a:p>
            <a:pPr algn="ctr" defTabSz="932563">
              <a:lnSpc>
                <a:spcPct val="90000"/>
              </a:lnSpc>
              <a:buClrTx/>
            </a:pPr>
            <a:r>
              <a:rPr lang="en-US" sz="1836" kern="1200" dirty="0" err="1">
                <a:solidFill>
                  <a:srgbClr val="FFFFFF"/>
                </a:solidFill>
                <a:latin typeface="Quattrocento Sans"/>
                <a:ea typeface="Quattrocento Sans"/>
                <a:cs typeface="Quattrocento Sans"/>
                <a:sym typeface="Quattrocento Sans"/>
              </a:rPr>
              <a:t>GraphX</a:t>
            </a:r>
            <a:endParaRPr sz="1800" kern="1200" dirty="0">
              <a:solidFill>
                <a:srgbClr val="505050"/>
              </a:solidFill>
              <a:latin typeface="Segoe UI"/>
              <a:ea typeface="+mn-ea"/>
              <a:cs typeface="+mn-cs"/>
            </a:endParaRPr>
          </a:p>
          <a:p>
            <a:pPr algn="ctr" defTabSz="932563">
              <a:lnSpc>
                <a:spcPct val="90000"/>
              </a:lnSpc>
              <a:spcBef>
                <a:spcPts val="612"/>
              </a:spcBef>
              <a:buClrTx/>
            </a:pPr>
            <a:r>
              <a:rPr lang="en-US" sz="1428" i="1" kern="1200" dirty="0">
                <a:solidFill>
                  <a:srgbClr val="FFFFFF"/>
                </a:solidFill>
                <a:latin typeface="Quattrocento Sans"/>
                <a:ea typeface="Quattrocento Sans"/>
                <a:cs typeface="Quattrocento Sans"/>
                <a:sym typeface="Quattrocento Sans"/>
              </a:rPr>
              <a:t>Graph</a:t>
            </a:r>
            <a:br>
              <a:rPr lang="en-US" sz="1428" i="1" kern="1200" dirty="0">
                <a:solidFill>
                  <a:srgbClr val="FFFFFF"/>
                </a:solidFill>
                <a:latin typeface="Quattrocento Sans"/>
                <a:ea typeface="Quattrocento Sans"/>
                <a:cs typeface="Quattrocento Sans"/>
                <a:sym typeface="Quattrocento Sans"/>
              </a:rPr>
            </a:br>
            <a:r>
              <a:rPr lang="en-US" sz="1428" i="1" kern="1200" dirty="0">
                <a:solidFill>
                  <a:srgbClr val="FFFFFF"/>
                </a:solidFill>
                <a:latin typeface="Quattrocento Sans"/>
                <a:ea typeface="Quattrocento Sans"/>
                <a:cs typeface="Quattrocento Sans"/>
                <a:sym typeface="Quattrocento Sans"/>
              </a:rPr>
              <a:t>Computation</a:t>
            </a:r>
            <a:endParaRPr sz="1800" kern="1200" dirty="0">
              <a:solidFill>
                <a:srgbClr val="505050"/>
              </a:solidFill>
              <a:latin typeface="Segoe UI"/>
              <a:ea typeface="+mn-ea"/>
              <a:cs typeface="+mn-cs"/>
            </a:endParaRPr>
          </a:p>
        </p:txBody>
      </p:sp>
      <p:cxnSp>
        <p:nvCxnSpPr>
          <p:cNvPr id="19" name="Google Shape;7387;p54">
            <a:extLst>
              <a:ext uri="{FF2B5EF4-FFF2-40B4-BE49-F238E27FC236}">
                <a16:creationId xmlns:a16="http://schemas.microsoft.com/office/drawing/2014/main" id="{667A0647-18B2-4C63-B0B8-1E0FADBF71C2}"/>
              </a:ext>
            </a:extLst>
          </p:cNvPr>
          <p:cNvCxnSpPr/>
          <p:nvPr/>
        </p:nvCxnSpPr>
        <p:spPr>
          <a:xfrm>
            <a:off x="6461474" y="2162642"/>
            <a:ext cx="0" cy="1108429"/>
          </a:xfrm>
          <a:prstGeom prst="straightConnector1">
            <a:avLst/>
          </a:prstGeom>
          <a:noFill/>
          <a:ln w="9525" cap="flat" cmpd="sng">
            <a:solidFill>
              <a:schemeClr val="lt2"/>
            </a:solidFill>
            <a:prstDash val="solid"/>
            <a:round/>
            <a:headEnd type="none" w="sm" len="sm"/>
            <a:tailEnd type="none" w="sm" len="sm"/>
          </a:ln>
        </p:spPr>
      </p:cxnSp>
      <p:cxnSp>
        <p:nvCxnSpPr>
          <p:cNvPr id="20" name="Google Shape;7388;p54">
            <a:extLst>
              <a:ext uri="{FF2B5EF4-FFF2-40B4-BE49-F238E27FC236}">
                <a16:creationId xmlns:a16="http://schemas.microsoft.com/office/drawing/2014/main" id="{25E38BF0-EA19-4698-A8AD-0F796D88B2CB}"/>
              </a:ext>
            </a:extLst>
          </p:cNvPr>
          <p:cNvCxnSpPr/>
          <p:nvPr/>
        </p:nvCxnSpPr>
        <p:spPr>
          <a:xfrm>
            <a:off x="8210688" y="2164960"/>
            <a:ext cx="0" cy="1108429"/>
          </a:xfrm>
          <a:prstGeom prst="straightConnector1">
            <a:avLst/>
          </a:prstGeom>
          <a:noFill/>
          <a:ln w="9525" cap="flat" cmpd="sng">
            <a:solidFill>
              <a:schemeClr val="lt2"/>
            </a:solidFill>
            <a:prstDash val="solid"/>
            <a:round/>
            <a:headEnd type="none" w="sm" len="sm"/>
            <a:tailEnd type="none" w="sm" len="sm"/>
          </a:ln>
        </p:spPr>
      </p:cxnSp>
      <p:cxnSp>
        <p:nvCxnSpPr>
          <p:cNvPr id="21" name="Google Shape;7389;p54">
            <a:extLst>
              <a:ext uri="{FF2B5EF4-FFF2-40B4-BE49-F238E27FC236}">
                <a16:creationId xmlns:a16="http://schemas.microsoft.com/office/drawing/2014/main" id="{660549AE-703F-42BA-8B15-E5AF28A6C9C7}"/>
              </a:ext>
            </a:extLst>
          </p:cNvPr>
          <p:cNvCxnSpPr/>
          <p:nvPr/>
        </p:nvCxnSpPr>
        <p:spPr>
          <a:xfrm>
            <a:off x="10001663" y="2181197"/>
            <a:ext cx="0" cy="1108429"/>
          </a:xfrm>
          <a:prstGeom prst="straightConnector1">
            <a:avLst/>
          </a:prstGeom>
          <a:noFill/>
          <a:ln w="9525" cap="flat" cmpd="sng">
            <a:solidFill>
              <a:schemeClr val="lt2"/>
            </a:solidFill>
            <a:prstDash val="solid"/>
            <a:round/>
            <a:headEnd type="none" w="sm" len="sm"/>
            <a:tailEnd type="none" w="sm" len="sm"/>
          </a:ln>
        </p:spPr>
      </p:cxnSp>
    </p:spTree>
    <p:extLst>
      <p:ext uri="{BB962C8B-B14F-4D97-AF65-F5344CB8AC3E}">
        <p14:creationId xmlns:p14="http://schemas.microsoft.com/office/powerpoint/2010/main" val="26554600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pic>
        <p:nvPicPr>
          <p:cNvPr id="458" name="Google Shape;458;p54"/>
          <p:cNvPicPr preferRelativeResize="0"/>
          <p:nvPr/>
        </p:nvPicPr>
        <p:blipFill>
          <a:blip r:embed="rId3">
            <a:alphaModFix/>
          </a:blip>
          <a:stretch>
            <a:fillRect/>
          </a:stretch>
        </p:blipFill>
        <p:spPr>
          <a:xfrm>
            <a:off x="1436232" y="4046501"/>
            <a:ext cx="2321615" cy="1618967"/>
          </a:xfrm>
          <a:prstGeom prst="rect">
            <a:avLst/>
          </a:prstGeom>
          <a:noFill/>
          <a:ln>
            <a:noFill/>
          </a:ln>
        </p:spPr>
      </p:pic>
      <p:pic>
        <p:nvPicPr>
          <p:cNvPr id="459" name="Google Shape;459;p54"/>
          <p:cNvPicPr preferRelativeResize="0"/>
          <p:nvPr/>
        </p:nvPicPr>
        <p:blipFill>
          <a:blip r:embed="rId4">
            <a:alphaModFix/>
          </a:blip>
          <a:stretch>
            <a:fillRect/>
          </a:stretch>
        </p:blipFill>
        <p:spPr>
          <a:xfrm>
            <a:off x="1565081" y="2068712"/>
            <a:ext cx="2063885" cy="1605695"/>
          </a:xfrm>
          <a:prstGeom prst="rect">
            <a:avLst/>
          </a:prstGeom>
          <a:noFill/>
          <a:ln>
            <a:noFill/>
          </a:ln>
        </p:spPr>
      </p:pic>
      <p:sp>
        <p:nvSpPr>
          <p:cNvPr id="460" name="Google Shape;460;p54"/>
          <p:cNvSpPr/>
          <p:nvPr/>
        </p:nvSpPr>
        <p:spPr>
          <a:xfrm>
            <a:off x="947389" y="1730001"/>
            <a:ext cx="3221276" cy="4205690"/>
          </a:xfrm>
          <a:prstGeom prst="rect">
            <a:avLst/>
          </a:prstGeom>
          <a:noFill/>
          <a:ln w="76200" cap="flat" cmpd="sng">
            <a:solidFill>
              <a:srgbClr val="1EA3B5"/>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cxnSp>
        <p:nvCxnSpPr>
          <p:cNvPr id="461" name="Google Shape;461;p54"/>
          <p:cNvCxnSpPr/>
          <p:nvPr/>
        </p:nvCxnSpPr>
        <p:spPr>
          <a:xfrm rot="10800000" flipH="1">
            <a:off x="5034805" y="3826930"/>
            <a:ext cx="2497957" cy="11831"/>
          </a:xfrm>
          <a:prstGeom prst="straightConnector1">
            <a:avLst/>
          </a:prstGeom>
          <a:noFill/>
          <a:ln w="38100" cap="flat" cmpd="sng">
            <a:solidFill>
              <a:srgbClr val="FFFFFF"/>
            </a:solidFill>
            <a:prstDash val="solid"/>
            <a:round/>
            <a:headEnd type="none" w="med" len="med"/>
            <a:tailEnd type="stealth" w="med" len="med"/>
          </a:ln>
        </p:spPr>
      </p:cxnSp>
      <p:sp>
        <p:nvSpPr>
          <p:cNvPr id="462" name="Google Shape;462;p54"/>
          <p:cNvSpPr/>
          <p:nvPr/>
        </p:nvSpPr>
        <p:spPr>
          <a:xfrm>
            <a:off x="7843630" y="1850626"/>
            <a:ext cx="3730413" cy="811030"/>
          </a:xfrm>
          <a:prstGeom prst="rect">
            <a:avLst/>
          </a:prstGeom>
          <a:noFill/>
          <a:ln>
            <a:noFill/>
          </a:ln>
        </p:spPr>
        <p:txBody>
          <a:bodyPr spcFirstLastPara="1" wrap="square" lIns="0" tIns="62146" rIns="0" bIns="62146" anchor="t" anchorCtr="0">
            <a:noAutofit/>
          </a:bodyPr>
          <a:lstStyle/>
          <a:p>
            <a:pPr algn="ctr" defTabSz="1243493">
              <a:lnSpc>
                <a:spcPct val="90000"/>
              </a:lnSpc>
            </a:pPr>
            <a:r>
              <a:rPr lang="en" sz="3264">
                <a:solidFill>
                  <a:srgbClr val="FFFFFF"/>
                </a:solidFill>
                <a:latin typeface="Barlow SemiBold"/>
                <a:ea typeface="Barlow SemiBold"/>
                <a:cs typeface="Barlow SemiBold"/>
                <a:sym typeface="Barlow SemiBold"/>
              </a:rPr>
              <a:t> Data Science &amp;  ML</a:t>
            </a:r>
            <a:endParaRPr sz="3264">
              <a:solidFill>
                <a:srgbClr val="FFFFFF"/>
              </a:solidFill>
              <a:latin typeface="Barlow SemiBold"/>
              <a:ea typeface="Barlow SemiBold"/>
              <a:cs typeface="Barlow SemiBold"/>
              <a:sym typeface="Barlow SemiBold"/>
            </a:endParaRPr>
          </a:p>
        </p:txBody>
      </p:sp>
      <p:grpSp>
        <p:nvGrpSpPr>
          <p:cNvPr id="463" name="Google Shape;463;p54"/>
          <p:cNvGrpSpPr/>
          <p:nvPr/>
        </p:nvGrpSpPr>
        <p:grpSpPr>
          <a:xfrm>
            <a:off x="8532415" y="2763264"/>
            <a:ext cx="2145548" cy="1487746"/>
            <a:chOff x="6605711" y="1604483"/>
            <a:chExt cx="1675608" cy="1158317"/>
          </a:xfrm>
        </p:grpSpPr>
        <p:grpSp>
          <p:nvGrpSpPr>
            <p:cNvPr id="464" name="Google Shape;464;p54"/>
            <p:cNvGrpSpPr/>
            <p:nvPr/>
          </p:nvGrpSpPr>
          <p:grpSpPr>
            <a:xfrm>
              <a:off x="6605711" y="1604483"/>
              <a:ext cx="1675608" cy="1158317"/>
              <a:chOff x="6560934" y="1604483"/>
              <a:chExt cx="1675608" cy="1158317"/>
            </a:xfrm>
          </p:grpSpPr>
          <p:grpSp>
            <p:nvGrpSpPr>
              <p:cNvPr id="465" name="Google Shape;465;p54"/>
              <p:cNvGrpSpPr/>
              <p:nvPr/>
            </p:nvGrpSpPr>
            <p:grpSpPr>
              <a:xfrm>
                <a:off x="6560934" y="1665045"/>
                <a:ext cx="535536" cy="426400"/>
                <a:chOff x="8012113" y="1747838"/>
                <a:chExt cx="334961" cy="266700"/>
              </a:xfrm>
            </p:grpSpPr>
            <p:sp>
              <p:nvSpPr>
                <p:cNvPr id="466" name="Google Shape;466;p54"/>
                <p:cNvSpPr/>
                <p:nvPr/>
              </p:nvSpPr>
              <p:spPr>
                <a:xfrm>
                  <a:off x="8040688" y="1812925"/>
                  <a:ext cx="141287" cy="26987"/>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67" name="Google Shape;467;p54"/>
                <p:cNvSpPr/>
                <p:nvPr/>
              </p:nvSpPr>
              <p:spPr>
                <a:xfrm>
                  <a:off x="8040688" y="1847850"/>
                  <a:ext cx="141287" cy="25400"/>
                </a:xfrm>
                <a:custGeom>
                  <a:avLst/>
                  <a:gdLst/>
                  <a:ahLst/>
                  <a:cxnLst/>
                  <a:rect l="l" t="t" r="r" b="b"/>
                  <a:pathLst>
                    <a:path w="463" h="84" extrusionOk="0">
                      <a:moveTo>
                        <a:pt x="277" y="53"/>
                      </a:moveTo>
                      <a:lnTo>
                        <a:pt x="277" y="53"/>
                      </a:lnTo>
                      <a:lnTo>
                        <a:pt x="187" y="0"/>
                      </a:lnTo>
                      <a:lnTo>
                        <a:pt x="97" y="53"/>
                      </a:lnTo>
                      <a:lnTo>
                        <a:pt x="14" y="4"/>
                      </a:lnTo>
                      <a:lnTo>
                        <a:pt x="0" y="27"/>
                      </a:lnTo>
                      <a:lnTo>
                        <a:pt x="97" y="84"/>
                      </a:lnTo>
                      <a:lnTo>
                        <a:pt x="187" y="31"/>
                      </a:lnTo>
                      <a:lnTo>
                        <a:pt x="277" y="84"/>
                      </a:lnTo>
                      <a:lnTo>
                        <a:pt x="367" y="31"/>
                      </a:lnTo>
                      <a:lnTo>
                        <a:pt x="450" y="80"/>
                      </a:lnTo>
                      <a:lnTo>
                        <a:pt x="463" y="57"/>
                      </a:lnTo>
                      <a:lnTo>
                        <a:pt x="367" y="0"/>
                      </a:lnTo>
                      <a:lnTo>
                        <a:pt x="277" y="53"/>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68" name="Google Shape;468;p54"/>
                <p:cNvSpPr/>
                <p:nvPr/>
              </p:nvSpPr>
              <p:spPr>
                <a:xfrm>
                  <a:off x="8012113" y="1747838"/>
                  <a:ext cx="334961" cy="266700"/>
                </a:xfrm>
                <a:custGeom>
                  <a:avLst/>
                  <a:gdLst/>
                  <a:ahLst/>
                  <a:cxnLst/>
                  <a:rect l="l" t="t" r="r" b="b"/>
                  <a:pathLst>
                    <a:path w="1085" h="866" extrusionOk="0">
                      <a:moveTo>
                        <a:pt x="619" y="641"/>
                      </a:moveTo>
                      <a:lnTo>
                        <a:pt x="619" y="641"/>
                      </a:lnTo>
                      <a:cubicBezTo>
                        <a:pt x="593" y="601"/>
                        <a:pt x="548" y="575"/>
                        <a:pt x="496" y="576"/>
                      </a:cubicBezTo>
                      <a:cubicBezTo>
                        <a:pt x="435" y="578"/>
                        <a:pt x="384" y="617"/>
                        <a:pt x="364" y="671"/>
                      </a:cubicBezTo>
                      <a:lnTo>
                        <a:pt x="27" y="671"/>
                      </a:lnTo>
                      <a:lnTo>
                        <a:pt x="27" y="81"/>
                      </a:lnTo>
                      <a:lnTo>
                        <a:pt x="473" y="81"/>
                      </a:lnTo>
                      <a:lnTo>
                        <a:pt x="473" y="99"/>
                      </a:lnTo>
                      <a:cubicBezTo>
                        <a:pt x="461" y="104"/>
                        <a:pt x="452" y="116"/>
                        <a:pt x="452" y="131"/>
                      </a:cubicBezTo>
                      <a:cubicBezTo>
                        <a:pt x="452" y="150"/>
                        <a:pt x="467" y="165"/>
                        <a:pt x="487" y="165"/>
                      </a:cubicBezTo>
                      <a:cubicBezTo>
                        <a:pt x="506" y="165"/>
                        <a:pt x="521" y="150"/>
                        <a:pt x="521" y="131"/>
                      </a:cubicBezTo>
                      <a:cubicBezTo>
                        <a:pt x="521" y="116"/>
                        <a:pt x="512" y="104"/>
                        <a:pt x="500" y="99"/>
                      </a:cubicBezTo>
                      <a:lnTo>
                        <a:pt x="500" y="81"/>
                      </a:lnTo>
                      <a:lnTo>
                        <a:pt x="947" y="81"/>
                      </a:lnTo>
                      <a:lnTo>
                        <a:pt x="947" y="259"/>
                      </a:lnTo>
                      <a:cubicBezTo>
                        <a:pt x="913" y="222"/>
                        <a:pt x="864" y="199"/>
                        <a:pt x="810" y="199"/>
                      </a:cubicBezTo>
                      <a:cubicBezTo>
                        <a:pt x="708" y="199"/>
                        <a:pt x="624" y="283"/>
                        <a:pt x="624" y="385"/>
                      </a:cubicBezTo>
                      <a:cubicBezTo>
                        <a:pt x="624" y="474"/>
                        <a:pt x="686" y="548"/>
                        <a:pt x="769" y="567"/>
                      </a:cubicBezTo>
                      <a:cubicBezTo>
                        <a:pt x="711" y="575"/>
                        <a:pt x="659" y="602"/>
                        <a:pt x="619" y="641"/>
                      </a:cubicBezTo>
                      <a:close/>
                      <a:moveTo>
                        <a:pt x="501" y="762"/>
                      </a:moveTo>
                      <a:lnTo>
                        <a:pt x="501" y="762"/>
                      </a:lnTo>
                      <a:cubicBezTo>
                        <a:pt x="499" y="762"/>
                        <a:pt x="498" y="762"/>
                        <a:pt x="496" y="762"/>
                      </a:cubicBezTo>
                      <a:lnTo>
                        <a:pt x="456" y="783"/>
                      </a:lnTo>
                      <a:cubicBezTo>
                        <a:pt x="454" y="784"/>
                        <a:pt x="451" y="783"/>
                        <a:pt x="450" y="781"/>
                      </a:cubicBezTo>
                      <a:cubicBezTo>
                        <a:pt x="449" y="780"/>
                        <a:pt x="449" y="779"/>
                        <a:pt x="449" y="778"/>
                      </a:cubicBezTo>
                      <a:lnTo>
                        <a:pt x="458" y="733"/>
                      </a:lnTo>
                      <a:cubicBezTo>
                        <a:pt x="458" y="732"/>
                        <a:pt x="457" y="730"/>
                        <a:pt x="456" y="729"/>
                      </a:cubicBezTo>
                      <a:lnTo>
                        <a:pt x="424" y="697"/>
                      </a:lnTo>
                      <a:cubicBezTo>
                        <a:pt x="422" y="695"/>
                        <a:pt x="422" y="692"/>
                        <a:pt x="424" y="690"/>
                      </a:cubicBezTo>
                      <a:cubicBezTo>
                        <a:pt x="425" y="690"/>
                        <a:pt x="426" y="689"/>
                        <a:pt x="427" y="689"/>
                      </a:cubicBezTo>
                      <a:lnTo>
                        <a:pt x="472" y="683"/>
                      </a:lnTo>
                      <a:cubicBezTo>
                        <a:pt x="473" y="683"/>
                        <a:pt x="475" y="682"/>
                        <a:pt x="475" y="680"/>
                      </a:cubicBezTo>
                      <a:lnTo>
                        <a:pt x="496" y="640"/>
                      </a:lnTo>
                      <a:cubicBezTo>
                        <a:pt x="497" y="638"/>
                        <a:pt x="500" y="637"/>
                        <a:pt x="502" y="638"/>
                      </a:cubicBezTo>
                      <a:cubicBezTo>
                        <a:pt x="503" y="639"/>
                        <a:pt x="504" y="639"/>
                        <a:pt x="505" y="640"/>
                      </a:cubicBezTo>
                      <a:lnTo>
                        <a:pt x="524" y="681"/>
                      </a:lnTo>
                      <a:cubicBezTo>
                        <a:pt x="525" y="683"/>
                        <a:pt x="526" y="684"/>
                        <a:pt x="528" y="684"/>
                      </a:cubicBezTo>
                      <a:lnTo>
                        <a:pt x="572" y="691"/>
                      </a:lnTo>
                      <a:cubicBezTo>
                        <a:pt x="575" y="691"/>
                        <a:pt x="576" y="693"/>
                        <a:pt x="576" y="695"/>
                      </a:cubicBezTo>
                      <a:cubicBezTo>
                        <a:pt x="575" y="697"/>
                        <a:pt x="574" y="699"/>
                        <a:pt x="572" y="702"/>
                      </a:cubicBezTo>
                      <a:lnTo>
                        <a:pt x="542" y="730"/>
                      </a:lnTo>
                      <a:cubicBezTo>
                        <a:pt x="541" y="731"/>
                        <a:pt x="540" y="733"/>
                        <a:pt x="541" y="734"/>
                      </a:cubicBezTo>
                      <a:lnTo>
                        <a:pt x="546" y="766"/>
                      </a:lnTo>
                      <a:cubicBezTo>
                        <a:pt x="544" y="772"/>
                        <a:pt x="542" y="778"/>
                        <a:pt x="541" y="784"/>
                      </a:cubicBezTo>
                      <a:cubicBezTo>
                        <a:pt x="541" y="784"/>
                        <a:pt x="541" y="784"/>
                        <a:pt x="541" y="784"/>
                      </a:cubicBezTo>
                      <a:lnTo>
                        <a:pt x="501" y="762"/>
                      </a:lnTo>
                      <a:close/>
                      <a:moveTo>
                        <a:pt x="27" y="725"/>
                      </a:moveTo>
                      <a:lnTo>
                        <a:pt x="27" y="725"/>
                      </a:lnTo>
                      <a:lnTo>
                        <a:pt x="27" y="697"/>
                      </a:lnTo>
                      <a:lnTo>
                        <a:pt x="357" y="697"/>
                      </a:lnTo>
                      <a:cubicBezTo>
                        <a:pt x="356" y="706"/>
                        <a:pt x="355" y="714"/>
                        <a:pt x="355" y="723"/>
                      </a:cubicBezTo>
                      <a:cubicBezTo>
                        <a:pt x="355" y="724"/>
                        <a:pt x="355" y="725"/>
                        <a:pt x="355" y="725"/>
                      </a:cubicBezTo>
                      <a:lnTo>
                        <a:pt x="27" y="725"/>
                      </a:lnTo>
                      <a:close/>
                      <a:moveTo>
                        <a:pt x="27" y="28"/>
                      </a:moveTo>
                      <a:lnTo>
                        <a:pt x="27" y="28"/>
                      </a:lnTo>
                      <a:lnTo>
                        <a:pt x="947" y="28"/>
                      </a:lnTo>
                      <a:lnTo>
                        <a:pt x="947" y="54"/>
                      </a:lnTo>
                      <a:lnTo>
                        <a:pt x="27" y="54"/>
                      </a:lnTo>
                      <a:lnTo>
                        <a:pt x="27" y="28"/>
                      </a:lnTo>
                      <a:close/>
                      <a:moveTo>
                        <a:pt x="495" y="131"/>
                      </a:moveTo>
                      <a:lnTo>
                        <a:pt x="495" y="131"/>
                      </a:lnTo>
                      <a:cubicBezTo>
                        <a:pt x="495" y="135"/>
                        <a:pt x="491" y="139"/>
                        <a:pt x="487" y="139"/>
                      </a:cubicBezTo>
                      <a:cubicBezTo>
                        <a:pt x="482" y="139"/>
                        <a:pt x="479" y="135"/>
                        <a:pt x="479" y="131"/>
                      </a:cubicBezTo>
                      <a:cubicBezTo>
                        <a:pt x="479" y="126"/>
                        <a:pt x="482" y="123"/>
                        <a:pt x="487" y="123"/>
                      </a:cubicBezTo>
                      <a:cubicBezTo>
                        <a:pt x="491" y="123"/>
                        <a:pt x="495" y="126"/>
                        <a:pt x="495" y="131"/>
                      </a:cubicBezTo>
                      <a:close/>
                      <a:moveTo>
                        <a:pt x="970" y="385"/>
                      </a:moveTo>
                      <a:lnTo>
                        <a:pt x="970" y="385"/>
                      </a:lnTo>
                      <a:cubicBezTo>
                        <a:pt x="970" y="473"/>
                        <a:pt x="898" y="545"/>
                        <a:pt x="810" y="545"/>
                      </a:cubicBezTo>
                      <a:cubicBezTo>
                        <a:pt x="722" y="545"/>
                        <a:pt x="651" y="473"/>
                        <a:pt x="651" y="385"/>
                      </a:cubicBezTo>
                      <a:cubicBezTo>
                        <a:pt x="651" y="297"/>
                        <a:pt x="722" y="226"/>
                        <a:pt x="810" y="226"/>
                      </a:cubicBezTo>
                      <a:cubicBezTo>
                        <a:pt x="898" y="226"/>
                        <a:pt x="970" y="297"/>
                        <a:pt x="970" y="385"/>
                      </a:cubicBezTo>
                      <a:close/>
                      <a:moveTo>
                        <a:pt x="947" y="600"/>
                      </a:moveTo>
                      <a:lnTo>
                        <a:pt x="947" y="600"/>
                      </a:lnTo>
                      <a:cubicBezTo>
                        <a:pt x="918" y="583"/>
                        <a:pt x="886" y="572"/>
                        <a:pt x="852" y="567"/>
                      </a:cubicBezTo>
                      <a:cubicBezTo>
                        <a:pt x="889" y="558"/>
                        <a:pt x="922" y="539"/>
                        <a:pt x="947" y="512"/>
                      </a:cubicBezTo>
                      <a:lnTo>
                        <a:pt x="947" y="600"/>
                      </a:lnTo>
                      <a:close/>
                      <a:moveTo>
                        <a:pt x="973" y="617"/>
                      </a:moveTo>
                      <a:lnTo>
                        <a:pt x="973" y="617"/>
                      </a:lnTo>
                      <a:lnTo>
                        <a:pt x="973" y="478"/>
                      </a:lnTo>
                      <a:lnTo>
                        <a:pt x="972" y="478"/>
                      </a:lnTo>
                      <a:cubicBezTo>
                        <a:pt x="987" y="450"/>
                        <a:pt x="997" y="419"/>
                        <a:pt x="997" y="385"/>
                      </a:cubicBezTo>
                      <a:cubicBezTo>
                        <a:pt x="997" y="353"/>
                        <a:pt x="988" y="322"/>
                        <a:pt x="973" y="295"/>
                      </a:cubicBezTo>
                      <a:lnTo>
                        <a:pt x="973" y="81"/>
                      </a:lnTo>
                      <a:lnTo>
                        <a:pt x="973" y="1"/>
                      </a:lnTo>
                      <a:lnTo>
                        <a:pt x="973" y="0"/>
                      </a:lnTo>
                      <a:lnTo>
                        <a:pt x="0" y="0"/>
                      </a:lnTo>
                      <a:lnTo>
                        <a:pt x="0" y="81"/>
                      </a:lnTo>
                      <a:lnTo>
                        <a:pt x="0" y="81"/>
                      </a:lnTo>
                      <a:lnTo>
                        <a:pt x="0" y="671"/>
                      </a:lnTo>
                      <a:lnTo>
                        <a:pt x="0" y="671"/>
                      </a:lnTo>
                      <a:lnTo>
                        <a:pt x="0" y="738"/>
                      </a:lnTo>
                      <a:lnTo>
                        <a:pt x="0" y="738"/>
                      </a:lnTo>
                      <a:lnTo>
                        <a:pt x="0" y="752"/>
                      </a:lnTo>
                      <a:lnTo>
                        <a:pt x="358" y="752"/>
                      </a:lnTo>
                      <a:cubicBezTo>
                        <a:pt x="373" y="817"/>
                        <a:pt x="432" y="866"/>
                        <a:pt x="502" y="864"/>
                      </a:cubicBezTo>
                      <a:cubicBezTo>
                        <a:pt x="581" y="863"/>
                        <a:pt x="644" y="797"/>
                        <a:pt x="643" y="718"/>
                      </a:cubicBezTo>
                      <a:cubicBezTo>
                        <a:pt x="643" y="718"/>
                        <a:pt x="643" y="718"/>
                        <a:pt x="643" y="718"/>
                      </a:cubicBezTo>
                      <a:cubicBezTo>
                        <a:pt x="643" y="699"/>
                        <a:pt x="639" y="682"/>
                        <a:pt x="632" y="666"/>
                      </a:cubicBezTo>
                      <a:cubicBezTo>
                        <a:pt x="677" y="619"/>
                        <a:pt x="741" y="590"/>
                        <a:pt x="811" y="590"/>
                      </a:cubicBezTo>
                      <a:cubicBezTo>
                        <a:pt x="947" y="590"/>
                        <a:pt x="1059" y="701"/>
                        <a:pt x="1059" y="838"/>
                      </a:cubicBezTo>
                      <a:lnTo>
                        <a:pt x="1085" y="838"/>
                      </a:lnTo>
                      <a:cubicBezTo>
                        <a:pt x="1085" y="747"/>
                        <a:pt x="1041" y="667"/>
                        <a:pt x="973" y="617"/>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469" name="Google Shape;469;p54"/>
              <p:cNvGrpSpPr/>
              <p:nvPr/>
            </p:nvGrpSpPr>
            <p:grpSpPr>
              <a:xfrm>
                <a:off x="7724242" y="2250503"/>
                <a:ext cx="512299" cy="512297"/>
                <a:chOff x="4173538" y="1703388"/>
                <a:chExt cx="336552" cy="336550"/>
              </a:xfrm>
            </p:grpSpPr>
            <p:sp>
              <p:nvSpPr>
                <p:cNvPr id="470" name="Google Shape;470;p54"/>
                <p:cNvSpPr/>
                <p:nvPr/>
              </p:nvSpPr>
              <p:spPr>
                <a:xfrm>
                  <a:off x="4352926" y="1703388"/>
                  <a:ext cx="157164" cy="155575"/>
                </a:xfrm>
                <a:custGeom>
                  <a:avLst/>
                  <a:gdLst/>
                  <a:ahLst/>
                  <a:cxnLst/>
                  <a:rect l="l" t="t" r="r" b="b"/>
                  <a:pathLst>
                    <a:path w="506" h="506" extrusionOk="0">
                      <a:moveTo>
                        <a:pt x="480" y="480"/>
                      </a:moveTo>
                      <a:lnTo>
                        <a:pt x="480" y="480"/>
                      </a:lnTo>
                      <a:lnTo>
                        <a:pt x="26" y="480"/>
                      </a:lnTo>
                      <a:lnTo>
                        <a:pt x="26" y="26"/>
                      </a:lnTo>
                      <a:lnTo>
                        <a:pt x="480" y="26"/>
                      </a:lnTo>
                      <a:lnTo>
                        <a:pt x="480" y="480"/>
                      </a:lnTo>
                      <a:close/>
                      <a:moveTo>
                        <a:pt x="506" y="0"/>
                      </a:moveTo>
                      <a:lnTo>
                        <a:pt x="506" y="0"/>
                      </a:lnTo>
                      <a:lnTo>
                        <a:pt x="0" y="0"/>
                      </a:lnTo>
                      <a:lnTo>
                        <a:pt x="0" y="506"/>
                      </a:lnTo>
                      <a:lnTo>
                        <a:pt x="506" y="506"/>
                      </a:lnTo>
                      <a:lnTo>
                        <a:pt x="506"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1" name="Google Shape;471;p54"/>
                <p:cNvSpPr/>
                <p:nvPr/>
              </p:nvSpPr>
              <p:spPr>
                <a:xfrm>
                  <a:off x="4173538" y="1884363"/>
                  <a:ext cx="157164" cy="155575"/>
                </a:xfrm>
                <a:custGeom>
                  <a:avLst/>
                  <a:gdLst/>
                  <a:ahLst/>
                  <a:cxnLst/>
                  <a:rect l="l" t="t" r="r" b="b"/>
                  <a:pathLst>
                    <a:path w="506" h="506" extrusionOk="0">
                      <a:moveTo>
                        <a:pt x="26" y="26"/>
                      </a:moveTo>
                      <a:lnTo>
                        <a:pt x="26" y="26"/>
                      </a:lnTo>
                      <a:lnTo>
                        <a:pt x="480" y="26"/>
                      </a:lnTo>
                      <a:lnTo>
                        <a:pt x="480" y="480"/>
                      </a:lnTo>
                      <a:lnTo>
                        <a:pt x="26" y="480"/>
                      </a:lnTo>
                      <a:lnTo>
                        <a:pt x="26" y="26"/>
                      </a:lnTo>
                      <a:close/>
                      <a:moveTo>
                        <a:pt x="0" y="506"/>
                      </a:moveTo>
                      <a:lnTo>
                        <a:pt x="0" y="506"/>
                      </a:lnTo>
                      <a:lnTo>
                        <a:pt x="506" y="506"/>
                      </a:lnTo>
                      <a:lnTo>
                        <a:pt x="506" y="0"/>
                      </a:lnTo>
                      <a:lnTo>
                        <a:pt x="0" y="0"/>
                      </a:lnTo>
                      <a:lnTo>
                        <a:pt x="0" y="506"/>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2" name="Google Shape;472;p54"/>
                <p:cNvSpPr/>
                <p:nvPr/>
              </p:nvSpPr>
              <p:spPr>
                <a:xfrm>
                  <a:off x="4352926" y="1884363"/>
                  <a:ext cx="157164" cy="155575"/>
                </a:xfrm>
                <a:custGeom>
                  <a:avLst/>
                  <a:gdLst/>
                  <a:ahLst/>
                  <a:cxnLst/>
                  <a:rect l="l" t="t" r="r" b="b"/>
                  <a:pathLst>
                    <a:path w="506" h="507" extrusionOk="0">
                      <a:moveTo>
                        <a:pt x="480" y="480"/>
                      </a:moveTo>
                      <a:lnTo>
                        <a:pt x="480" y="480"/>
                      </a:lnTo>
                      <a:lnTo>
                        <a:pt x="26" y="480"/>
                      </a:lnTo>
                      <a:lnTo>
                        <a:pt x="26" y="27"/>
                      </a:lnTo>
                      <a:lnTo>
                        <a:pt x="480" y="27"/>
                      </a:lnTo>
                      <a:lnTo>
                        <a:pt x="480" y="480"/>
                      </a:lnTo>
                      <a:close/>
                      <a:moveTo>
                        <a:pt x="0" y="0"/>
                      </a:moveTo>
                      <a:lnTo>
                        <a:pt x="0" y="0"/>
                      </a:lnTo>
                      <a:lnTo>
                        <a:pt x="0" y="507"/>
                      </a:lnTo>
                      <a:lnTo>
                        <a:pt x="506" y="507"/>
                      </a:lnTo>
                      <a:lnTo>
                        <a:pt x="506" y="0"/>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3" name="Google Shape;473;p54"/>
                <p:cNvSpPr/>
                <p:nvPr/>
              </p:nvSpPr>
              <p:spPr>
                <a:xfrm>
                  <a:off x="4195763" y="1984375"/>
                  <a:ext cx="31750" cy="33337"/>
                </a:xfrm>
                <a:custGeom>
                  <a:avLst/>
                  <a:gdLst/>
                  <a:ahLst/>
                  <a:cxnLst/>
                  <a:rect l="l" t="t" r="r" b="b"/>
                  <a:pathLst>
                    <a:path w="101" h="107" extrusionOk="0">
                      <a:moveTo>
                        <a:pt x="0" y="0"/>
                      </a:moveTo>
                      <a:lnTo>
                        <a:pt x="0" y="0"/>
                      </a:lnTo>
                      <a:lnTo>
                        <a:pt x="101" y="0"/>
                      </a:lnTo>
                      <a:lnTo>
                        <a:pt x="101" y="107"/>
                      </a:lnTo>
                      <a:lnTo>
                        <a:pt x="0" y="107"/>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4" name="Google Shape;474;p54"/>
                <p:cNvSpPr/>
                <p:nvPr/>
              </p:nvSpPr>
              <p:spPr>
                <a:xfrm>
                  <a:off x="4235451" y="1949450"/>
                  <a:ext cx="31750" cy="68262"/>
                </a:xfrm>
                <a:custGeom>
                  <a:avLst/>
                  <a:gdLst/>
                  <a:ahLst/>
                  <a:cxnLst/>
                  <a:rect l="l" t="t" r="r" b="b"/>
                  <a:pathLst>
                    <a:path w="100" h="221" extrusionOk="0">
                      <a:moveTo>
                        <a:pt x="0" y="0"/>
                      </a:moveTo>
                      <a:lnTo>
                        <a:pt x="0" y="0"/>
                      </a:lnTo>
                      <a:lnTo>
                        <a:pt x="100" y="0"/>
                      </a:lnTo>
                      <a:lnTo>
                        <a:pt x="100" y="221"/>
                      </a:lnTo>
                      <a:lnTo>
                        <a:pt x="0" y="221"/>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5" name="Google Shape;475;p54"/>
                <p:cNvSpPr/>
                <p:nvPr/>
              </p:nvSpPr>
              <p:spPr>
                <a:xfrm>
                  <a:off x="4276726" y="1917700"/>
                  <a:ext cx="30163" cy="100012"/>
                </a:xfrm>
                <a:custGeom>
                  <a:avLst/>
                  <a:gdLst/>
                  <a:ahLst/>
                  <a:cxnLst/>
                  <a:rect l="l" t="t" r="r" b="b"/>
                  <a:pathLst>
                    <a:path w="101" h="324" extrusionOk="0">
                      <a:moveTo>
                        <a:pt x="0" y="0"/>
                      </a:moveTo>
                      <a:lnTo>
                        <a:pt x="0" y="0"/>
                      </a:lnTo>
                      <a:lnTo>
                        <a:pt x="101" y="0"/>
                      </a:lnTo>
                      <a:lnTo>
                        <a:pt x="101" y="324"/>
                      </a:lnTo>
                      <a:lnTo>
                        <a:pt x="0" y="324"/>
                      </a:lnTo>
                      <a:lnTo>
                        <a:pt x="0"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6" name="Google Shape;476;p54"/>
                <p:cNvSpPr/>
                <p:nvPr/>
              </p:nvSpPr>
              <p:spPr>
                <a:xfrm>
                  <a:off x="4389438" y="1919288"/>
                  <a:ext cx="85725" cy="85725"/>
                </a:xfrm>
                <a:custGeom>
                  <a:avLst/>
                  <a:gdLst/>
                  <a:ahLst/>
                  <a:cxnLst/>
                  <a:rect l="l" t="t" r="r" b="b"/>
                  <a:pathLst>
                    <a:path w="278" h="277" extrusionOk="0">
                      <a:moveTo>
                        <a:pt x="138" y="277"/>
                      </a:moveTo>
                      <a:lnTo>
                        <a:pt x="138" y="277"/>
                      </a:lnTo>
                      <a:cubicBezTo>
                        <a:pt x="208" y="277"/>
                        <a:pt x="266" y="226"/>
                        <a:pt x="276" y="157"/>
                      </a:cubicBezTo>
                      <a:lnTo>
                        <a:pt x="278" y="142"/>
                      </a:lnTo>
                      <a:lnTo>
                        <a:pt x="172" y="142"/>
                      </a:lnTo>
                      <a:lnTo>
                        <a:pt x="169" y="151"/>
                      </a:lnTo>
                      <a:cubicBezTo>
                        <a:pt x="162" y="168"/>
                        <a:pt x="143" y="176"/>
                        <a:pt x="126" y="169"/>
                      </a:cubicBezTo>
                      <a:cubicBezTo>
                        <a:pt x="109" y="162"/>
                        <a:pt x="100" y="143"/>
                        <a:pt x="107" y="126"/>
                      </a:cubicBezTo>
                      <a:cubicBezTo>
                        <a:pt x="112" y="113"/>
                        <a:pt x="124" y="105"/>
                        <a:pt x="137" y="105"/>
                      </a:cubicBezTo>
                      <a:lnTo>
                        <a:pt x="152" y="105"/>
                      </a:lnTo>
                      <a:lnTo>
                        <a:pt x="152" y="0"/>
                      </a:lnTo>
                      <a:lnTo>
                        <a:pt x="138" y="0"/>
                      </a:lnTo>
                      <a:cubicBezTo>
                        <a:pt x="62" y="0"/>
                        <a:pt x="0" y="62"/>
                        <a:pt x="0" y="139"/>
                      </a:cubicBezTo>
                      <a:cubicBezTo>
                        <a:pt x="0" y="215"/>
                        <a:pt x="62" y="277"/>
                        <a:pt x="138" y="277"/>
                      </a:cubicBezTo>
                      <a:lnTo>
                        <a:pt x="138" y="277"/>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7" name="Google Shape;477;p54"/>
                <p:cNvSpPr/>
                <p:nvPr/>
              </p:nvSpPr>
              <p:spPr>
                <a:xfrm>
                  <a:off x="4173538" y="1703388"/>
                  <a:ext cx="157162" cy="155575"/>
                </a:xfrm>
                <a:custGeom>
                  <a:avLst/>
                  <a:gdLst/>
                  <a:ahLst/>
                  <a:cxnLst/>
                  <a:rect l="l" t="t" r="r" b="b"/>
                  <a:pathLst>
                    <a:path w="507" h="506" extrusionOk="0">
                      <a:moveTo>
                        <a:pt x="480" y="480"/>
                      </a:moveTo>
                      <a:lnTo>
                        <a:pt x="480" y="480"/>
                      </a:lnTo>
                      <a:lnTo>
                        <a:pt x="27" y="480"/>
                      </a:lnTo>
                      <a:lnTo>
                        <a:pt x="27" y="26"/>
                      </a:lnTo>
                      <a:lnTo>
                        <a:pt x="480" y="26"/>
                      </a:lnTo>
                      <a:lnTo>
                        <a:pt x="480" y="480"/>
                      </a:lnTo>
                      <a:close/>
                      <a:moveTo>
                        <a:pt x="507" y="0"/>
                      </a:moveTo>
                      <a:lnTo>
                        <a:pt x="507" y="0"/>
                      </a:lnTo>
                      <a:lnTo>
                        <a:pt x="0" y="0"/>
                      </a:lnTo>
                      <a:lnTo>
                        <a:pt x="0" y="506"/>
                      </a:lnTo>
                      <a:lnTo>
                        <a:pt x="507" y="506"/>
                      </a:lnTo>
                      <a:lnTo>
                        <a:pt x="507" y="0"/>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8" name="Google Shape;478;p54"/>
                <p:cNvSpPr/>
                <p:nvPr/>
              </p:nvSpPr>
              <p:spPr>
                <a:xfrm>
                  <a:off x="41957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79" name="Google Shape;479;p54"/>
                <p:cNvSpPr/>
                <p:nvPr/>
              </p:nvSpPr>
              <p:spPr>
                <a:xfrm>
                  <a:off x="4216401" y="1746250"/>
                  <a:ext cx="9525" cy="9525"/>
                </a:xfrm>
                <a:custGeom>
                  <a:avLst/>
                  <a:gdLst/>
                  <a:ahLst/>
                  <a:cxnLst/>
                  <a:rect l="l" t="t" r="r" b="b"/>
                  <a:pathLst>
                    <a:path w="32" h="32" extrusionOk="0">
                      <a:moveTo>
                        <a:pt x="16" y="0"/>
                      </a:moveTo>
                      <a:lnTo>
                        <a:pt x="16" y="0"/>
                      </a:lnTo>
                      <a:cubicBezTo>
                        <a:pt x="25" y="0"/>
                        <a:pt x="32" y="7"/>
                        <a:pt x="32" y="16"/>
                      </a:cubicBezTo>
                      <a:cubicBezTo>
                        <a:pt x="32"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0" name="Google Shape;480;p54"/>
                <p:cNvSpPr/>
                <p:nvPr/>
              </p:nvSpPr>
              <p:spPr>
                <a:xfrm>
                  <a:off x="4237038" y="1746250"/>
                  <a:ext cx="9525"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1" name="Google Shape;481;p54"/>
                <p:cNvSpPr/>
                <p:nvPr/>
              </p:nvSpPr>
              <p:spPr>
                <a:xfrm>
                  <a:off x="4256088" y="1746250"/>
                  <a:ext cx="11113"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2" name="Google Shape;482;p54"/>
                <p:cNvSpPr/>
                <p:nvPr/>
              </p:nvSpPr>
              <p:spPr>
                <a:xfrm>
                  <a:off x="4276726" y="1746250"/>
                  <a:ext cx="11113" cy="9525"/>
                </a:xfrm>
                <a:custGeom>
                  <a:avLst/>
                  <a:gdLst/>
                  <a:ahLst/>
                  <a:cxnLst/>
                  <a:rect l="l" t="t" r="r" b="b"/>
                  <a:pathLst>
                    <a:path w="33" h="32" extrusionOk="0">
                      <a:moveTo>
                        <a:pt x="16" y="0"/>
                      </a:moveTo>
                      <a:lnTo>
                        <a:pt x="16" y="0"/>
                      </a:lnTo>
                      <a:cubicBezTo>
                        <a:pt x="25" y="0"/>
                        <a:pt x="33" y="7"/>
                        <a:pt x="33" y="16"/>
                      </a:cubicBezTo>
                      <a:cubicBezTo>
                        <a:pt x="33" y="25"/>
                        <a:pt x="25" y="32"/>
                        <a:pt x="16" y="32"/>
                      </a:cubicBezTo>
                      <a:cubicBezTo>
                        <a:pt x="7" y="32"/>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3" name="Google Shape;483;p54"/>
                <p:cNvSpPr/>
                <p:nvPr/>
              </p:nvSpPr>
              <p:spPr>
                <a:xfrm>
                  <a:off x="4297363" y="1746250"/>
                  <a:ext cx="9525" cy="9525"/>
                </a:xfrm>
                <a:custGeom>
                  <a:avLst/>
                  <a:gdLst/>
                  <a:ahLst/>
                  <a:cxnLst/>
                  <a:rect l="l" t="t" r="r" b="b"/>
                  <a:pathLst>
                    <a:path w="33" h="32" extrusionOk="0">
                      <a:moveTo>
                        <a:pt x="17" y="0"/>
                      </a:moveTo>
                      <a:lnTo>
                        <a:pt x="17" y="0"/>
                      </a:lnTo>
                      <a:cubicBezTo>
                        <a:pt x="26" y="0"/>
                        <a:pt x="33" y="7"/>
                        <a:pt x="33" y="16"/>
                      </a:cubicBezTo>
                      <a:cubicBezTo>
                        <a:pt x="33" y="25"/>
                        <a:pt x="26" y="32"/>
                        <a:pt x="17" y="32"/>
                      </a:cubicBezTo>
                      <a:cubicBezTo>
                        <a:pt x="8" y="32"/>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4" name="Google Shape;484;p54"/>
                <p:cNvSpPr/>
                <p:nvPr/>
              </p:nvSpPr>
              <p:spPr>
                <a:xfrm>
                  <a:off x="41957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5" name="Google Shape;485;p54"/>
                <p:cNvSpPr/>
                <p:nvPr/>
              </p:nvSpPr>
              <p:spPr>
                <a:xfrm>
                  <a:off x="4216401" y="1766888"/>
                  <a:ext cx="9525" cy="9525"/>
                </a:xfrm>
                <a:custGeom>
                  <a:avLst/>
                  <a:gdLst/>
                  <a:ahLst/>
                  <a:cxnLst/>
                  <a:rect l="l" t="t" r="r" b="b"/>
                  <a:pathLst>
                    <a:path w="32" h="33" extrusionOk="0">
                      <a:moveTo>
                        <a:pt x="16" y="0"/>
                      </a:moveTo>
                      <a:lnTo>
                        <a:pt x="16" y="0"/>
                      </a:lnTo>
                      <a:cubicBezTo>
                        <a:pt x="25" y="0"/>
                        <a:pt x="32" y="7"/>
                        <a:pt x="32" y="17"/>
                      </a:cubicBezTo>
                      <a:cubicBezTo>
                        <a:pt x="32"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6" name="Google Shape;486;p54"/>
                <p:cNvSpPr/>
                <p:nvPr/>
              </p:nvSpPr>
              <p:spPr>
                <a:xfrm>
                  <a:off x="4237038" y="1766888"/>
                  <a:ext cx="9525"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7" name="Google Shape;487;p54"/>
                <p:cNvSpPr/>
                <p:nvPr/>
              </p:nvSpPr>
              <p:spPr>
                <a:xfrm>
                  <a:off x="4256088" y="1766888"/>
                  <a:ext cx="11113"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8" name="Google Shape;488;p54"/>
                <p:cNvSpPr/>
                <p:nvPr/>
              </p:nvSpPr>
              <p:spPr>
                <a:xfrm>
                  <a:off x="4276726" y="1766888"/>
                  <a:ext cx="11113" cy="9525"/>
                </a:xfrm>
                <a:custGeom>
                  <a:avLst/>
                  <a:gdLst/>
                  <a:ahLst/>
                  <a:cxnLst/>
                  <a:rect l="l" t="t" r="r" b="b"/>
                  <a:pathLst>
                    <a:path w="33" h="33" extrusionOk="0">
                      <a:moveTo>
                        <a:pt x="16" y="0"/>
                      </a:moveTo>
                      <a:lnTo>
                        <a:pt x="16" y="0"/>
                      </a:lnTo>
                      <a:cubicBezTo>
                        <a:pt x="25" y="0"/>
                        <a:pt x="33" y="7"/>
                        <a:pt x="33" y="17"/>
                      </a:cubicBezTo>
                      <a:cubicBezTo>
                        <a:pt x="33" y="26"/>
                        <a:pt x="25" y="33"/>
                        <a:pt x="16" y="33"/>
                      </a:cubicBezTo>
                      <a:cubicBezTo>
                        <a:pt x="7" y="33"/>
                        <a:pt x="0" y="26"/>
                        <a:pt x="0" y="17"/>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89" name="Google Shape;489;p54"/>
                <p:cNvSpPr/>
                <p:nvPr/>
              </p:nvSpPr>
              <p:spPr>
                <a:xfrm>
                  <a:off x="4297363" y="1766888"/>
                  <a:ext cx="9525" cy="9525"/>
                </a:xfrm>
                <a:custGeom>
                  <a:avLst/>
                  <a:gdLst/>
                  <a:ahLst/>
                  <a:cxnLst/>
                  <a:rect l="l" t="t" r="r" b="b"/>
                  <a:pathLst>
                    <a:path w="33" h="33" extrusionOk="0">
                      <a:moveTo>
                        <a:pt x="17" y="0"/>
                      </a:moveTo>
                      <a:lnTo>
                        <a:pt x="17" y="0"/>
                      </a:lnTo>
                      <a:cubicBezTo>
                        <a:pt x="26" y="0"/>
                        <a:pt x="33" y="7"/>
                        <a:pt x="33" y="17"/>
                      </a:cubicBezTo>
                      <a:cubicBezTo>
                        <a:pt x="33" y="26"/>
                        <a:pt x="26" y="33"/>
                        <a:pt x="17" y="33"/>
                      </a:cubicBezTo>
                      <a:cubicBezTo>
                        <a:pt x="8" y="33"/>
                        <a:pt x="0" y="26"/>
                        <a:pt x="0" y="17"/>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0" name="Google Shape;490;p54"/>
                <p:cNvSpPr/>
                <p:nvPr/>
              </p:nvSpPr>
              <p:spPr>
                <a:xfrm>
                  <a:off x="41957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1" name="Google Shape;491;p54"/>
                <p:cNvSpPr/>
                <p:nvPr/>
              </p:nvSpPr>
              <p:spPr>
                <a:xfrm>
                  <a:off x="4216401" y="1785938"/>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2" name="Google Shape;492;p54"/>
                <p:cNvSpPr/>
                <p:nvPr/>
              </p:nvSpPr>
              <p:spPr>
                <a:xfrm>
                  <a:off x="4237038" y="1785938"/>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3" name="Google Shape;493;p54"/>
                <p:cNvSpPr/>
                <p:nvPr/>
              </p:nvSpPr>
              <p:spPr>
                <a:xfrm>
                  <a:off x="4256088" y="1785938"/>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4" name="Google Shape;494;p54"/>
                <p:cNvSpPr/>
                <p:nvPr/>
              </p:nvSpPr>
              <p:spPr>
                <a:xfrm>
                  <a:off x="4276726" y="1785938"/>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5" name="Google Shape;495;p54"/>
                <p:cNvSpPr/>
                <p:nvPr/>
              </p:nvSpPr>
              <p:spPr>
                <a:xfrm>
                  <a:off x="4297363" y="1785938"/>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6" name="Google Shape;496;p54"/>
                <p:cNvSpPr/>
                <p:nvPr/>
              </p:nvSpPr>
              <p:spPr>
                <a:xfrm>
                  <a:off x="41957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7" name="Google Shape;497;p54"/>
                <p:cNvSpPr/>
                <p:nvPr/>
              </p:nvSpPr>
              <p:spPr>
                <a:xfrm>
                  <a:off x="4216401" y="1806575"/>
                  <a:ext cx="9525" cy="9525"/>
                </a:xfrm>
                <a:custGeom>
                  <a:avLst/>
                  <a:gdLst/>
                  <a:ahLst/>
                  <a:cxnLst/>
                  <a:rect l="l" t="t" r="r" b="b"/>
                  <a:pathLst>
                    <a:path w="32" h="33" extrusionOk="0">
                      <a:moveTo>
                        <a:pt x="16" y="0"/>
                      </a:moveTo>
                      <a:lnTo>
                        <a:pt x="16" y="0"/>
                      </a:lnTo>
                      <a:cubicBezTo>
                        <a:pt x="25" y="0"/>
                        <a:pt x="32" y="7"/>
                        <a:pt x="32" y="16"/>
                      </a:cubicBezTo>
                      <a:cubicBezTo>
                        <a:pt x="32"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8" name="Google Shape;498;p54"/>
                <p:cNvSpPr/>
                <p:nvPr/>
              </p:nvSpPr>
              <p:spPr>
                <a:xfrm>
                  <a:off x="4237038" y="1806575"/>
                  <a:ext cx="9525"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499" name="Google Shape;499;p54"/>
                <p:cNvSpPr/>
                <p:nvPr/>
              </p:nvSpPr>
              <p:spPr>
                <a:xfrm>
                  <a:off x="4256088" y="1806575"/>
                  <a:ext cx="11113"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0" name="Google Shape;500;p54"/>
                <p:cNvSpPr/>
                <p:nvPr/>
              </p:nvSpPr>
              <p:spPr>
                <a:xfrm>
                  <a:off x="4276726" y="1806575"/>
                  <a:ext cx="11113" cy="9525"/>
                </a:xfrm>
                <a:custGeom>
                  <a:avLst/>
                  <a:gdLst/>
                  <a:ahLst/>
                  <a:cxnLst/>
                  <a:rect l="l" t="t" r="r" b="b"/>
                  <a:pathLst>
                    <a:path w="33" h="33" extrusionOk="0">
                      <a:moveTo>
                        <a:pt x="16" y="0"/>
                      </a:moveTo>
                      <a:lnTo>
                        <a:pt x="16" y="0"/>
                      </a:lnTo>
                      <a:cubicBezTo>
                        <a:pt x="25" y="0"/>
                        <a:pt x="33" y="7"/>
                        <a:pt x="33" y="16"/>
                      </a:cubicBezTo>
                      <a:cubicBezTo>
                        <a:pt x="33" y="25"/>
                        <a:pt x="25" y="33"/>
                        <a:pt x="16" y="33"/>
                      </a:cubicBezTo>
                      <a:cubicBezTo>
                        <a:pt x="7" y="33"/>
                        <a:pt x="0" y="25"/>
                        <a:pt x="0" y="16"/>
                      </a:cubicBezTo>
                      <a:cubicBezTo>
                        <a:pt x="0" y="7"/>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1" name="Google Shape;501;p54"/>
                <p:cNvSpPr/>
                <p:nvPr/>
              </p:nvSpPr>
              <p:spPr>
                <a:xfrm>
                  <a:off x="4297363" y="1806575"/>
                  <a:ext cx="9525" cy="9525"/>
                </a:xfrm>
                <a:custGeom>
                  <a:avLst/>
                  <a:gdLst/>
                  <a:ahLst/>
                  <a:cxnLst/>
                  <a:rect l="l" t="t" r="r" b="b"/>
                  <a:pathLst>
                    <a:path w="33" h="33" extrusionOk="0">
                      <a:moveTo>
                        <a:pt x="17" y="0"/>
                      </a:moveTo>
                      <a:lnTo>
                        <a:pt x="17" y="0"/>
                      </a:lnTo>
                      <a:cubicBezTo>
                        <a:pt x="26" y="0"/>
                        <a:pt x="33" y="7"/>
                        <a:pt x="33" y="16"/>
                      </a:cubicBezTo>
                      <a:cubicBezTo>
                        <a:pt x="33" y="25"/>
                        <a:pt x="26" y="33"/>
                        <a:pt x="17" y="33"/>
                      </a:cubicBezTo>
                      <a:cubicBezTo>
                        <a:pt x="8" y="33"/>
                        <a:pt x="0" y="25"/>
                        <a:pt x="0" y="16"/>
                      </a:cubicBezTo>
                      <a:cubicBezTo>
                        <a:pt x="0" y="7"/>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2" name="Google Shape;502;p54"/>
                <p:cNvSpPr/>
                <p:nvPr/>
              </p:nvSpPr>
              <p:spPr>
                <a:xfrm>
                  <a:off x="41957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3" name="Google Shape;503;p54"/>
                <p:cNvSpPr/>
                <p:nvPr/>
              </p:nvSpPr>
              <p:spPr>
                <a:xfrm>
                  <a:off x="4216401" y="1827213"/>
                  <a:ext cx="9525" cy="9525"/>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4" name="Google Shape;504;p54"/>
                <p:cNvSpPr/>
                <p:nvPr/>
              </p:nvSpPr>
              <p:spPr>
                <a:xfrm>
                  <a:off x="4237038" y="1827213"/>
                  <a:ext cx="9525"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5" name="Google Shape;505;p54"/>
                <p:cNvSpPr/>
                <p:nvPr/>
              </p:nvSpPr>
              <p:spPr>
                <a:xfrm>
                  <a:off x="4256088" y="1827213"/>
                  <a:ext cx="11113"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6" name="Google Shape;506;p54"/>
                <p:cNvSpPr/>
                <p:nvPr/>
              </p:nvSpPr>
              <p:spPr>
                <a:xfrm>
                  <a:off x="4276726" y="1827213"/>
                  <a:ext cx="11113" cy="9525"/>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7" name="Google Shape;507;p54"/>
                <p:cNvSpPr/>
                <p:nvPr/>
              </p:nvSpPr>
              <p:spPr>
                <a:xfrm>
                  <a:off x="4297363" y="1827213"/>
                  <a:ext cx="9525" cy="9525"/>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8" name="Google Shape;508;p54"/>
                <p:cNvSpPr/>
                <p:nvPr/>
              </p:nvSpPr>
              <p:spPr>
                <a:xfrm>
                  <a:off x="41957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09" name="Google Shape;509;p54"/>
                <p:cNvSpPr/>
                <p:nvPr/>
              </p:nvSpPr>
              <p:spPr>
                <a:xfrm>
                  <a:off x="4216401" y="1725613"/>
                  <a:ext cx="9525" cy="11112"/>
                </a:xfrm>
                <a:custGeom>
                  <a:avLst/>
                  <a:gdLst/>
                  <a:ahLst/>
                  <a:cxnLst/>
                  <a:rect l="l" t="t" r="r" b="b"/>
                  <a:pathLst>
                    <a:path w="32" h="33" extrusionOk="0">
                      <a:moveTo>
                        <a:pt x="16" y="0"/>
                      </a:moveTo>
                      <a:lnTo>
                        <a:pt x="16" y="0"/>
                      </a:lnTo>
                      <a:cubicBezTo>
                        <a:pt x="25" y="0"/>
                        <a:pt x="32" y="8"/>
                        <a:pt x="32" y="17"/>
                      </a:cubicBezTo>
                      <a:cubicBezTo>
                        <a:pt x="32"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0" name="Google Shape;510;p54"/>
                <p:cNvSpPr/>
                <p:nvPr/>
              </p:nvSpPr>
              <p:spPr>
                <a:xfrm>
                  <a:off x="4237038" y="1725613"/>
                  <a:ext cx="9525"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1" name="Google Shape;511;p54"/>
                <p:cNvSpPr/>
                <p:nvPr/>
              </p:nvSpPr>
              <p:spPr>
                <a:xfrm>
                  <a:off x="4256088" y="1725613"/>
                  <a:ext cx="11113"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2" name="Google Shape;512;p54"/>
                <p:cNvSpPr/>
                <p:nvPr/>
              </p:nvSpPr>
              <p:spPr>
                <a:xfrm>
                  <a:off x="4276726" y="1725613"/>
                  <a:ext cx="11113" cy="11112"/>
                </a:xfrm>
                <a:custGeom>
                  <a:avLst/>
                  <a:gdLst/>
                  <a:ahLst/>
                  <a:cxnLst/>
                  <a:rect l="l" t="t" r="r" b="b"/>
                  <a:pathLst>
                    <a:path w="33" h="33" extrusionOk="0">
                      <a:moveTo>
                        <a:pt x="16" y="0"/>
                      </a:moveTo>
                      <a:lnTo>
                        <a:pt x="16" y="0"/>
                      </a:lnTo>
                      <a:cubicBezTo>
                        <a:pt x="25" y="0"/>
                        <a:pt x="33" y="8"/>
                        <a:pt x="33" y="17"/>
                      </a:cubicBezTo>
                      <a:cubicBezTo>
                        <a:pt x="33" y="26"/>
                        <a:pt x="25" y="33"/>
                        <a:pt x="16" y="33"/>
                      </a:cubicBezTo>
                      <a:cubicBezTo>
                        <a:pt x="7" y="33"/>
                        <a:pt x="0" y="26"/>
                        <a:pt x="0" y="17"/>
                      </a:cubicBezTo>
                      <a:cubicBezTo>
                        <a:pt x="0" y="8"/>
                        <a:pt x="7" y="0"/>
                        <a:pt x="16"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3" name="Google Shape;513;p54"/>
                <p:cNvSpPr/>
                <p:nvPr/>
              </p:nvSpPr>
              <p:spPr>
                <a:xfrm>
                  <a:off x="4297363" y="1725613"/>
                  <a:ext cx="9525" cy="11112"/>
                </a:xfrm>
                <a:custGeom>
                  <a:avLst/>
                  <a:gdLst/>
                  <a:ahLst/>
                  <a:cxnLst/>
                  <a:rect l="l" t="t" r="r" b="b"/>
                  <a:pathLst>
                    <a:path w="33" h="33" extrusionOk="0">
                      <a:moveTo>
                        <a:pt x="17" y="0"/>
                      </a:moveTo>
                      <a:lnTo>
                        <a:pt x="17" y="0"/>
                      </a:lnTo>
                      <a:cubicBezTo>
                        <a:pt x="26" y="0"/>
                        <a:pt x="33" y="8"/>
                        <a:pt x="33" y="17"/>
                      </a:cubicBezTo>
                      <a:cubicBezTo>
                        <a:pt x="33" y="26"/>
                        <a:pt x="26" y="33"/>
                        <a:pt x="17" y="33"/>
                      </a:cubicBezTo>
                      <a:cubicBezTo>
                        <a:pt x="8" y="33"/>
                        <a:pt x="0" y="26"/>
                        <a:pt x="0" y="17"/>
                      </a:cubicBezTo>
                      <a:cubicBezTo>
                        <a:pt x="0" y="8"/>
                        <a:pt x="8" y="0"/>
                        <a:pt x="17" y="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4" name="Google Shape;514;p54"/>
                <p:cNvSpPr/>
                <p:nvPr/>
              </p:nvSpPr>
              <p:spPr>
                <a:xfrm>
                  <a:off x="4375151" y="1763713"/>
                  <a:ext cx="114300" cy="61912"/>
                </a:xfrm>
                <a:custGeom>
                  <a:avLst/>
                  <a:gdLst/>
                  <a:ahLst/>
                  <a:cxnLst/>
                  <a:rect l="l" t="t" r="r" b="b"/>
                  <a:pathLst>
                    <a:path w="370" h="199" extrusionOk="0">
                      <a:moveTo>
                        <a:pt x="110" y="108"/>
                      </a:moveTo>
                      <a:lnTo>
                        <a:pt x="110" y="108"/>
                      </a:lnTo>
                      <a:lnTo>
                        <a:pt x="239" y="174"/>
                      </a:lnTo>
                      <a:lnTo>
                        <a:pt x="370" y="17"/>
                      </a:lnTo>
                      <a:lnTo>
                        <a:pt x="350" y="0"/>
                      </a:lnTo>
                      <a:lnTo>
                        <a:pt x="232" y="141"/>
                      </a:lnTo>
                      <a:lnTo>
                        <a:pt x="104" y="76"/>
                      </a:lnTo>
                      <a:lnTo>
                        <a:pt x="0" y="180"/>
                      </a:lnTo>
                      <a:lnTo>
                        <a:pt x="18" y="199"/>
                      </a:lnTo>
                      <a:lnTo>
                        <a:pt x="110" y="10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515" name="Google Shape;515;p54"/>
              <p:cNvGrpSpPr/>
              <p:nvPr/>
            </p:nvGrpSpPr>
            <p:grpSpPr>
              <a:xfrm>
                <a:off x="6574299" y="2274639"/>
                <a:ext cx="508585" cy="471929"/>
                <a:chOff x="4165600" y="2647951"/>
                <a:chExt cx="352425" cy="327024"/>
              </a:xfrm>
            </p:grpSpPr>
            <p:sp>
              <p:nvSpPr>
                <p:cNvPr id="516" name="Google Shape;516;p54"/>
                <p:cNvSpPr/>
                <p:nvPr/>
              </p:nvSpPr>
              <p:spPr>
                <a:xfrm>
                  <a:off x="4460875" y="2938463"/>
                  <a:ext cx="17463" cy="15875"/>
                </a:xfrm>
                <a:custGeom>
                  <a:avLst/>
                  <a:gdLst/>
                  <a:ahLst/>
                  <a:cxnLst/>
                  <a:rect l="l" t="t" r="r" b="b"/>
                  <a:pathLst>
                    <a:path w="47" h="46" extrusionOk="0">
                      <a:moveTo>
                        <a:pt x="0" y="22"/>
                      </a:moveTo>
                      <a:lnTo>
                        <a:pt x="0" y="22"/>
                      </a:lnTo>
                      <a:cubicBezTo>
                        <a:pt x="0" y="10"/>
                        <a:pt x="10" y="0"/>
                        <a:pt x="23" y="0"/>
                      </a:cubicBezTo>
                      <a:cubicBezTo>
                        <a:pt x="36" y="0"/>
                        <a:pt x="47" y="10"/>
                        <a:pt x="47" y="23"/>
                      </a:cubicBezTo>
                      <a:cubicBezTo>
                        <a:pt x="47" y="36"/>
                        <a:pt x="36" y="46"/>
                        <a:pt x="23" y="46"/>
                      </a:cubicBezTo>
                      <a:cubicBezTo>
                        <a:pt x="10" y="46"/>
                        <a:pt x="0" y="35"/>
                        <a:pt x="0" y="22"/>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7" name="Google Shape;517;p54"/>
                <p:cNvSpPr/>
                <p:nvPr/>
              </p:nvSpPr>
              <p:spPr>
                <a:xfrm>
                  <a:off x="4165600" y="2647951"/>
                  <a:ext cx="352425" cy="327024"/>
                </a:xfrm>
                <a:custGeom>
                  <a:avLst/>
                  <a:gdLst/>
                  <a:ahLst/>
                  <a:cxnLst/>
                  <a:rect l="l" t="t" r="r" b="b"/>
                  <a:pathLst>
                    <a:path w="992" h="922" extrusionOk="0">
                      <a:moveTo>
                        <a:pt x="907" y="767"/>
                      </a:moveTo>
                      <a:lnTo>
                        <a:pt x="907" y="767"/>
                      </a:lnTo>
                      <a:lnTo>
                        <a:pt x="559" y="767"/>
                      </a:lnTo>
                      <a:lnTo>
                        <a:pt x="559" y="673"/>
                      </a:lnTo>
                      <a:lnTo>
                        <a:pt x="907" y="673"/>
                      </a:lnTo>
                      <a:cubicBezTo>
                        <a:pt x="933" y="673"/>
                        <a:pt x="954" y="694"/>
                        <a:pt x="954" y="720"/>
                      </a:cubicBezTo>
                      <a:cubicBezTo>
                        <a:pt x="954" y="746"/>
                        <a:pt x="933" y="767"/>
                        <a:pt x="907" y="767"/>
                      </a:cubicBezTo>
                      <a:close/>
                      <a:moveTo>
                        <a:pt x="954" y="840"/>
                      </a:moveTo>
                      <a:lnTo>
                        <a:pt x="954" y="840"/>
                      </a:lnTo>
                      <a:cubicBezTo>
                        <a:pt x="954" y="866"/>
                        <a:pt x="933" y="886"/>
                        <a:pt x="907" y="886"/>
                      </a:cubicBezTo>
                      <a:lnTo>
                        <a:pt x="559" y="886"/>
                      </a:lnTo>
                      <a:lnTo>
                        <a:pt x="559" y="793"/>
                      </a:lnTo>
                      <a:lnTo>
                        <a:pt x="907" y="793"/>
                      </a:lnTo>
                      <a:cubicBezTo>
                        <a:pt x="933" y="793"/>
                        <a:pt x="954" y="813"/>
                        <a:pt x="955" y="839"/>
                      </a:cubicBezTo>
                      <a:cubicBezTo>
                        <a:pt x="955" y="839"/>
                        <a:pt x="955" y="840"/>
                        <a:pt x="955" y="840"/>
                      </a:cubicBezTo>
                      <a:lnTo>
                        <a:pt x="954" y="840"/>
                      </a:lnTo>
                      <a:close/>
                      <a:moveTo>
                        <a:pt x="401" y="707"/>
                      </a:moveTo>
                      <a:lnTo>
                        <a:pt x="401" y="707"/>
                      </a:lnTo>
                      <a:cubicBezTo>
                        <a:pt x="394" y="611"/>
                        <a:pt x="321" y="534"/>
                        <a:pt x="226" y="522"/>
                      </a:cubicBezTo>
                      <a:lnTo>
                        <a:pt x="226" y="406"/>
                      </a:lnTo>
                      <a:cubicBezTo>
                        <a:pt x="326" y="400"/>
                        <a:pt x="406" y="320"/>
                        <a:pt x="413" y="220"/>
                      </a:cubicBezTo>
                      <a:lnTo>
                        <a:pt x="538" y="220"/>
                      </a:lnTo>
                      <a:cubicBezTo>
                        <a:pt x="545" y="320"/>
                        <a:pt x="624" y="399"/>
                        <a:pt x="723" y="406"/>
                      </a:cubicBezTo>
                      <a:lnTo>
                        <a:pt x="723" y="527"/>
                      </a:lnTo>
                      <a:lnTo>
                        <a:pt x="532" y="527"/>
                      </a:lnTo>
                      <a:lnTo>
                        <a:pt x="532" y="707"/>
                      </a:lnTo>
                      <a:lnTo>
                        <a:pt x="401" y="707"/>
                      </a:lnTo>
                      <a:close/>
                      <a:moveTo>
                        <a:pt x="314" y="853"/>
                      </a:moveTo>
                      <a:lnTo>
                        <a:pt x="314" y="853"/>
                      </a:lnTo>
                      <a:cubicBezTo>
                        <a:pt x="306" y="815"/>
                        <a:pt x="280" y="784"/>
                        <a:pt x="244" y="771"/>
                      </a:cubicBezTo>
                      <a:cubicBezTo>
                        <a:pt x="282" y="748"/>
                        <a:pt x="294" y="698"/>
                        <a:pt x="271" y="661"/>
                      </a:cubicBezTo>
                      <a:cubicBezTo>
                        <a:pt x="248" y="623"/>
                        <a:pt x="199" y="611"/>
                        <a:pt x="161" y="634"/>
                      </a:cubicBezTo>
                      <a:cubicBezTo>
                        <a:pt x="123" y="657"/>
                        <a:pt x="111" y="706"/>
                        <a:pt x="134" y="744"/>
                      </a:cubicBezTo>
                      <a:cubicBezTo>
                        <a:pt x="141" y="755"/>
                        <a:pt x="150" y="764"/>
                        <a:pt x="161" y="771"/>
                      </a:cubicBezTo>
                      <a:cubicBezTo>
                        <a:pt x="125" y="784"/>
                        <a:pt x="99" y="815"/>
                        <a:pt x="91" y="852"/>
                      </a:cubicBezTo>
                      <a:cubicBezTo>
                        <a:pt x="17" y="791"/>
                        <a:pt x="8" y="681"/>
                        <a:pt x="69" y="608"/>
                      </a:cubicBezTo>
                      <a:cubicBezTo>
                        <a:pt x="131" y="534"/>
                        <a:pt x="240" y="525"/>
                        <a:pt x="313" y="586"/>
                      </a:cubicBezTo>
                      <a:cubicBezTo>
                        <a:pt x="387" y="648"/>
                        <a:pt x="396" y="757"/>
                        <a:pt x="335" y="830"/>
                      </a:cubicBezTo>
                      <a:cubicBezTo>
                        <a:pt x="328" y="838"/>
                        <a:pt x="321" y="845"/>
                        <a:pt x="313" y="852"/>
                      </a:cubicBezTo>
                      <a:lnTo>
                        <a:pt x="314" y="853"/>
                      </a:lnTo>
                      <a:close/>
                      <a:moveTo>
                        <a:pt x="203" y="756"/>
                      </a:moveTo>
                      <a:lnTo>
                        <a:pt x="203" y="756"/>
                      </a:lnTo>
                      <a:cubicBezTo>
                        <a:pt x="173" y="756"/>
                        <a:pt x="149" y="732"/>
                        <a:pt x="149" y="703"/>
                      </a:cubicBezTo>
                      <a:cubicBezTo>
                        <a:pt x="149" y="674"/>
                        <a:pt x="173" y="650"/>
                        <a:pt x="203" y="650"/>
                      </a:cubicBezTo>
                      <a:cubicBezTo>
                        <a:pt x="232" y="650"/>
                        <a:pt x="256" y="674"/>
                        <a:pt x="256" y="703"/>
                      </a:cubicBezTo>
                      <a:cubicBezTo>
                        <a:pt x="256" y="732"/>
                        <a:pt x="232" y="756"/>
                        <a:pt x="202" y="756"/>
                      </a:cubicBezTo>
                      <a:lnTo>
                        <a:pt x="202" y="756"/>
                      </a:lnTo>
                      <a:lnTo>
                        <a:pt x="203" y="756"/>
                      </a:lnTo>
                      <a:close/>
                      <a:moveTo>
                        <a:pt x="116" y="870"/>
                      </a:moveTo>
                      <a:lnTo>
                        <a:pt x="116" y="870"/>
                      </a:lnTo>
                      <a:cubicBezTo>
                        <a:pt x="122" y="822"/>
                        <a:pt x="165" y="788"/>
                        <a:pt x="213" y="794"/>
                      </a:cubicBezTo>
                      <a:cubicBezTo>
                        <a:pt x="253" y="799"/>
                        <a:pt x="284" y="830"/>
                        <a:pt x="289" y="870"/>
                      </a:cubicBezTo>
                      <a:cubicBezTo>
                        <a:pt x="236" y="901"/>
                        <a:pt x="169" y="901"/>
                        <a:pt x="116" y="870"/>
                      </a:cubicBezTo>
                      <a:close/>
                      <a:moveTo>
                        <a:pt x="214" y="243"/>
                      </a:moveTo>
                      <a:lnTo>
                        <a:pt x="214" y="243"/>
                      </a:lnTo>
                      <a:cubicBezTo>
                        <a:pt x="185" y="243"/>
                        <a:pt x="161" y="219"/>
                        <a:pt x="161" y="190"/>
                      </a:cubicBezTo>
                      <a:cubicBezTo>
                        <a:pt x="161" y="160"/>
                        <a:pt x="185" y="137"/>
                        <a:pt x="214" y="137"/>
                      </a:cubicBezTo>
                      <a:cubicBezTo>
                        <a:pt x="244" y="137"/>
                        <a:pt x="267" y="160"/>
                        <a:pt x="267" y="190"/>
                      </a:cubicBezTo>
                      <a:cubicBezTo>
                        <a:pt x="267" y="219"/>
                        <a:pt x="243" y="243"/>
                        <a:pt x="214" y="243"/>
                      </a:cubicBezTo>
                      <a:lnTo>
                        <a:pt x="214" y="243"/>
                      </a:lnTo>
                      <a:close/>
                      <a:moveTo>
                        <a:pt x="214" y="380"/>
                      </a:moveTo>
                      <a:lnTo>
                        <a:pt x="214" y="380"/>
                      </a:lnTo>
                      <a:lnTo>
                        <a:pt x="214" y="380"/>
                      </a:lnTo>
                      <a:cubicBezTo>
                        <a:pt x="184" y="380"/>
                        <a:pt x="154" y="372"/>
                        <a:pt x="127" y="357"/>
                      </a:cubicBezTo>
                      <a:cubicBezTo>
                        <a:pt x="133" y="309"/>
                        <a:pt x="177" y="275"/>
                        <a:pt x="225" y="281"/>
                      </a:cubicBezTo>
                      <a:cubicBezTo>
                        <a:pt x="264" y="286"/>
                        <a:pt x="296" y="317"/>
                        <a:pt x="301" y="357"/>
                      </a:cubicBezTo>
                      <a:cubicBezTo>
                        <a:pt x="274" y="372"/>
                        <a:pt x="245" y="380"/>
                        <a:pt x="214" y="380"/>
                      </a:cubicBezTo>
                      <a:lnTo>
                        <a:pt x="214" y="380"/>
                      </a:lnTo>
                      <a:close/>
                      <a:moveTo>
                        <a:pt x="41" y="207"/>
                      </a:moveTo>
                      <a:lnTo>
                        <a:pt x="41" y="207"/>
                      </a:lnTo>
                      <a:cubicBezTo>
                        <a:pt x="40" y="111"/>
                        <a:pt x="117" y="33"/>
                        <a:pt x="213" y="33"/>
                      </a:cubicBezTo>
                      <a:cubicBezTo>
                        <a:pt x="309" y="32"/>
                        <a:pt x="387" y="109"/>
                        <a:pt x="387" y="205"/>
                      </a:cubicBezTo>
                      <a:cubicBezTo>
                        <a:pt x="388" y="257"/>
                        <a:pt x="365" y="306"/>
                        <a:pt x="325" y="339"/>
                      </a:cubicBezTo>
                      <a:cubicBezTo>
                        <a:pt x="316" y="302"/>
                        <a:pt x="290" y="272"/>
                        <a:pt x="255" y="258"/>
                      </a:cubicBezTo>
                      <a:cubicBezTo>
                        <a:pt x="293" y="235"/>
                        <a:pt x="305" y="186"/>
                        <a:pt x="282" y="148"/>
                      </a:cubicBezTo>
                      <a:cubicBezTo>
                        <a:pt x="259" y="110"/>
                        <a:pt x="210" y="98"/>
                        <a:pt x="172" y="121"/>
                      </a:cubicBezTo>
                      <a:cubicBezTo>
                        <a:pt x="134" y="144"/>
                        <a:pt x="122" y="193"/>
                        <a:pt x="145" y="231"/>
                      </a:cubicBezTo>
                      <a:cubicBezTo>
                        <a:pt x="152" y="242"/>
                        <a:pt x="161" y="251"/>
                        <a:pt x="172" y="258"/>
                      </a:cubicBezTo>
                      <a:cubicBezTo>
                        <a:pt x="137" y="272"/>
                        <a:pt x="110" y="302"/>
                        <a:pt x="102" y="339"/>
                      </a:cubicBezTo>
                      <a:cubicBezTo>
                        <a:pt x="63" y="306"/>
                        <a:pt x="41" y="258"/>
                        <a:pt x="41" y="207"/>
                      </a:cubicBezTo>
                      <a:close/>
                      <a:moveTo>
                        <a:pt x="736" y="34"/>
                      </a:moveTo>
                      <a:lnTo>
                        <a:pt x="736" y="34"/>
                      </a:lnTo>
                      <a:cubicBezTo>
                        <a:pt x="832" y="35"/>
                        <a:pt x="909" y="113"/>
                        <a:pt x="909" y="209"/>
                      </a:cubicBezTo>
                      <a:cubicBezTo>
                        <a:pt x="908" y="259"/>
                        <a:pt x="886" y="307"/>
                        <a:pt x="848" y="339"/>
                      </a:cubicBezTo>
                      <a:cubicBezTo>
                        <a:pt x="839" y="302"/>
                        <a:pt x="813" y="272"/>
                        <a:pt x="778" y="258"/>
                      </a:cubicBezTo>
                      <a:cubicBezTo>
                        <a:pt x="815" y="235"/>
                        <a:pt x="828" y="186"/>
                        <a:pt x="805" y="148"/>
                      </a:cubicBezTo>
                      <a:cubicBezTo>
                        <a:pt x="782" y="110"/>
                        <a:pt x="733" y="98"/>
                        <a:pt x="695" y="121"/>
                      </a:cubicBezTo>
                      <a:cubicBezTo>
                        <a:pt x="657" y="144"/>
                        <a:pt x="645" y="193"/>
                        <a:pt x="668" y="231"/>
                      </a:cubicBezTo>
                      <a:cubicBezTo>
                        <a:pt x="675" y="242"/>
                        <a:pt x="684" y="251"/>
                        <a:pt x="695" y="258"/>
                      </a:cubicBezTo>
                      <a:cubicBezTo>
                        <a:pt x="660" y="272"/>
                        <a:pt x="633" y="302"/>
                        <a:pt x="625" y="339"/>
                      </a:cubicBezTo>
                      <a:cubicBezTo>
                        <a:pt x="552" y="277"/>
                        <a:pt x="543" y="168"/>
                        <a:pt x="606" y="95"/>
                      </a:cubicBezTo>
                      <a:cubicBezTo>
                        <a:pt x="638" y="57"/>
                        <a:pt x="686" y="35"/>
                        <a:pt x="736" y="34"/>
                      </a:cubicBezTo>
                      <a:lnTo>
                        <a:pt x="736" y="34"/>
                      </a:lnTo>
                      <a:close/>
                      <a:moveTo>
                        <a:pt x="823" y="356"/>
                      </a:moveTo>
                      <a:lnTo>
                        <a:pt x="823" y="356"/>
                      </a:lnTo>
                      <a:cubicBezTo>
                        <a:pt x="770" y="388"/>
                        <a:pt x="704" y="388"/>
                        <a:pt x="650" y="356"/>
                      </a:cubicBezTo>
                      <a:cubicBezTo>
                        <a:pt x="656" y="309"/>
                        <a:pt x="700" y="275"/>
                        <a:pt x="747" y="280"/>
                      </a:cubicBezTo>
                      <a:cubicBezTo>
                        <a:pt x="787" y="285"/>
                        <a:pt x="818" y="317"/>
                        <a:pt x="823" y="356"/>
                      </a:cubicBezTo>
                      <a:close/>
                      <a:moveTo>
                        <a:pt x="736" y="243"/>
                      </a:moveTo>
                      <a:lnTo>
                        <a:pt x="736" y="243"/>
                      </a:lnTo>
                      <a:cubicBezTo>
                        <a:pt x="707" y="243"/>
                        <a:pt x="683" y="219"/>
                        <a:pt x="683" y="189"/>
                      </a:cubicBezTo>
                      <a:cubicBezTo>
                        <a:pt x="683" y="160"/>
                        <a:pt x="707" y="136"/>
                        <a:pt x="736" y="136"/>
                      </a:cubicBezTo>
                      <a:cubicBezTo>
                        <a:pt x="766" y="136"/>
                        <a:pt x="790" y="160"/>
                        <a:pt x="790" y="189"/>
                      </a:cubicBezTo>
                      <a:cubicBezTo>
                        <a:pt x="790" y="219"/>
                        <a:pt x="766" y="243"/>
                        <a:pt x="736" y="243"/>
                      </a:cubicBezTo>
                      <a:close/>
                      <a:moveTo>
                        <a:pt x="955" y="600"/>
                      </a:moveTo>
                      <a:lnTo>
                        <a:pt x="955" y="600"/>
                      </a:lnTo>
                      <a:cubicBezTo>
                        <a:pt x="955" y="626"/>
                        <a:pt x="934" y="647"/>
                        <a:pt x="908" y="647"/>
                      </a:cubicBezTo>
                      <a:cubicBezTo>
                        <a:pt x="908" y="647"/>
                        <a:pt x="908" y="647"/>
                        <a:pt x="907" y="647"/>
                      </a:cubicBezTo>
                      <a:lnTo>
                        <a:pt x="559" y="647"/>
                      </a:lnTo>
                      <a:lnTo>
                        <a:pt x="559" y="554"/>
                      </a:lnTo>
                      <a:lnTo>
                        <a:pt x="907" y="554"/>
                      </a:lnTo>
                      <a:cubicBezTo>
                        <a:pt x="933" y="553"/>
                        <a:pt x="954" y="574"/>
                        <a:pt x="955" y="600"/>
                      </a:cubicBezTo>
                      <a:cubicBezTo>
                        <a:pt x="955" y="600"/>
                        <a:pt x="955" y="600"/>
                        <a:pt x="955" y="601"/>
                      </a:cubicBezTo>
                      <a:lnTo>
                        <a:pt x="955" y="600"/>
                      </a:lnTo>
                      <a:close/>
                      <a:moveTo>
                        <a:pt x="981" y="720"/>
                      </a:moveTo>
                      <a:lnTo>
                        <a:pt x="981" y="720"/>
                      </a:lnTo>
                      <a:cubicBezTo>
                        <a:pt x="981" y="696"/>
                        <a:pt x="970" y="674"/>
                        <a:pt x="950" y="660"/>
                      </a:cubicBezTo>
                      <a:cubicBezTo>
                        <a:pt x="983" y="638"/>
                        <a:pt x="992" y="592"/>
                        <a:pt x="969" y="559"/>
                      </a:cubicBezTo>
                      <a:cubicBezTo>
                        <a:pt x="955" y="539"/>
                        <a:pt x="932" y="527"/>
                        <a:pt x="908" y="527"/>
                      </a:cubicBezTo>
                      <a:lnTo>
                        <a:pt x="750" y="527"/>
                      </a:lnTo>
                      <a:lnTo>
                        <a:pt x="750" y="406"/>
                      </a:lnTo>
                      <a:cubicBezTo>
                        <a:pt x="860" y="399"/>
                        <a:pt x="944" y="304"/>
                        <a:pt x="937" y="194"/>
                      </a:cubicBezTo>
                      <a:cubicBezTo>
                        <a:pt x="930" y="83"/>
                        <a:pt x="835" y="0"/>
                        <a:pt x="724" y="7"/>
                      </a:cubicBezTo>
                      <a:cubicBezTo>
                        <a:pt x="624" y="13"/>
                        <a:pt x="544" y="93"/>
                        <a:pt x="537" y="194"/>
                      </a:cubicBezTo>
                      <a:lnTo>
                        <a:pt x="413" y="194"/>
                      </a:lnTo>
                      <a:cubicBezTo>
                        <a:pt x="406" y="83"/>
                        <a:pt x="310" y="0"/>
                        <a:pt x="200" y="7"/>
                      </a:cubicBezTo>
                      <a:cubicBezTo>
                        <a:pt x="90" y="14"/>
                        <a:pt x="6" y="109"/>
                        <a:pt x="13" y="219"/>
                      </a:cubicBezTo>
                      <a:cubicBezTo>
                        <a:pt x="20" y="319"/>
                        <a:pt x="99" y="399"/>
                        <a:pt x="199" y="406"/>
                      </a:cubicBezTo>
                      <a:lnTo>
                        <a:pt x="199" y="521"/>
                      </a:lnTo>
                      <a:cubicBezTo>
                        <a:pt x="89" y="522"/>
                        <a:pt x="0" y="612"/>
                        <a:pt x="1" y="723"/>
                      </a:cubicBezTo>
                      <a:cubicBezTo>
                        <a:pt x="2" y="833"/>
                        <a:pt x="93" y="922"/>
                        <a:pt x="203" y="921"/>
                      </a:cubicBezTo>
                      <a:cubicBezTo>
                        <a:pt x="308" y="920"/>
                        <a:pt x="394" y="838"/>
                        <a:pt x="401" y="733"/>
                      </a:cubicBezTo>
                      <a:lnTo>
                        <a:pt x="532" y="733"/>
                      </a:lnTo>
                      <a:lnTo>
                        <a:pt x="532" y="913"/>
                      </a:lnTo>
                      <a:lnTo>
                        <a:pt x="907" y="913"/>
                      </a:lnTo>
                      <a:cubicBezTo>
                        <a:pt x="948" y="913"/>
                        <a:pt x="981" y="881"/>
                        <a:pt x="981" y="841"/>
                      </a:cubicBezTo>
                      <a:cubicBezTo>
                        <a:pt x="981" y="816"/>
                        <a:pt x="970" y="793"/>
                        <a:pt x="949" y="780"/>
                      </a:cubicBezTo>
                      <a:cubicBezTo>
                        <a:pt x="969" y="766"/>
                        <a:pt x="981" y="744"/>
                        <a:pt x="981" y="720"/>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8" name="Google Shape;518;p54"/>
                <p:cNvSpPr/>
                <p:nvPr/>
              </p:nvSpPr>
              <p:spPr>
                <a:xfrm>
                  <a:off x="4460875" y="2895601"/>
                  <a:ext cx="17463" cy="15875"/>
                </a:xfrm>
                <a:custGeom>
                  <a:avLst/>
                  <a:gdLst/>
                  <a:ahLst/>
                  <a:cxnLst/>
                  <a:rect l="l" t="t" r="r" b="b"/>
                  <a:pathLst>
                    <a:path w="47" h="46" extrusionOk="0">
                      <a:moveTo>
                        <a:pt x="0" y="23"/>
                      </a:moveTo>
                      <a:lnTo>
                        <a:pt x="0" y="23"/>
                      </a:lnTo>
                      <a:cubicBezTo>
                        <a:pt x="0" y="10"/>
                        <a:pt x="11" y="0"/>
                        <a:pt x="24" y="0"/>
                      </a:cubicBezTo>
                      <a:cubicBezTo>
                        <a:pt x="37" y="0"/>
                        <a:pt x="47" y="11"/>
                        <a:pt x="47" y="23"/>
                      </a:cubicBezTo>
                      <a:cubicBezTo>
                        <a:pt x="47" y="36"/>
                        <a:pt x="36" y="46"/>
                        <a:pt x="23" y="46"/>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19" name="Google Shape;519;p54"/>
                <p:cNvSpPr/>
                <p:nvPr/>
              </p:nvSpPr>
              <p:spPr>
                <a:xfrm>
                  <a:off x="4460875" y="2852738"/>
                  <a:ext cx="17463" cy="17463"/>
                </a:xfrm>
                <a:custGeom>
                  <a:avLst/>
                  <a:gdLst/>
                  <a:ahLst/>
                  <a:cxnLst/>
                  <a:rect l="l" t="t" r="r" b="b"/>
                  <a:pathLst>
                    <a:path w="47" h="47" extrusionOk="0">
                      <a:moveTo>
                        <a:pt x="0" y="23"/>
                      </a:moveTo>
                      <a:lnTo>
                        <a:pt x="0" y="23"/>
                      </a:lnTo>
                      <a:cubicBezTo>
                        <a:pt x="0" y="11"/>
                        <a:pt x="11" y="0"/>
                        <a:pt x="24" y="0"/>
                      </a:cubicBezTo>
                      <a:cubicBezTo>
                        <a:pt x="37" y="1"/>
                        <a:pt x="47" y="11"/>
                        <a:pt x="47" y="24"/>
                      </a:cubicBezTo>
                      <a:cubicBezTo>
                        <a:pt x="47" y="36"/>
                        <a:pt x="36" y="47"/>
                        <a:pt x="23" y="47"/>
                      </a:cubicBezTo>
                      <a:cubicBezTo>
                        <a:pt x="10" y="46"/>
                        <a:pt x="0" y="36"/>
                        <a:pt x="0" y="23"/>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nvGrpSpPr>
              <p:cNvPr id="520" name="Google Shape;520;p54"/>
              <p:cNvGrpSpPr/>
              <p:nvPr/>
            </p:nvGrpSpPr>
            <p:grpSpPr>
              <a:xfrm>
                <a:off x="7760616" y="1604483"/>
                <a:ext cx="439811" cy="509652"/>
                <a:chOff x="382490" y="4164377"/>
                <a:chExt cx="439811" cy="509652"/>
              </a:xfrm>
            </p:grpSpPr>
            <p:sp>
              <p:nvSpPr>
                <p:cNvPr id="521" name="Google Shape;521;p54"/>
                <p:cNvSpPr/>
                <p:nvPr/>
              </p:nvSpPr>
              <p:spPr>
                <a:xfrm>
                  <a:off x="382490" y="4164377"/>
                  <a:ext cx="439811" cy="509652"/>
                </a:xfrm>
                <a:custGeom>
                  <a:avLst/>
                  <a:gdLst/>
                  <a:ahLst/>
                  <a:cxnLst/>
                  <a:rect l="l" t="t" r="r" b="b"/>
                  <a:pathLst>
                    <a:path w="915" h="1056" extrusionOk="0">
                      <a:moveTo>
                        <a:pt x="740" y="730"/>
                      </a:moveTo>
                      <a:lnTo>
                        <a:pt x="740" y="730"/>
                      </a:lnTo>
                      <a:cubicBezTo>
                        <a:pt x="730" y="761"/>
                        <a:pt x="713" y="790"/>
                        <a:pt x="691" y="814"/>
                      </a:cubicBezTo>
                      <a:cubicBezTo>
                        <a:pt x="653" y="856"/>
                        <a:pt x="581" y="911"/>
                        <a:pt x="449" y="938"/>
                      </a:cubicBezTo>
                      <a:cubicBezTo>
                        <a:pt x="207" y="889"/>
                        <a:pt x="161" y="745"/>
                        <a:pt x="157" y="730"/>
                      </a:cubicBezTo>
                      <a:lnTo>
                        <a:pt x="157" y="260"/>
                      </a:lnTo>
                      <a:lnTo>
                        <a:pt x="740" y="260"/>
                      </a:lnTo>
                      <a:lnTo>
                        <a:pt x="740" y="730"/>
                      </a:lnTo>
                      <a:close/>
                      <a:moveTo>
                        <a:pt x="882" y="798"/>
                      </a:moveTo>
                      <a:lnTo>
                        <a:pt x="882" y="798"/>
                      </a:lnTo>
                      <a:lnTo>
                        <a:pt x="882" y="654"/>
                      </a:lnTo>
                      <a:lnTo>
                        <a:pt x="767" y="654"/>
                      </a:lnTo>
                      <a:lnTo>
                        <a:pt x="767" y="597"/>
                      </a:lnTo>
                      <a:lnTo>
                        <a:pt x="883" y="597"/>
                      </a:lnTo>
                      <a:lnTo>
                        <a:pt x="883" y="203"/>
                      </a:lnTo>
                      <a:cubicBezTo>
                        <a:pt x="904" y="195"/>
                        <a:pt x="915" y="172"/>
                        <a:pt x="907" y="152"/>
                      </a:cubicBezTo>
                      <a:cubicBezTo>
                        <a:pt x="900" y="131"/>
                        <a:pt x="877" y="120"/>
                        <a:pt x="856" y="127"/>
                      </a:cubicBezTo>
                      <a:cubicBezTo>
                        <a:pt x="835" y="135"/>
                        <a:pt x="824" y="157"/>
                        <a:pt x="832" y="178"/>
                      </a:cubicBezTo>
                      <a:cubicBezTo>
                        <a:pt x="836" y="190"/>
                        <a:pt x="845" y="199"/>
                        <a:pt x="856" y="203"/>
                      </a:cubicBezTo>
                      <a:lnTo>
                        <a:pt x="856" y="570"/>
                      </a:lnTo>
                      <a:lnTo>
                        <a:pt x="767" y="570"/>
                      </a:lnTo>
                      <a:lnTo>
                        <a:pt x="767" y="528"/>
                      </a:lnTo>
                      <a:lnTo>
                        <a:pt x="822" y="528"/>
                      </a:lnTo>
                      <a:lnTo>
                        <a:pt x="822" y="501"/>
                      </a:lnTo>
                      <a:lnTo>
                        <a:pt x="767" y="501"/>
                      </a:lnTo>
                      <a:lnTo>
                        <a:pt x="767" y="235"/>
                      </a:lnTo>
                      <a:lnTo>
                        <a:pt x="708" y="235"/>
                      </a:lnTo>
                      <a:lnTo>
                        <a:pt x="708" y="133"/>
                      </a:lnTo>
                      <a:lnTo>
                        <a:pt x="681" y="133"/>
                      </a:lnTo>
                      <a:lnTo>
                        <a:pt x="681" y="234"/>
                      </a:lnTo>
                      <a:lnTo>
                        <a:pt x="633" y="234"/>
                      </a:lnTo>
                      <a:lnTo>
                        <a:pt x="633" y="78"/>
                      </a:lnTo>
                      <a:cubicBezTo>
                        <a:pt x="654" y="71"/>
                        <a:pt x="665" y="50"/>
                        <a:pt x="658" y="30"/>
                      </a:cubicBezTo>
                      <a:cubicBezTo>
                        <a:pt x="658" y="27"/>
                        <a:pt x="656" y="24"/>
                        <a:pt x="655" y="21"/>
                      </a:cubicBezTo>
                      <a:cubicBezTo>
                        <a:pt x="641" y="3"/>
                        <a:pt x="616" y="0"/>
                        <a:pt x="599" y="13"/>
                      </a:cubicBezTo>
                      <a:cubicBezTo>
                        <a:pt x="584" y="24"/>
                        <a:pt x="578" y="44"/>
                        <a:pt x="586" y="61"/>
                      </a:cubicBezTo>
                      <a:cubicBezTo>
                        <a:pt x="591" y="69"/>
                        <a:pt x="598" y="75"/>
                        <a:pt x="607" y="78"/>
                      </a:cubicBezTo>
                      <a:lnTo>
                        <a:pt x="607" y="234"/>
                      </a:lnTo>
                      <a:lnTo>
                        <a:pt x="533" y="234"/>
                      </a:lnTo>
                      <a:lnTo>
                        <a:pt x="533" y="142"/>
                      </a:lnTo>
                      <a:lnTo>
                        <a:pt x="196" y="142"/>
                      </a:lnTo>
                      <a:lnTo>
                        <a:pt x="196" y="86"/>
                      </a:lnTo>
                      <a:cubicBezTo>
                        <a:pt x="216" y="78"/>
                        <a:pt x="226" y="55"/>
                        <a:pt x="218" y="35"/>
                      </a:cubicBezTo>
                      <a:cubicBezTo>
                        <a:pt x="210" y="14"/>
                        <a:pt x="187" y="4"/>
                        <a:pt x="167" y="12"/>
                      </a:cubicBezTo>
                      <a:cubicBezTo>
                        <a:pt x="146" y="20"/>
                        <a:pt x="136" y="43"/>
                        <a:pt x="144" y="64"/>
                      </a:cubicBezTo>
                      <a:cubicBezTo>
                        <a:pt x="148" y="75"/>
                        <a:pt x="157" y="83"/>
                        <a:pt x="169" y="87"/>
                      </a:cubicBezTo>
                      <a:lnTo>
                        <a:pt x="169" y="169"/>
                      </a:lnTo>
                      <a:lnTo>
                        <a:pt x="507" y="169"/>
                      </a:lnTo>
                      <a:lnTo>
                        <a:pt x="507" y="234"/>
                      </a:lnTo>
                      <a:lnTo>
                        <a:pt x="130" y="234"/>
                      </a:lnTo>
                      <a:lnTo>
                        <a:pt x="130" y="319"/>
                      </a:lnTo>
                      <a:lnTo>
                        <a:pt x="59" y="319"/>
                      </a:lnTo>
                      <a:lnTo>
                        <a:pt x="59" y="156"/>
                      </a:lnTo>
                      <a:cubicBezTo>
                        <a:pt x="80" y="148"/>
                        <a:pt x="90" y="125"/>
                        <a:pt x="83" y="105"/>
                      </a:cubicBezTo>
                      <a:cubicBezTo>
                        <a:pt x="76" y="84"/>
                        <a:pt x="53" y="73"/>
                        <a:pt x="32" y="80"/>
                      </a:cubicBezTo>
                      <a:cubicBezTo>
                        <a:pt x="11" y="88"/>
                        <a:pt x="0" y="110"/>
                        <a:pt x="8" y="131"/>
                      </a:cubicBezTo>
                      <a:cubicBezTo>
                        <a:pt x="12" y="143"/>
                        <a:pt x="21" y="152"/>
                        <a:pt x="32" y="156"/>
                      </a:cubicBezTo>
                      <a:lnTo>
                        <a:pt x="32" y="346"/>
                      </a:lnTo>
                      <a:lnTo>
                        <a:pt x="130" y="346"/>
                      </a:lnTo>
                      <a:lnTo>
                        <a:pt x="130" y="407"/>
                      </a:lnTo>
                      <a:lnTo>
                        <a:pt x="72" y="407"/>
                      </a:lnTo>
                      <a:lnTo>
                        <a:pt x="72" y="434"/>
                      </a:lnTo>
                      <a:lnTo>
                        <a:pt x="130" y="434"/>
                      </a:lnTo>
                      <a:lnTo>
                        <a:pt x="130" y="511"/>
                      </a:lnTo>
                      <a:lnTo>
                        <a:pt x="40" y="511"/>
                      </a:lnTo>
                      <a:lnTo>
                        <a:pt x="40" y="806"/>
                      </a:lnTo>
                      <a:cubicBezTo>
                        <a:pt x="19" y="813"/>
                        <a:pt x="8" y="836"/>
                        <a:pt x="16" y="857"/>
                      </a:cubicBezTo>
                      <a:cubicBezTo>
                        <a:pt x="23" y="878"/>
                        <a:pt x="46" y="889"/>
                        <a:pt x="67" y="881"/>
                      </a:cubicBezTo>
                      <a:cubicBezTo>
                        <a:pt x="88" y="874"/>
                        <a:pt x="99" y="851"/>
                        <a:pt x="91" y="830"/>
                      </a:cubicBezTo>
                      <a:cubicBezTo>
                        <a:pt x="87" y="819"/>
                        <a:pt x="78" y="810"/>
                        <a:pt x="67" y="806"/>
                      </a:cubicBezTo>
                      <a:lnTo>
                        <a:pt x="67" y="538"/>
                      </a:lnTo>
                      <a:lnTo>
                        <a:pt x="130" y="538"/>
                      </a:lnTo>
                      <a:lnTo>
                        <a:pt x="130" y="732"/>
                      </a:lnTo>
                      <a:lnTo>
                        <a:pt x="130" y="734"/>
                      </a:lnTo>
                      <a:cubicBezTo>
                        <a:pt x="131" y="739"/>
                        <a:pt x="147" y="805"/>
                        <a:pt x="224" y="868"/>
                      </a:cubicBezTo>
                      <a:lnTo>
                        <a:pt x="224" y="1029"/>
                      </a:lnTo>
                      <a:lnTo>
                        <a:pt x="567" y="1029"/>
                      </a:lnTo>
                      <a:cubicBezTo>
                        <a:pt x="572" y="1045"/>
                        <a:pt x="587" y="1055"/>
                        <a:pt x="603" y="1056"/>
                      </a:cubicBezTo>
                      <a:cubicBezTo>
                        <a:pt x="625" y="1053"/>
                        <a:pt x="640" y="1033"/>
                        <a:pt x="637" y="1011"/>
                      </a:cubicBezTo>
                      <a:cubicBezTo>
                        <a:pt x="635" y="993"/>
                        <a:pt x="621" y="979"/>
                        <a:pt x="603" y="977"/>
                      </a:cubicBezTo>
                      <a:cubicBezTo>
                        <a:pt x="593" y="977"/>
                        <a:pt x="583" y="981"/>
                        <a:pt x="575" y="988"/>
                      </a:cubicBezTo>
                      <a:cubicBezTo>
                        <a:pt x="571" y="992"/>
                        <a:pt x="568" y="997"/>
                        <a:pt x="567" y="1003"/>
                      </a:cubicBezTo>
                      <a:lnTo>
                        <a:pt x="251" y="1003"/>
                      </a:lnTo>
                      <a:lnTo>
                        <a:pt x="251" y="888"/>
                      </a:lnTo>
                      <a:cubicBezTo>
                        <a:pt x="310" y="926"/>
                        <a:pt x="376" y="952"/>
                        <a:pt x="446" y="965"/>
                      </a:cubicBezTo>
                      <a:lnTo>
                        <a:pt x="449" y="965"/>
                      </a:lnTo>
                      <a:lnTo>
                        <a:pt x="451" y="965"/>
                      </a:lnTo>
                      <a:cubicBezTo>
                        <a:pt x="625" y="930"/>
                        <a:pt x="705" y="849"/>
                        <a:pt x="740" y="793"/>
                      </a:cubicBezTo>
                      <a:lnTo>
                        <a:pt x="740" y="841"/>
                      </a:lnTo>
                      <a:cubicBezTo>
                        <a:pt x="719" y="849"/>
                        <a:pt x="708" y="872"/>
                        <a:pt x="716" y="892"/>
                      </a:cubicBezTo>
                      <a:cubicBezTo>
                        <a:pt x="723" y="913"/>
                        <a:pt x="746" y="924"/>
                        <a:pt x="767" y="917"/>
                      </a:cubicBezTo>
                      <a:cubicBezTo>
                        <a:pt x="788" y="910"/>
                        <a:pt x="798" y="887"/>
                        <a:pt x="791" y="866"/>
                      </a:cubicBezTo>
                      <a:cubicBezTo>
                        <a:pt x="787" y="854"/>
                        <a:pt x="778" y="845"/>
                        <a:pt x="767" y="841"/>
                      </a:cubicBezTo>
                      <a:lnTo>
                        <a:pt x="767" y="724"/>
                      </a:lnTo>
                      <a:lnTo>
                        <a:pt x="767" y="680"/>
                      </a:lnTo>
                      <a:lnTo>
                        <a:pt x="856" y="680"/>
                      </a:lnTo>
                      <a:lnTo>
                        <a:pt x="856" y="798"/>
                      </a:lnTo>
                      <a:cubicBezTo>
                        <a:pt x="836" y="807"/>
                        <a:pt x="826" y="830"/>
                        <a:pt x="835" y="851"/>
                      </a:cubicBezTo>
                      <a:cubicBezTo>
                        <a:pt x="841" y="864"/>
                        <a:pt x="854" y="873"/>
                        <a:pt x="868" y="875"/>
                      </a:cubicBezTo>
                      <a:cubicBezTo>
                        <a:pt x="890" y="873"/>
                        <a:pt x="907" y="854"/>
                        <a:pt x="905" y="832"/>
                      </a:cubicBezTo>
                      <a:cubicBezTo>
                        <a:pt x="904" y="817"/>
                        <a:pt x="895" y="804"/>
                        <a:pt x="881" y="798"/>
                      </a:cubicBezTo>
                      <a:lnTo>
                        <a:pt x="882" y="798"/>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22" name="Google Shape;522;p54"/>
                <p:cNvSpPr/>
                <p:nvPr/>
              </p:nvSpPr>
              <p:spPr>
                <a:xfrm>
                  <a:off x="582575" y="4422978"/>
                  <a:ext cx="35865" cy="73617"/>
                </a:xfrm>
                <a:custGeom>
                  <a:avLst/>
                  <a:gdLst/>
                  <a:ahLst/>
                  <a:cxnLst/>
                  <a:rect l="l" t="t" r="r" b="b"/>
                  <a:pathLst>
                    <a:path w="74" h="153" extrusionOk="0">
                      <a:moveTo>
                        <a:pt x="24" y="66"/>
                      </a:moveTo>
                      <a:lnTo>
                        <a:pt x="24" y="66"/>
                      </a:lnTo>
                      <a:lnTo>
                        <a:pt x="24" y="153"/>
                      </a:lnTo>
                      <a:lnTo>
                        <a:pt x="50" y="153"/>
                      </a:lnTo>
                      <a:lnTo>
                        <a:pt x="50" y="66"/>
                      </a:lnTo>
                      <a:cubicBezTo>
                        <a:pt x="67" y="59"/>
                        <a:pt x="74" y="40"/>
                        <a:pt x="67" y="23"/>
                      </a:cubicBezTo>
                      <a:cubicBezTo>
                        <a:pt x="59" y="7"/>
                        <a:pt x="40" y="0"/>
                        <a:pt x="24" y="7"/>
                      </a:cubicBezTo>
                      <a:cubicBezTo>
                        <a:pt x="7" y="15"/>
                        <a:pt x="0" y="34"/>
                        <a:pt x="7" y="50"/>
                      </a:cubicBezTo>
                      <a:cubicBezTo>
                        <a:pt x="11" y="57"/>
                        <a:pt x="17" y="63"/>
                        <a:pt x="24" y="66"/>
                      </a:cubicBez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23" name="Google Shape;523;p54"/>
                <p:cNvSpPr/>
                <p:nvPr/>
              </p:nvSpPr>
              <p:spPr>
                <a:xfrm>
                  <a:off x="522172" y="4321047"/>
                  <a:ext cx="158558" cy="209524"/>
                </a:xfrm>
                <a:custGeom>
                  <a:avLst/>
                  <a:gdLst/>
                  <a:ahLst/>
                  <a:cxnLst/>
                  <a:rect l="l" t="t" r="r" b="b"/>
                  <a:pathLst>
                    <a:path w="330" h="434" extrusionOk="0">
                      <a:moveTo>
                        <a:pt x="304" y="408"/>
                      </a:moveTo>
                      <a:lnTo>
                        <a:pt x="304" y="408"/>
                      </a:lnTo>
                      <a:lnTo>
                        <a:pt x="26" y="408"/>
                      </a:lnTo>
                      <a:lnTo>
                        <a:pt x="26" y="170"/>
                      </a:lnTo>
                      <a:lnTo>
                        <a:pt x="304" y="170"/>
                      </a:lnTo>
                      <a:lnTo>
                        <a:pt x="304" y="408"/>
                      </a:lnTo>
                      <a:close/>
                      <a:moveTo>
                        <a:pt x="92" y="112"/>
                      </a:moveTo>
                      <a:lnTo>
                        <a:pt x="92" y="112"/>
                      </a:lnTo>
                      <a:cubicBezTo>
                        <a:pt x="89" y="71"/>
                        <a:pt x="119" y="36"/>
                        <a:pt x="159" y="32"/>
                      </a:cubicBezTo>
                      <a:cubicBezTo>
                        <a:pt x="200" y="29"/>
                        <a:pt x="235" y="59"/>
                        <a:pt x="239" y="99"/>
                      </a:cubicBezTo>
                      <a:cubicBezTo>
                        <a:pt x="239" y="103"/>
                        <a:pt x="239" y="108"/>
                        <a:pt x="239" y="112"/>
                      </a:cubicBezTo>
                      <a:lnTo>
                        <a:pt x="239" y="143"/>
                      </a:lnTo>
                      <a:lnTo>
                        <a:pt x="92" y="143"/>
                      </a:lnTo>
                      <a:lnTo>
                        <a:pt x="92" y="112"/>
                      </a:lnTo>
                      <a:close/>
                      <a:moveTo>
                        <a:pt x="265" y="112"/>
                      </a:moveTo>
                      <a:lnTo>
                        <a:pt x="265" y="112"/>
                      </a:lnTo>
                      <a:cubicBezTo>
                        <a:pt x="269" y="57"/>
                        <a:pt x="228" y="9"/>
                        <a:pt x="173" y="4"/>
                      </a:cubicBezTo>
                      <a:cubicBezTo>
                        <a:pt x="117" y="0"/>
                        <a:pt x="69" y="42"/>
                        <a:pt x="65" y="97"/>
                      </a:cubicBezTo>
                      <a:cubicBezTo>
                        <a:pt x="65" y="102"/>
                        <a:pt x="65" y="107"/>
                        <a:pt x="65" y="112"/>
                      </a:cubicBezTo>
                      <a:lnTo>
                        <a:pt x="65" y="143"/>
                      </a:lnTo>
                      <a:lnTo>
                        <a:pt x="0" y="143"/>
                      </a:lnTo>
                      <a:lnTo>
                        <a:pt x="0" y="434"/>
                      </a:lnTo>
                      <a:lnTo>
                        <a:pt x="330" y="434"/>
                      </a:lnTo>
                      <a:lnTo>
                        <a:pt x="330" y="143"/>
                      </a:lnTo>
                      <a:lnTo>
                        <a:pt x="265" y="143"/>
                      </a:lnTo>
                      <a:lnTo>
                        <a:pt x="265" y="112"/>
                      </a:lnTo>
                      <a:close/>
                    </a:path>
                  </a:pathLst>
                </a:custGeom>
                <a:solidFill>
                  <a:srgbClr val="1EA3B5"/>
                </a:solidFill>
                <a:ln>
                  <a:noFill/>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grpSp>
          <p:nvGrpSpPr>
            <p:cNvPr id="524" name="Google Shape;524;p54"/>
            <p:cNvGrpSpPr/>
            <p:nvPr/>
          </p:nvGrpSpPr>
          <p:grpSpPr>
            <a:xfrm>
              <a:off x="7181688" y="1923216"/>
              <a:ext cx="523576" cy="520754"/>
              <a:chOff x="3097213" y="1101725"/>
              <a:chExt cx="2946401" cy="2930526"/>
            </a:xfrm>
          </p:grpSpPr>
          <p:sp>
            <p:nvSpPr>
              <p:cNvPr id="525" name="Google Shape;525;p54"/>
              <p:cNvSpPr/>
              <p:nvPr/>
            </p:nvSpPr>
            <p:spPr>
              <a:xfrm>
                <a:off x="3832226" y="1101725"/>
                <a:ext cx="1470025" cy="2930526"/>
              </a:xfrm>
              <a:custGeom>
                <a:avLst/>
                <a:gdLst/>
                <a:ahLst/>
                <a:cxnLst/>
                <a:rect l="l" t="t" r="r" b="b"/>
                <a:pathLst>
                  <a:path w="450" h="897" extrusionOk="0">
                    <a:moveTo>
                      <a:pt x="262" y="306"/>
                    </a:moveTo>
                    <a:cubicBezTo>
                      <a:pt x="263" y="307"/>
                      <a:pt x="265" y="308"/>
                      <a:pt x="266" y="309"/>
                    </a:cubicBezTo>
                    <a:cubicBezTo>
                      <a:pt x="291" y="334"/>
                      <a:pt x="316" y="359"/>
                      <a:pt x="341" y="384"/>
                    </a:cubicBezTo>
                    <a:cubicBezTo>
                      <a:pt x="347" y="389"/>
                      <a:pt x="351" y="396"/>
                      <a:pt x="351" y="404"/>
                    </a:cubicBezTo>
                    <a:cubicBezTo>
                      <a:pt x="351" y="412"/>
                      <a:pt x="348" y="419"/>
                      <a:pt x="341" y="425"/>
                    </a:cubicBezTo>
                    <a:cubicBezTo>
                      <a:pt x="329" y="435"/>
                      <a:pt x="314" y="433"/>
                      <a:pt x="304" y="423"/>
                    </a:cubicBezTo>
                    <a:cubicBezTo>
                      <a:pt x="281" y="399"/>
                      <a:pt x="257" y="376"/>
                      <a:pt x="234" y="353"/>
                    </a:cubicBezTo>
                    <a:cubicBezTo>
                      <a:pt x="222" y="342"/>
                      <a:pt x="211" y="330"/>
                      <a:pt x="200" y="319"/>
                    </a:cubicBezTo>
                    <a:cubicBezTo>
                      <a:pt x="198" y="317"/>
                      <a:pt x="196" y="316"/>
                      <a:pt x="193" y="317"/>
                    </a:cubicBezTo>
                    <a:cubicBezTo>
                      <a:pt x="180" y="323"/>
                      <a:pt x="166" y="328"/>
                      <a:pt x="155" y="337"/>
                    </a:cubicBezTo>
                    <a:cubicBezTo>
                      <a:pt x="154" y="337"/>
                      <a:pt x="153" y="338"/>
                      <a:pt x="153" y="339"/>
                    </a:cubicBezTo>
                    <a:cubicBezTo>
                      <a:pt x="214" y="400"/>
                      <a:pt x="275" y="461"/>
                      <a:pt x="337" y="523"/>
                    </a:cubicBezTo>
                    <a:cubicBezTo>
                      <a:pt x="340" y="520"/>
                      <a:pt x="343" y="516"/>
                      <a:pt x="345" y="512"/>
                    </a:cubicBezTo>
                    <a:cubicBezTo>
                      <a:pt x="354" y="497"/>
                      <a:pt x="362" y="482"/>
                      <a:pt x="365" y="465"/>
                    </a:cubicBezTo>
                    <a:cubicBezTo>
                      <a:pt x="369" y="451"/>
                      <a:pt x="373" y="437"/>
                      <a:pt x="372" y="421"/>
                    </a:cubicBezTo>
                    <a:cubicBezTo>
                      <a:pt x="372" y="411"/>
                      <a:pt x="374" y="400"/>
                      <a:pt x="373" y="389"/>
                    </a:cubicBezTo>
                    <a:cubicBezTo>
                      <a:pt x="372" y="374"/>
                      <a:pt x="369" y="359"/>
                      <a:pt x="366" y="344"/>
                    </a:cubicBezTo>
                    <a:cubicBezTo>
                      <a:pt x="363" y="326"/>
                      <a:pt x="357" y="308"/>
                      <a:pt x="353" y="291"/>
                    </a:cubicBezTo>
                    <a:cubicBezTo>
                      <a:pt x="350" y="277"/>
                      <a:pt x="348" y="263"/>
                      <a:pt x="346" y="249"/>
                    </a:cubicBezTo>
                    <a:cubicBezTo>
                      <a:pt x="343" y="226"/>
                      <a:pt x="340" y="203"/>
                      <a:pt x="341" y="180"/>
                    </a:cubicBezTo>
                    <a:cubicBezTo>
                      <a:pt x="342" y="167"/>
                      <a:pt x="344" y="155"/>
                      <a:pt x="345" y="142"/>
                    </a:cubicBezTo>
                    <a:cubicBezTo>
                      <a:pt x="347" y="122"/>
                      <a:pt x="352" y="104"/>
                      <a:pt x="358" y="86"/>
                    </a:cubicBezTo>
                    <a:cubicBezTo>
                      <a:pt x="364" y="69"/>
                      <a:pt x="371" y="54"/>
                      <a:pt x="382" y="39"/>
                    </a:cubicBezTo>
                    <a:cubicBezTo>
                      <a:pt x="388" y="30"/>
                      <a:pt x="394" y="21"/>
                      <a:pt x="402" y="13"/>
                    </a:cubicBezTo>
                    <a:cubicBezTo>
                      <a:pt x="413" y="1"/>
                      <a:pt x="428" y="0"/>
                      <a:pt x="440" y="11"/>
                    </a:cubicBezTo>
                    <a:cubicBezTo>
                      <a:pt x="447" y="17"/>
                      <a:pt x="450" y="25"/>
                      <a:pt x="449" y="35"/>
                    </a:cubicBezTo>
                    <a:cubicBezTo>
                      <a:pt x="447" y="44"/>
                      <a:pt x="442" y="50"/>
                      <a:pt x="437" y="55"/>
                    </a:cubicBezTo>
                    <a:cubicBezTo>
                      <a:pt x="421" y="74"/>
                      <a:pt x="411" y="96"/>
                      <a:pt x="404" y="120"/>
                    </a:cubicBezTo>
                    <a:cubicBezTo>
                      <a:pt x="400" y="135"/>
                      <a:pt x="397" y="150"/>
                      <a:pt x="397" y="165"/>
                    </a:cubicBezTo>
                    <a:cubicBezTo>
                      <a:pt x="396" y="179"/>
                      <a:pt x="395" y="193"/>
                      <a:pt x="396" y="207"/>
                    </a:cubicBezTo>
                    <a:cubicBezTo>
                      <a:pt x="398" y="229"/>
                      <a:pt x="400" y="252"/>
                      <a:pt x="406" y="274"/>
                    </a:cubicBezTo>
                    <a:cubicBezTo>
                      <a:pt x="410" y="290"/>
                      <a:pt x="414" y="307"/>
                      <a:pt x="418" y="324"/>
                    </a:cubicBezTo>
                    <a:cubicBezTo>
                      <a:pt x="421" y="337"/>
                      <a:pt x="423" y="351"/>
                      <a:pt x="425" y="365"/>
                    </a:cubicBezTo>
                    <a:cubicBezTo>
                      <a:pt x="426" y="375"/>
                      <a:pt x="427" y="386"/>
                      <a:pt x="427" y="397"/>
                    </a:cubicBezTo>
                    <a:cubicBezTo>
                      <a:pt x="427" y="407"/>
                      <a:pt x="428" y="418"/>
                      <a:pt x="427" y="429"/>
                    </a:cubicBezTo>
                    <a:cubicBezTo>
                      <a:pt x="425" y="447"/>
                      <a:pt x="423" y="466"/>
                      <a:pt x="417" y="483"/>
                    </a:cubicBezTo>
                    <a:cubicBezTo>
                      <a:pt x="412" y="497"/>
                      <a:pt x="407" y="511"/>
                      <a:pt x="400" y="524"/>
                    </a:cubicBezTo>
                    <a:cubicBezTo>
                      <a:pt x="393" y="541"/>
                      <a:pt x="382" y="556"/>
                      <a:pt x="369" y="570"/>
                    </a:cubicBezTo>
                    <a:cubicBezTo>
                      <a:pt x="364" y="576"/>
                      <a:pt x="358" y="582"/>
                      <a:pt x="352" y="588"/>
                    </a:cubicBezTo>
                    <a:cubicBezTo>
                      <a:pt x="331" y="608"/>
                      <a:pt x="308" y="623"/>
                      <a:pt x="281" y="633"/>
                    </a:cubicBezTo>
                    <a:cubicBezTo>
                      <a:pt x="267" y="637"/>
                      <a:pt x="253" y="641"/>
                      <a:pt x="239" y="645"/>
                    </a:cubicBezTo>
                    <a:cubicBezTo>
                      <a:pt x="229" y="647"/>
                      <a:pt x="219" y="648"/>
                      <a:pt x="209" y="649"/>
                    </a:cubicBezTo>
                    <a:cubicBezTo>
                      <a:pt x="195" y="650"/>
                      <a:pt x="181" y="651"/>
                      <a:pt x="167" y="651"/>
                    </a:cubicBezTo>
                    <a:cubicBezTo>
                      <a:pt x="153" y="650"/>
                      <a:pt x="139" y="651"/>
                      <a:pt x="125" y="646"/>
                    </a:cubicBezTo>
                    <a:cubicBezTo>
                      <a:pt x="119" y="644"/>
                      <a:pt x="110" y="631"/>
                      <a:pt x="110" y="624"/>
                    </a:cubicBezTo>
                    <a:cubicBezTo>
                      <a:pt x="110" y="615"/>
                      <a:pt x="112" y="607"/>
                      <a:pt x="119" y="601"/>
                    </a:cubicBezTo>
                    <a:cubicBezTo>
                      <a:pt x="122" y="598"/>
                      <a:pt x="128" y="595"/>
                      <a:pt x="133" y="595"/>
                    </a:cubicBezTo>
                    <a:cubicBezTo>
                      <a:pt x="150" y="594"/>
                      <a:pt x="166" y="596"/>
                      <a:pt x="183" y="596"/>
                    </a:cubicBezTo>
                    <a:cubicBezTo>
                      <a:pt x="184" y="596"/>
                      <a:pt x="186" y="596"/>
                      <a:pt x="188" y="596"/>
                    </a:cubicBezTo>
                    <a:cubicBezTo>
                      <a:pt x="186" y="594"/>
                      <a:pt x="185" y="593"/>
                      <a:pt x="184" y="592"/>
                    </a:cubicBezTo>
                    <a:cubicBezTo>
                      <a:pt x="159" y="567"/>
                      <a:pt x="134" y="542"/>
                      <a:pt x="109" y="517"/>
                    </a:cubicBezTo>
                    <a:cubicBezTo>
                      <a:pt x="98" y="506"/>
                      <a:pt x="96" y="491"/>
                      <a:pt x="105" y="479"/>
                    </a:cubicBezTo>
                    <a:cubicBezTo>
                      <a:pt x="113" y="468"/>
                      <a:pt x="126" y="465"/>
                      <a:pt x="138" y="472"/>
                    </a:cubicBezTo>
                    <a:cubicBezTo>
                      <a:pt x="142" y="473"/>
                      <a:pt x="145" y="476"/>
                      <a:pt x="148" y="479"/>
                    </a:cubicBezTo>
                    <a:cubicBezTo>
                      <a:pt x="181" y="512"/>
                      <a:pt x="215" y="546"/>
                      <a:pt x="248" y="579"/>
                    </a:cubicBezTo>
                    <a:cubicBezTo>
                      <a:pt x="252" y="583"/>
                      <a:pt x="254" y="585"/>
                      <a:pt x="260" y="582"/>
                    </a:cubicBezTo>
                    <a:cubicBezTo>
                      <a:pt x="272" y="577"/>
                      <a:pt x="284" y="572"/>
                      <a:pt x="294" y="564"/>
                    </a:cubicBezTo>
                    <a:cubicBezTo>
                      <a:pt x="295" y="564"/>
                      <a:pt x="296" y="563"/>
                      <a:pt x="298" y="562"/>
                    </a:cubicBezTo>
                    <a:cubicBezTo>
                      <a:pt x="236" y="500"/>
                      <a:pt x="175" y="439"/>
                      <a:pt x="112" y="377"/>
                    </a:cubicBezTo>
                    <a:cubicBezTo>
                      <a:pt x="107" y="387"/>
                      <a:pt x="101" y="397"/>
                      <a:pt x="96" y="407"/>
                    </a:cubicBezTo>
                    <a:cubicBezTo>
                      <a:pt x="86" y="425"/>
                      <a:pt x="83" y="445"/>
                      <a:pt x="79" y="465"/>
                    </a:cubicBezTo>
                    <a:cubicBezTo>
                      <a:pt x="78" y="468"/>
                      <a:pt x="79" y="472"/>
                      <a:pt x="78" y="476"/>
                    </a:cubicBezTo>
                    <a:cubicBezTo>
                      <a:pt x="78" y="485"/>
                      <a:pt x="78" y="494"/>
                      <a:pt x="78" y="503"/>
                    </a:cubicBezTo>
                    <a:cubicBezTo>
                      <a:pt x="78" y="504"/>
                      <a:pt x="78" y="505"/>
                      <a:pt x="78" y="507"/>
                    </a:cubicBezTo>
                    <a:cubicBezTo>
                      <a:pt x="78" y="525"/>
                      <a:pt x="81" y="542"/>
                      <a:pt x="85" y="559"/>
                    </a:cubicBezTo>
                    <a:cubicBezTo>
                      <a:pt x="90" y="579"/>
                      <a:pt x="95" y="598"/>
                      <a:pt x="99" y="617"/>
                    </a:cubicBezTo>
                    <a:cubicBezTo>
                      <a:pt x="103" y="633"/>
                      <a:pt x="105" y="648"/>
                      <a:pt x="106" y="664"/>
                    </a:cubicBezTo>
                    <a:cubicBezTo>
                      <a:pt x="108" y="681"/>
                      <a:pt x="110" y="698"/>
                      <a:pt x="110" y="715"/>
                    </a:cubicBezTo>
                    <a:cubicBezTo>
                      <a:pt x="110" y="729"/>
                      <a:pt x="108" y="744"/>
                      <a:pt x="106" y="758"/>
                    </a:cubicBezTo>
                    <a:cubicBezTo>
                      <a:pt x="105" y="779"/>
                      <a:pt x="99" y="799"/>
                      <a:pt x="92" y="818"/>
                    </a:cubicBezTo>
                    <a:cubicBezTo>
                      <a:pt x="87" y="832"/>
                      <a:pt x="79" y="845"/>
                      <a:pt x="71" y="858"/>
                    </a:cubicBezTo>
                    <a:cubicBezTo>
                      <a:pt x="64" y="869"/>
                      <a:pt x="55" y="879"/>
                      <a:pt x="47" y="889"/>
                    </a:cubicBezTo>
                    <a:cubicBezTo>
                      <a:pt x="42" y="894"/>
                      <a:pt x="36" y="897"/>
                      <a:pt x="29" y="897"/>
                    </a:cubicBezTo>
                    <a:cubicBezTo>
                      <a:pt x="22" y="897"/>
                      <a:pt x="15" y="893"/>
                      <a:pt x="10" y="888"/>
                    </a:cubicBezTo>
                    <a:cubicBezTo>
                      <a:pt x="3" y="880"/>
                      <a:pt x="0" y="871"/>
                      <a:pt x="3" y="861"/>
                    </a:cubicBezTo>
                    <a:cubicBezTo>
                      <a:pt x="6" y="855"/>
                      <a:pt x="10" y="849"/>
                      <a:pt x="14" y="844"/>
                    </a:cubicBezTo>
                    <a:cubicBezTo>
                      <a:pt x="25" y="831"/>
                      <a:pt x="34" y="817"/>
                      <a:pt x="40" y="801"/>
                    </a:cubicBezTo>
                    <a:cubicBezTo>
                      <a:pt x="44" y="787"/>
                      <a:pt x="48" y="773"/>
                      <a:pt x="51" y="759"/>
                    </a:cubicBezTo>
                    <a:cubicBezTo>
                      <a:pt x="53" y="754"/>
                      <a:pt x="53" y="748"/>
                      <a:pt x="53" y="742"/>
                    </a:cubicBezTo>
                    <a:cubicBezTo>
                      <a:pt x="54" y="736"/>
                      <a:pt x="55" y="729"/>
                      <a:pt x="55" y="723"/>
                    </a:cubicBezTo>
                    <a:cubicBezTo>
                      <a:pt x="55" y="714"/>
                      <a:pt x="55" y="705"/>
                      <a:pt x="54" y="697"/>
                    </a:cubicBezTo>
                    <a:cubicBezTo>
                      <a:pt x="52" y="679"/>
                      <a:pt x="51" y="660"/>
                      <a:pt x="48" y="642"/>
                    </a:cubicBezTo>
                    <a:cubicBezTo>
                      <a:pt x="44" y="620"/>
                      <a:pt x="37" y="597"/>
                      <a:pt x="32" y="575"/>
                    </a:cubicBezTo>
                    <a:cubicBezTo>
                      <a:pt x="30" y="563"/>
                      <a:pt x="27" y="550"/>
                      <a:pt x="26" y="538"/>
                    </a:cubicBezTo>
                    <a:cubicBezTo>
                      <a:pt x="25" y="522"/>
                      <a:pt x="24" y="506"/>
                      <a:pt x="23" y="490"/>
                    </a:cubicBezTo>
                    <a:cubicBezTo>
                      <a:pt x="23" y="471"/>
                      <a:pt x="26" y="452"/>
                      <a:pt x="30" y="433"/>
                    </a:cubicBezTo>
                    <a:cubicBezTo>
                      <a:pt x="34" y="414"/>
                      <a:pt x="40" y="397"/>
                      <a:pt x="48" y="380"/>
                    </a:cubicBezTo>
                    <a:cubicBezTo>
                      <a:pt x="57" y="362"/>
                      <a:pt x="68" y="345"/>
                      <a:pt x="82" y="329"/>
                    </a:cubicBezTo>
                    <a:cubicBezTo>
                      <a:pt x="93" y="317"/>
                      <a:pt x="105" y="306"/>
                      <a:pt x="118" y="296"/>
                    </a:cubicBezTo>
                    <a:cubicBezTo>
                      <a:pt x="143" y="278"/>
                      <a:pt x="171" y="266"/>
                      <a:pt x="201" y="258"/>
                    </a:cubicBezTo>
                    <a:cubicBezTo>
                      <a:pt x="212" y="255"/>
                      <a:pt x="224" y="253"/>
                      <a:pt x="235" y="252"/>
                    </a:cubicBezTo>
                    <a:cubicBezTo>
                      <a:pt x="245" y="251"/>
                      <a:pt x="255" y="249"/>
                      <a:pt x="264" y="249"/>
                    </a:cubicBezTo>
                    <a:cubicBezTo>
                      <a:pt x="276" y="249"/>
                      <a:pt x="288" y="250"/>
                      <a:pt x="300" y="251"/>
                    </a:cubicBezTo>
                    <a:cubicBezTo>
                      <a:pt x="303" y="251"/>
                      <a:pt x="307" y="252"/>
                      <a:pt x="311" y="252"/>
                    </a:cubicBezTo>
                    <a:cubicBezTo>
                      <a:pt x="320" y="252"/>
                      <a:pt x="328" y="255"/>
                      <a:pt x="334" y="262"/>
                    </a:cubicBezTo>
                    <a:cubicBezTo>
                      <a:pt x="339" y="267"/>
                      <a:pt x="342" y="279"/>
                      <a:pt x="340" y="286"/>
                    </a:cubicBezTo>
                    <a:cubicBezTo>
                      <a:pt x="337" y="295"/>
                      <a:pt x="332" y="302"/>
                      <a:pt x="323" y="304"/>
                    </a:cubicBezTo>
                    <a:cubicBezTo>
                      <a:pt x="317" y="305"/>
                      <a:pt x="310" y="305"/>
                      <a:pt x="304" y="305"/>
                    </a:cubicBezTo>
                    <a:cubicBezTo>
                      <a:pt x="290" y="305"/>
                      <a:pt x="277" y="304"/>
                      <a:pt x="263" y="303"/>
                    </a:cubicBezTo>
                    <a:cubicBezTo>
                      <a:pt x="263" y="304"/>
                      <a:pt x="262" y="305"/>
                      <a:pt x="262" y="306"/>
                    </a:cubicBezTo>
                    <a:close/>
                    <a:moveTo>
                      <a:pt x="177" y="639"/>
                    </a:moveTo>
                    <a:cubicBezTo>
                      <a:pt x="190" y="638"/>
                      <a:pt x="204" y="638"/>
                      <a:pt x="217" y="636"/>
                    </a:cubicBezTo>
                    <a:cubicBezTo>
                      <a:pt x="235" y="634"/>
                      <a:pt x="253" y="630"/>
                      <a:pt x="269" y="624"/>
                    </a:cubicBezTo>
                    <a:cubicBezTo>
                      <a:pt x="283" y="618"/>
                      <a:pt x="296" y="612"/>
                      <a:pt x="309" y="605"/>
                    </a:cubicBezTo>
                    <a:cubicBezTo>
                      <a:pt x="328" y="594"/>
                      <a:pt x="344" y="581"/>
                      <a:pt x="358" y="564"/>
                    </a:cubicBezTo>
                    <a:cubicBezTo>
                      <a:pt x="366" y="554"/>
                      <a:pt x="374" y="544"/>
                      <a:pt x="381" y="533"/>
                    </a:cubicBezTo>
                    <a:cubicBezTo>
                      <a:pt x="391" y="518"/>
                      <a:pt x="398" y="502"/>
                      <a:pt x="403" y="484"/>
                    </a:cubicBezTo>
                    <a:cubicBezTo>
                      <a:pt x="411" y="460"/>
                      <a:pt x="415" y="435"/>
                      <a:pt x="415" y="409"/>
                    </a:cubicBezTo>
                    <a:cubicBezTo>
                      <a:pt x="415" y="398"/>
                      <a:pt x="415" y="388"/>
                      <a:pt x="414" y="378"/>
                    </a:cubicBezTo>
                    <a:cubicBezTo>
                      <a:pt x="413" y="367"/>
                      <a:pt x="412" y="356"/>
                      <a:pt x="410" y="345"/>
                    </a:cubicBezTo>
                    <a:cubicBezTo>
                      <a:pt x="406" y="326"/>
                      <a:pt x="400" y="308"/>
                      <a:pt x="396" y="289"/>
                    </a:cubicBezTo>
                    <a:cubicBezTo>
                      <a:pt x="392" y="271"/>
                      <a:pt x="389" y="253"/>
                      <a:pt x="387" y="235"/>
                    </a:cubicBezTo>
                    <a:cubicBezTo>
                      <a:pt x="385" y="219"/>
                      <a:pt x="384" y="202"/>
                      <a:pt x="383" y="186"/>
                    </a:cubicBezTo>
                    <a:cubicBezTo>
                      <a:pt x="383" y="180"/>
                      <a:pt x="384" y="174"/>
                      <a:pt x="384" y="169"/>
                    </a:cubicBezTo>
                    <a:cubicBezTo>
                      <a:pt x="385" y="161"/>
                      <a:pt x="385" y="153"/>
                      <a:pt x="386" y="145"/>
                    </a:cubicBezTo>
                    <a:cubicBezTo>
                      <a:pt x="389" y="127"/>
                      <a:pt x="393" y="109"/>
                      <a:pt x="401" y="92"/>
                    </a:cubicBezTo>
                    <a:cubicBezTo>
                      <a:pt x="407" y="78"/>
                      <a:pt x="414" y="65"/>
                      <a:pt x="423" y="53"/>
                    </a:cubicBezTo>
                    <a:cubicBezTo>
                      <a:pt x="427" y="48"/>
                      <a:pt x="432" y="43"/>
                      <a:pt x="435" y="38"/>
                    </a:cubicBezTo>
                    <a:cubicBezTo>
                      <a:pt x="439" y="31"/>
                      <a:pt x="437" y="24"/>
                      <a:pt x="431" y="19"/>
                    </a:cubicBezTo>
                    <a:cubicBezTo>
                      <a:pt x="425" y="15"/>
                      <a:pt x="418" y="15"/>
                      <a:pt x="412" y="21"/>
                    </a:cubicBezTo>
                    <a:cubicBezTo>
                      <a:pt x="410" y="22"/>
                      <a:pt x="409" y="25"/>
                      <a:pt x="407" y="26"/>
                    </a:cubicBezTo>
                    <a:cubicBezTo>
                      <a:pt x="397" y="38"/>
                      <a:pt x="388" y="50"/>
                      <a:pt x="381" y="64"/>
                    </a:cubicBezTo>
                    <a:cubicBezTo>
                      <a:pt x="373" y="81"/>
                      <a:pt x="366" y="99"/>
                      <a:pt x="362" y="118"/>
                    </a:cubicBezTo>
                    <a:cubicBezTo>
                      <a:pt x="357" y="138"/>
                      <a:pt x="355" y="158"/>
                      <a:pt x="354" y="178"/>
                    </a:cubicBezTo>
                    <a:cubicBezTo>
                      <a:pt x="353" y="200"/>
                      <a:pt x="354" y="221"/>
                      <a:pt x="358" y="242"/>
                    </a:cubicBezTo>
                    <a:cubicBezTo>
                      <a:pt x="360" y="257"/>
                      <a:pt x="362" y="272"/>
                      <a:pt x="365" y="286"/>
                    </a:cubicBezTo>
                    <a:cubicBezTo>
                      <a:pt x="370" y="312"/>
                      <a:pt x="377" y="337"/>
                      <a:pt x="382" y="362"/>
                    </a:cubicBezTo>
                    <a:cubicBezTo>
                      <a:pt x="385" y="374"/>
                      <a:pt x="385" y="386"/>
                      <a:pt x="386" y="398"/>
                    </a:cubicBezTo>
                    <a:cubicBezTo>
                      <a:pt x="386" y="405"/>
                      <a:pt x="386" y="412"/>
                      <a:pt x="385" y="419"/>
                    </a:cubicBezTo>
                    <a:cubicBezTo>
                      <a:pt x="384" y="431"/>
                      <a:pt x="384" y="443"/>
                      <a:pt x="381" y="455"/>
                    </a:cubicBezTo>
                    <a:cubicBezTo>
                      <a:pt x="375" y="484"/>
                      <a:pt x="363" y="511"/>
                      <a:pt x="345" y="534"/>
                    </a:cubicBezTo>
                    <a:cubicBezTo>
                      <a:pt x="342" y="539"/>
                      <a:pt x="335" y="539"/>
                      <a:pt x="331" y="535"/>
                    </a:cubicBezTo>
                    <a:cubicBezTo>
                      <a:pt x="267" y="472"/>
                      <a:pt x="204" y="408"/>
                      <a:pt x="140" y="344"/>
                    </a:cubicBezTo>
                    <a:cubicBezTo>
                      <a:pt x="137" y="341"/>
                      <a:pt x="138" y="334"/>
                      <a:pt x="141" y="331"/>
                    </a:cubicBezTo>
                    <a:cubicBezTo>
                      <a:pt x="144" y="329"/>
                      <a:pt x="146" y="327"/>
                      <a:pt x="149" y="326"/>
                    </a:cubicBezTo>
                    <a:cubicBezTo>
                      <a:pt x="162" y="315"/>
                      <a:pt x="179" y="310"/>
                      <a:pt x="194" y="304"/>
                    </a:cubicBezTo>
                    <a:cubicBezTo>
                      <a:pt x="197" y="303"/>
                      <a:pt x="202" y="304"/>
                      <a:pt x="204" y="306"/>
                    </a:cubicBezTo>
                    <a:cubicBezTo>
                      <a:pt x="217" y="318"/>
                      <a:pt x="230" y="331"/>
                      <a:pt x="242" y="343"/>
                    </a:cubicBezTo>
                    <a:cubicBezTo>
                      <a:pt x="266" y="367"/>
                      <a:pt x="289" y="390"/>
                      <a:pt x="312" y="413"/>
                    </a:cubicBezTo>
                    <a:cubicBezTo>
                      <a:pt x="321" y="422"/>
                      <a:pt x="331" y="421"/>
                      <a:pt x="337" y="411"/>
                    </a:cubicBezTo>
                    <a:cubicBezTo>
                      <a:pt x="340" y="405"/>
                      <a:pt x="339" y="399"/>
                      <a:pt x="332" y="392"/>
                    </a:cubicBezTo>
                    <a:cubicBezTo>
                      <a:pt x="304" y="364"/>
                      <a:pt x="277" y="337"/>
                      <a:pt x="249" y="309"/>
                    </a:cubicBezTo>
                    <a:cubicBezTo>
                      <a:pt x="243" y="303"/>
                      <a:pt x="243" y="303"/>
                      <a:pt x="246" y="295"/>
                    </a:cubicBezTo>
                    <a:cubicBezTo>
                      <a:pt x="247" y="293"/>
                      <a:pt x="248" y="292"/>
                      <a:pt x="250" y="292"/>
                    </a:cubicBezTo>
                    <a:cubicBezTo>
                      <a:pt x="259" y="292"/>
                      <a:pt x="268" y="291"/>
                      <a:pt x="277" y="291"/>
                    </a:cubicBezTo>
                    <a:cubicBezTo>
                      <a:pt x="290" y="291"/>
                      <a:pt x="302" y="292"/>
                      <a:pt x="314" y="293"/>
                    </a:cubicBezTo>
                    <a:cubicBezTo>
                      <a:pt x="322" y="293"/>
                      <a:pt x="328" y="288"/>
                      <a:pt x="328" y="281"/>
                    </a:cubicBezTo>
                    <a:cubicBezTo>
                      <a:pt x="330" y="272"/>
                      <a:pt x="323" y="266"/>
                      <a:pt x="316" y="265"/>
                    </a:cubicBezTo>
                    <a:cubicBezTo>
                      <a:pt x="307" y="263"/>
                      <a:pt x="297" y="262"/>
                      <a:pt x="288" y="262"/>
                    </a:cubicBezTo>
                    <a:cubicBezTo>
                      <a:pt x="275" y="262"/>
                      <a:pt x="262" y="262"/>
                      <a:pt x="249" y="263"/>
                    </a:cubicBezTo>
                    <a:cubicBezTo>
                      <a:pt x="244" y="263"/>
                      <a:pt x="240" y="263"/>
                      <a:pt x="236" y="264"/>
                    </a:cubicBezTo>
                    <a:cubicBezTo>
                      <a:pt x="218" y="267"/>
                      <a:pt x="198" y="269"/>
                      <a:pt x="181" y="277"/>
                    </a:cubicBezTo>
                    <a:cubicBezTo>
                      <a:pt x="167" y="284"/>
                      <a:pt x="154" y="290"/>
                      <a:pt x="141" y="297"/>
                    </a:cubicBezTo>
                    <a:cubicBezTo>
                      <a:pt x="131" y="302"/>
                      <a:pt x="122" y="309"/>
                      <a:pt x="113" y="316"/>
                    </a:cubicBezTo>
                    <a:cubicBezTo>
                      <a:pt x="102" y="326"/>
                      <a:pt x="92" y="336"/>
                      <a:pt x="83" y="348"/>
                    </a:cubicBezTo>
                    <a:cubicBezTo>
                      <a:pt x="76" y="357"/>
                      <a:pt x="70" y="366"/>
                      <a:pt x="65" y="375"/>
                    </a:cubicBezTo>
                    <a:cubicBezTo>
                      <a:pt x="59" y="387"/>
                      <a:pt x="54" y="400"/>
                      <a:pt x="49" y="413"/>
                    </a:cubicBezTo>
                    <a:cubicBezTo>
                      <a:pt x="43" y="427"/>
                      <a:pt x="40" y="442"/>
                      <a:pt x="39" y="457"/>
                    </a:cubicBezTo>
                    <a:cubicBezTo>
                      <a:pt x="37" y="468"/>
                      <a:pt x="36" y="480"/>
                      <a:pt x="36" y="491"/>
                    </a:cubicBezTo>
                    <a:cubicBezTo>
                      <a:pt x="35" y="501"/>
                      <a:pt x="36" y="511"/>
                      <a:pt x="37" y="520"/>
                    </a:cubicBezTo>
                    <a:cubicBezTo>
                      <a:pt x="39" y="535"/>
                      <a:pt x="40" y="550"/>
                      <a:pt x="43" y="565"/>
                    </a:cubicBezTo>
                    <a:cubicBezTo>
                      <a:pt x="48" y="593"/>
                      <a:pt x="58" y="620"/>
                      <a:pt x="62" y="649"/>
                    </a:cubicBezTo>
                    <a:cubicBezTo>
                      <a:pt x="64" y="664"/>
                      <a:pt x="66" y="680"/>
                      <a:pt x="67" y="696"/>
                    </a:cubicBezTo>
                    <a:cubicBezTo>
                      <a:pt x="68" y="710"/>
                      <a:pt x="67" y="724"/>
                      <a:pt x="66" y="738"/>
                    </a:cubicBezTo>
                    <a:cubicBezTo>
                      <a:pt x="66" y="745"/>
                      <a:pt x="65" y="752"/>
                      <a:pt x="64" y="759"/>
                    </a:cubicBezTo>
                    <a:cubicBezTo>
                      <a:pt x="61" y="776"/>
                      <a:pt x="57" y="792"/>
                      <a:pt x="51" y="807"/>
                    </a:cubicBezTo>
                    <a:cubicBezTo>
                      <a:pt x="45" y="821"/>
                      <a:pt x="38" y="834"/>
                      <a:pt x="29" y="846"/>
                    </a:cubicBezTo>
                    <a:cubicBezTo>
                      <a:pt x="25" y="851"/>
                      <a:pt x="20" y="856"/>
                      <a:pt x="17" y="862"/>
                    </a:cubicBezTo>
                    <a:cubicBezTo>
                      <a:pt x="13" y="868"/>
                      <a:pt x="14" y="874"/>
                      <a:pt x="19" y="879"/>
                    </a:cubicBezTo>
                    <a:cubicBezTo>
                      <a:pt x="24" y="885"/>
                      <a:pt x="30" y="886"/>
                      <a:pt x="36" y="882"/>
                    </a:cubicBezTo>
                    <a:cubicBezTo>
                      <a:pt x="41" y="878"/>
                      <a:pt x="44" y="873"/>
                      <a:pt x="48" y="869"/>
                    </a:cubicBezTo>
                    <a:cubicBezTo>
                      <a:pt x="63" y="852"/>
                      <a:pt x="73" y="832"/>
                      <a:pt x="81" y="812"/>
                    </a:cubicBezTo>
                    <a:cubicBezTo>
                      <a:pt x="87" y="795"/>
                      <a:pt x="92" y="778"/>
                      <a:pt x="94" y="760"/>
                    </a:cubicBezTo>
                    <a:cubicBezTo>
                      <a:pt x="95" y="746"/>
                      <a:pt x="96" y="732"/>
                      <a:pt x="97" y="717"/>
                    </a:cubicBezTo>
                    <a:cubicBezTo>
                      <a:pt x="98" y="698"/>
                      <a:pt x="96" y="680"/>
                      <a:pt x="94" y="661"/>
                    </a:cubicBezTo>
                    <a:cubicBezTo>
                      <a:pt x="92" y="648"/>
                      <a:pt x="90" y="635"/>
                      <a:pt x="87" y="622"/>
                    </a:cubicBezTo>
                    <a:cubicBezTo>
                      <a:pt x="83" y="601"/>
                      <a:pt x="77" y="580"/>
                      <a:pt x="72" y="559"/>
                    </a:cubicBezTo>
                    <a:cubicBezTo>
                      <a:pt x="68" y="542"/>
                      <a:pt x="66" y="524"/>
                      <a:pt x="65" y="506"/>
                    </a:cubicBezTo>
                    <a:cubicBezTo>
                      <a:pt x="65" y="497"/>
                      <a:pt x="66" y="487"/>
                      <a:pt x="66" y="477"/>
                    </a:cubicBezTo>
                    <a:cubicBezTo>
                      <a:pt x="66" y="462"/>
                      <a:pt x="70" y="447"/>
                      <a:pt x="73" y="432"/>
                    </a:cubicBezTo>
                    <a:cubicBezTo>
                      <a:pt x="79" y="408"/>
                      <a:pt x="90" y="387"/>
                      <a:pt x="105" y="367"/>
                    </a:cubicBezTo>
                    <a:cubicBezTo>
                      <a:pt x="108" y="363"/>
                      <a:pt x="115" y="363"/>
                      <a:pt x="119" y="366"/>
                    </a:cubicBezTo>
                    <a:cubicBezTo>
                      <a:pt x="140" y="387"/>
                      <a:pt x="161" y="408"/>
                      <a:pt x="182" y="429"/>
                    </a:cubicBezTo>
                    <a:cubicBezTo>
                      <a:pt x="225" y="471"/>
                      <a:pt x="267" y="513"/>
                      <a:pt x="309" y="556"/>
                    </a:cubicBezTo>
                    <a:cubicBezTo>
                      <a:pt x="314" y="560"/>
                      <a:pt x="313" y="566"/>
                      <a:pt x="308" y="570"/>
                    </a:cubicBezTo>
                    <a:cubicBezTo>
                      <a:pt x="293" y="582"/>
                      <a:pt x="276" y="589"/>
                      <a:pt x="258" y="596"/>
                    </a:cubicBezTo>
                    <a:cubicBezTo>
                      <a:pt x="253" y="598"/>
                      <a:pt x="248" y="597"/>
                      <a:pt x="244" y="593"/>
                    </a:cubicBezTo>
                    <a:cubicBezTo>
                      <a:pt x="210" y="558"/>
                      <a:pt x="175" y="523"/>
                      <a:pt x="140" y="488"/>
                    </a:cubicBezTo>
                    <a:cubicBezTo>
                      <a:pt x="139" y="488"/>
                      <a:pt x="138" y="487"/>
                      <a:pt x="137" y="486"/>
                    </a:cubicBezTo>
                    <a:cubicBezTo>
                      <a:pt x="128" y="477"/>
                      <a:pt x="118" y="480"/>
                      <a:pt x="113" y="489"/>
                    </a:cubicBezTo>
                    <a:cubicBezTo>
                      <a:pt x="110" y="494"/>
                      <a:pt x="111" y="501"/>
                      <a:pt x="117" y="508"/>
                    </a:cubicBezTo>
                    <a:cubicBezTo>
                      <a:pt x="146" y="536"/>
                      <a:pt x="174" y="565"/>
                      <a:pt x="203" y="593"/>
                    </a:cubicBezTo>
                    <a:cubicBezTo>
                      <a:pt x="206" y="597"/>
                      <a:pt x="207" y="600"/>
                      <a:pt x="205" y="604"/>
                    </a:cubicBezTo>
                    <a:cubicBezTo>
                      <a:pt x="203" y="605"/>
                      <a:pt x="202" y="608"/>
                      <a:pt x="201" y="608"/>
                    </a:cubicBezTo>
                    <a:cubicBezTo>
                      <a:pt x="186" y="608"/>
                      <a:pt x="171" y="608"/>
                      <a:pt x="157" y="608"/>
                    </a:cubicBezTo>
                    <a:cubicBezTo>
                      <a:pt x="152" y="608"/>
                      <a:pt x="147" y="607"/>
                      <a:pt x="142" y="606"/>
                    </a:cubicBezTo>
                    <a:cubicBezTo>
                      <a:pt x="133" y="605"/>
                      <a:pt x="127" y="608"/>
                      <a:pt x="124" y="615"/>
                    </a:cubicBezTo>
                    <a:cubicBezTo>
                      <a:pt x="119" y="625"/>
                      <a:pt x="126" y="635"/>
                      <a:pt x="138" y="636"/>
                    </a:cubicBezTo>
                    <a:cubicBezTo>
                      <a:pt x="151" y="637"/>
                      <a:pt x="164" y="638"/>
                      <a:pt x="177" y="639"/>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26" name="Google Shape;526;p54"/>
              <p:cNvSpPr/>
              <p:nvPr/>
            </p:nvSpPr>
            <p:spPr>
              <a:xfrm>
                <a:off x="3097213" y="2944813"/>
                <a:ext cx="842963" cy="630238"/>
              </a:xfrm>
              <a:custGeom>
                <a:avLst/>
                <a:gdLst/>
                <a:ahLst/>
                <a:cxnLst/>
                <a:rect l="l" t="t" r="r" b="b"/>
                <a:pathLst>
                  <a:path w="258" h="193" extrusionOk="0">
                    <a:moveTo>
                      <a:pt x="149" y="58"/>
                    </a:moveTo>
                    <a:cubicBezTo>
                      <a:pt x="157" y="66"/>
                      <a:pt x="164" y="73"/>
                      <a:pt x="172" y="79"/>
                    </a:cubicBezTo>
                    <a:cubicBezTo>
                      <a:pt x="173" y="80"/>
                      <a:pt x="174" y="81"/>
                      <a:pt x="175" y="82"/>
                    </a:cubicBezTo>
                    <a:cubicBezTo>
                      <a:pt x="194" y="101"/>
                      <a:pt x="213" y="120"/>
                      <a:pt x="232" y="139"/>
                    </a:cubicBezTo>
                    <a:cubicBezTo>
                      <a:pt x="238" y="145"/>
                      <a:pt x="242" y="152"/>
                      <a:pt x="242" y="161"/>
                    </a:cubicBezTo>
                    <a:cubicBezTo>
                      <a:pt x="243" y="169"/>
                      <a:pt x="239" y="177"/>
                      <a:pt x="232" y="183"/>
                    </a:cubicBezTo>
                    <a:cubicBezTo>
                      <a:pt x="219" y="193"/>
                      <a:pt x="206" y="191"/>
                      <a:pt x="195" y="180"/>
                    </a:cubicBezTo>
                    <a:cubicBezTo>
                      <a:pt x="171" y="156"/>
                      <a:pt x="147" y="132"/>
                      <a:pt x="123" y="109"/>
                    </a:cubicBezTo>
                    <a:cubicBezTo>
                      <a:pt x="113" y="98"/>
                      <a:pt x="103" y="88"/>
                      <a:pt x="93" y="77"/>
                    </a:cubicBezTo>
                    <a:cubicBezTo>
                      <a:pt x="90" y="74"/>
                      <a:pt x="87" y="75"/>
                      <a:pt x="83" y="77"/>
                    </a:cubicBezTo>
                    <a:cubicBezTo>
                      <a:pt x="70" y="83"/>
                      <a:pt x="59" y="93"/>
                      <a:pt x="47" y="102"/>
                    </a:cubicBezTo>
                    <a:cubicBezTo>
                      <a:pt x="39" y="108"/>
                      <a:pt x="30" y="109"/>
                      <a:pt x="20" y="106"/>
                    </a:cubicBezTo>
                    <a:cubicBezTo>
                      <a:pt x="9" y="102"/>
                      <a:pt x="0" y="89"/>
                      <a:pt x="3" y="76"/>
                    </a:cubicBezTo>
                    <a:cubicBezTo>
                      <a:pt x="5" y="67"/>
                      <a:pt x="10" y="61"/>
                      <a:pt x="17" y="56"/>
                    </a:cubicBezTo>
                    <a:cubicBezTo>
                      <a:pt x="25" y="49"/>
                      <a:pt x="34" y="43"/>
                      <a:pt x="43" y="37"/>
                    </a:cubicBezTo>
                    <a:cubicBezTo>
                      <a:pt x="61" y="26"/>
                      <a:pt x="80" y="18"/>
                      <a:pt x="101" y="12"/>
                    </a:cubicBezTo>
                    <a:cubicBezTo>
                      <a:pt x="117" y="7"/>
                      <a:pt x="134" y="5"/>
                      <a:pt x="151" y="2"/>
                    </a:cubicBezTo>
                    <a:cubicBezTo>
                      <a:pt x="156" y="1"/>
                      <a:pt x="161" y="1"/>
                      <a:pt x="167" y="1"/>
                    </a:cubicBezTo>
                    <a:cubicBezTo>
                      <a:pt x="173" y="1"/>
                      <a:pt x="180" y="0"/>
                      <a:pt x="186" y="0"/>
                    </a:cubicBezTo>
                    <a:cubicBezTo>
                      <a:pt x="200" y="1"/>
                      <a:pt x="214" y="1"/>
                      <a:pt x="228" y="2"/>
                    </a:cubicBezTo>
                    <a:cubicBezTo>
                      <a:pt x="239" y="3"/>
                      <a:pt x="249" y="9"/>
                      <a:pt x="253" y="21"/>
                    </a:cubicBezTo>
                    <a:cubicBezTo>
                      <a:pt x="258" y="36"/>
                      <a:pt x="248" y="55"/>
                      <a:pt x="232" y="56"/>
                    </a:cubicBezTo>
                    <a:cubicBezTo>
                      <a:pt x="223" y="56"/>
                      <a:pt x="214" y="55"/>
                      <a:pt x="205" y="55"/>
                    </a:cubicBezTo>
                    <a:cubicBezTo>
                      <a:pt x="195" y="55"/>
                      <a:pt x="184" y="56"/>
                      <a:pt x="174" y="56"/>
                    </a:cubicBezTo>
                    <a:cubicBezTo>
                      <a:pt x="168" y="56"/>
                      <a:pt x="163" y="56"/>
                      <a:pt x="157" y="57"/>
                    </a:cubicBezTo>
                    <a:cubicBezTo>
                      <a:pt x="155" y="57"/>
                      <a:pt x="153" y="58"/>
                      <a:pt x="149" y="58"/>
                    </a:cubicBezTo>
                    <a:close/>
                    <a:moveTo>
                      <a:pt x="165" y="14"/>
                    </a:moveTo>
                    <a:cubicBezTo>
                      <a:pt x="165" y="14"/>
                      <a:pt x="165" y="14"/>
                      <a:pt x="164" y="13"/>
                    </a:cubicBezTo>
                    <a:cubicBezTo>
                      <a:pt x="156" y="14"/>
                      <a:pt x="148" y="16"/>
                      <a:pt x="140" y="17"/>
                    </a:cubicBezTo>
                    <a:cubicBezTo>
                      <a:pt x="123" y="18"/>
                      <a:pt x="107" y="23"/>
                      <a:pt x="90" y="28"/>
                    </a:cubicBezTo>
                    <a:cubicBezTo>
                      <a:pt x="72" y="34"/>
                      <a:pt x="55" y="42"/>
                      <a:pt x="39" y="54"/>
                    </a:cubicBezTo>
                    <a:cubicBezTo>
                      <a:pt x="33" y="59"/>
                      <a:pt x="26" y="65"/>
                      <a:pt x="20" y="70"/>
                    </a:cubicBezTo>
                    <a:cubicBezTo>
                      <a:pt x="13" y="77"/>
                      <a:pt x="13" y="88"/>
                      <a:pt x="22" y="93"/>
                    </a:cubicBezTo>
                    <a:cubicBezTo>
                      <a:pt x="29" y="97"/>
                      <a:pt x="34" y="96"/>
                      <a:pt x="42" y="90"/>
                    </a:cubicBezTo>
                    <a:cubicBezTo>
                      <a:pt x="55" y="79"/>
                      <a:pt x="68" y="69"/>
                      <a:pt x="84" y="62"/>
                    </a:cubicBezTo>
                    <a:cubicBezTo>
                      <a:pt x="90" y="60"/>
                      <a:pt x="93" y="60"/>
                      <a:pt x="97" y="65"/>
                    </a:cubicBezTo>
                    <a:cubicBezTo>
                      <a:pt x="104" y="71"/>
                      <a:pt x="110" y="77"/>
                      <a:pt x="116" y="83"/>
                    </a:cubicBezTo>
                    <a:cubicBezTo>
                      <a:pt x="132" y="99"/>
                      <a:pt x="149" y="116"/>
                      <a:pt x="165" y="132"/>
                    </a:cubicBezTo>
                    <a:cubicBezTo>
                      <a:pt x="178" y="145"/>
                      <a:pt x="190" y="158"/>
                      <a:pt x="203" y="171"/>
                    </a:cubicBezTo>
                    <a:cubicBezTo>
                      <a:pt x="211" y="179"/>
                      <a:pt x="223" y="178"/>
                      <a:pt x="228" y="169"/>
                    </a:cubicBezTo>
                    <a:cubicBezTo>
                      <a:pt x="232" y="163"/>
                      <a:pt x="230" y="155"/>
                      <a:pt x="224" y="149"/>
                    </a:cubicBezTo>
                    <a:cubicBezTo>
                      <a:pt x="213" y="138"/>
                      <a:pt x="202" y="128"/>
                      <a:pt x="191" y="117"/>
                    </a:cubicBezTo>
                    <a:cubicBezTo>
                      <a:pt x="173" y="99"/>
                      <a:pt x="155" y="81"/>
                      <a:pt x="137" y="63"/>
                    </a:cubicBezTo>
                    <a:cubicBezTo>
                      <a:pt x="131" y="57"/>
                      <a:pt x="131" y="56"/>
                      <a:pt x="134" y="49"/>
                    </a:cubicBezTo>
                    <a:cubicBezTo>
                      <a:pt x="135" y="48"/>
                      <a:pt x="137" y="47"/>
                      <a:pt x="138" y="47"/>
                    </a:cubicBezTo>
                    <a:cubicBezTo>
                      <a:pt x="146" y="46"/>
                      <a:pt x="155" y="45"/>
                      <a:pt x="163" y="44"/>
                    </a:cubicBezTo>
                    <a:cubicBezTo>
                      <a:pt x="172" y="43"/>
                      <a:pt x="182" y="43"/>
                      <a:pt x="191" y="42"/>
                    </a:cubicBezTo>
                    <a:cubicBezTo>
                      <a:pt x="197" y="42"/>
                      <a:pt x="203" y="43"/>
                      <a:pt x="209" y="43"/>
                    </a:cubicBezTo>
                    <a:cubicBezTo>
                      <a:pt x="212" y="43"/>
                      <a:pt x="214" y="44"/>
                      <a:pt x="216" y="44"/>
                    </a:cubicBezTo>
                    <a:cubicBezTo>
                      <a:pt x="222" y="44"/>
                      <a:pt x="227" y="45"/>
                      <a:pt x="232" y="44"/>
                    </a:cubicBezTo>
                    <a:cubicBezTo>
                      <a:pt x="240" y="41"/>
                      <a:pt x="243" y="36"/>
                      <a:pt x="242" y="27"/>
                    </a:cubicBezTo>
                    <a:cubicBezTo>
                      <a:pt x="241" y="21"/>
                      <a:pt x="235" y="15"/>
                      <a:pt x="228" y="15"/>
                    </a:cubicBezTo>
                    <a:cubicBezTo>
                      <a:pt x="212" y="14"/>
                      <a:pt x="196" y="13"/>
                      <a:pt x="180" y="13"/>
                    </a:cubicBezTo>
                    <a:cubicBezTo>
                      <a:pt x="175" y="13"/>
                      <a:pt x="170" y="14"/>
                      <a:pt x="165" y="14"/>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sp>
            <p:nvSpPr>
              <p:cNvPr id="527" name="Google Shape;527;p54"/>
              <p:cNvSpPr/>
              <p:nvPr/>
            </p:nvSpPr>
            <p:spPr>
              <a:xfrm>
                <a:off x="5187951" y="1587500"/>
                <a:ext cx="855663" cy="611188"/>
              </a:xfrm>
              <a:custGeom>
                <a:avLst/>
                <a:gdLst/>
                <a:ahLst/>
                <a:cxnLst/>
                <a:rect l="l" t="t" r="r" b="b"/>
                <a:pathLst>
                  <a:path w="262" h="187" extrusionOk="0">
                    <a:moveTo>
                      <a:pt x="92" y="131"/>
                    </a:moveTo>
                    <a:cubicBezTo>
                      <a:pt x="91" y="129"/>
                      <a:pt x="90" y="128"/>
                      <a:pt x="89" y="127"/>
                    </a:cubicBezTo>
                    <a:cubicBezTo>
                      <a:pt x="63" y="101"/>
                      <a:pt x="38" y="76"/>
                      <a:pt x="12" y="51"/>
                    </a:cubicBezTo>
                    <a:cubicBezTo>
                      <a:pt x="4" y="42"/>
                      <a:pt x="0" y="33"/>
                      <a:pt x="3" y="21"/>
                    </a:cubicBezTo>
                    <a:cubicBezTo>
                      <a:pt x="4" y="14"/>
                      <a:pt x="14" y="4"/>
                      <a:pt x="22" y="2"/>
                    </a:cubicBezTo>
                    <a:cubicBezTo>
                      <a:pt x="33" y="0"/>
                      <a:pt x="42" y="3"/>
                      <a:pt x="50" y="11"/>
                    </a:cubicBezTo>
                    <a:cubicBezTo>
                      <a:pt x="73" y="34"/>
                      <a:pt x="96" y="56"/>
                      <a:pt x="118" y="79"/>
                    </a:cubicBezTo>
                    <a:cubicBezTo>
                      <a:pt x="131" y="91"/>
                      <a:pt x="143" y="103"/>
                      <a:pt x="155" y="116"/>
                    </a:cubicBezTo>
                    <a:cubicBezTo>
                      <a:pt x="157" y="118"/>
                      <a:pt x="159" y="118"/>
                      <a:pt x="162" y="117"/>
                    </a:cubicBezTo>
                    <a:cubicBezTo>
                      <a:pt x="180" y="111"/>
                      <a:pt x="196" y="101"/>
                      <a:pt x="211" y="88"/>
                    </a:cubicBezTo>
                    <a:cubicBezTo>
                      <a:pt x="224" y="77"/>
                      <a:pt x="239" y="77"/>
                      <a:pt x="251" y="88"/>
                    </a:cubicBezTo>
                    <a:cubicBezTo>
                      <a:pt x="262" y="99"/>
                      <a:pt x="262" y="116"/>
                      <a:pt x="249" y="127"/>
                    </a:cubicBezTo>
                    <a:cubicBezTo>
                      <a:pt x="237" y="139"/>
                      <a:pt x="223" y="149"/>
                      <a:pt x="207" y="157"/>
                    </a:cubicBezTo>
                    <a:cubicBezTo>
                      <a:pt x="189" y="167"/>
                      <a:pt x="169" y="174"/>
                      <a:pt x="148" y="178"/>
                    </a:cubicBezTo>
                    <a:cubicBezTo>
                      <a:pt x="134" y="181"/>
                      <a:pt x="121" y="183"/>
                      <a:pt x="107" y="185"/>
                    </a:cubicBezTo>
                    <a:cubicBezTo>
                      <a:pt x="93" y="186"/>
                      <a:pt x="80" y="187"/>
                      <a:pt x="66" y="187"/>
                    </a:cubicBezTo>
                    <a:cubicBezTo>
                      <a:pt x="54" y="187"/>
                      <a:pt x="40" y="186"/>
                      <a:pt x="28" y="184"/>
                    </a:cubicBezTo>
                    <a:cubicBezTo>
                      <a:pt x="8" y="181"/>
                      <a:pt x="0" y="156"/>
                      <a:pt x="13" y="141"/>
                    </a:cubicBezTo>
                    <a:cubicBezTo>
                      <a:pt x="19" y="132"/>
                      <a:pt x="28" y="131"/>
                      <a:pt x="37" y="131"/>
                    </a:cubicBezTo>
                    <a:cubicBezTo>
                      <a:pt x="53" y="131"/>
                      <a:pt x="68" y="132"/>
                      <a:pt x="83" y="132"/>
                    </a:cubicBezTo>
                    <a:cubicBezTo>
                      <a:pt x="86" y="132"/>
                      <a:pt x="89" y="131"/>
                      <a:pt x="92" y="131"/>
                    </a:cubicBezTo>
                    <a:close/>
                    <a:moveTo>
                      <a:pt x="75" y="173"/>
                    </a:moveTo>
                    <a:cubicBezTo>
                      <a:pt x="94" y="174"/>
                      <a:pt x="112" y="173"/>
                      <a:pt x="130" y="170"/>
                    </a:cubicBezTo>
                    <a:cubicBezTo>
                      <a:pt x="154" y="166"/>
                      <a:pt x="177" y="158"/>
                      <a:pt x="199" y="147"/>
                    </a:cubicBezTo>
                    <a:cubicBezTo>
                      <a:pt x="213" y="140"/>
                      <a:pt x="227" y="130"/>
                      <a:pt x="240" y="120"/>
                    </a:cubicBezTo>
                    <a:cubicBezTo>
                      <a:pt x="245" y="115"/>
                      <a:pt x="248" y="107"/>
                      <a:pt x="246" y="102"/>
                    </a:cubicBezTo>
                    <a:cubicBezTo>
                      <a:pt x="241" y="92"/>
                      <a:pt x="230" y="90"/>
                      <a:pt x="222" y="95"/>
                    </a:cubicBezTo>
                    <a:cubicBezTo>
                      <a:pt x="216" y="99"/>
                      <a:pt x="212" y="104"/>
                      <a:pt x="206" y="108"/>
                    </a:cubicBezTo>
                    <a:cubicBezTo>
                      <a:pt x="192" y="118"/>
                      <a:pt x="177" y="125"/>
                      <a:pt x="161" y="131"/>
                    </a:cubicBezTo>
                    <a:cubicBezTo>
                      <a:pt x="157" y="132"/>
                      <a:pt x="153" y="131"/>
                      <a:pt x="150" y="128"/>
                    </a:cubicBezTo>
                    <a:cubicBezTo>
                      <a:pt x="135" y="113"/>
                      <a:pt x="119" y="98"/>
                      <a:pt x="103" y="82"/>
                    </a:cubicBezTo>
                    <a:cubicBezTo>
                      <a:pt x="82" y="61"/>
                      <a:pt x="61" y="40"/>
                      <a:pt x="40" y="19"/>
                    </a:cubicBezTo>
                    <a:cubicBezTo>
                      <a:pt x="32" y="11"/>
                      <a:pt x="23" y="12"/>
                      <a:pt x="17" y="21"/>
                    </a:cubicBezTo>
                    <a:cubicBezTo>
                      <a:pt x="13" y="27"/>
                      <a:pt x="14" y="35"/>
                      <a:pt x="20" y="41"/>
                    </a:cubicBezTo>
                    <a:cubicBezTo>
                      <a:pt x="49" y="70"/>
                      <a:pt x="78" y="98"/>
                      <a:pt x="106" y="127"/>
                    </a:cubicBezTo>
                    <a:cubicBezTo>
                      <a:pt x="112" y="133"/>
                      <a:pt x="112" y="133"/>
                      <a:pt x="109" y="141"/>
                    </a:cubicBezTo>
                    <a:cubicBezTo>
                      <a:pt x="108" y="142"/>
                      <a:pt x="107" y="143"/>
                      <a:pt x="106" y="143"/>
                    </a:cubicBezTo>
                    <a:cubicBezTo>
                      <a:pt x="92" y="144"/>
                      <a:pt x="79" y="145"/>
                      <a:pt x="66" y="145"/>
                    </a:cubicBezTo>
                    <a:cubicBezTo>
                      <a:pt x="55" y="145"/>
                      <a:pt x="44" y="143"/>
                      <a:pt x="34" y="143"/>
                    </a:cubicBezTo>
                    <a:cubicBezTo>
                      <a:pt x="24" y="143"/>
                      <a:pt x="17" y="152"/>
                      <a:pt x="19" y="161"/>
                    </a:cubicBezTo>
                    <a:cubicBezTo>
                      <a:pt x="22" y="170"/>
                      <a:pt x="27" y="172"/>
                      <a:pt x="36" y="173"/>
                    </a:cubicBezTo>
                    <a:cubicBezTo>
                      <a:pt x="49" y="174"/>
                      <a:pt x="62" y="173"/>
                      <a:pt x="75" y="173"/>
                    </a:cubicBezTo>
                    <a:close/>
                  </a:path>
                </a:pathLst>
              </a:custGeom>
              <a:solidFill>
                <a:srgbClr val="1EA3B5"/>
              </a:solidFill>
              <a:ln w="9525" cap="flat" cmpd="sng">
                <a:solidFill>
                  <a:srgbClr val="1EA3B5"/>
                </a:solidFill>
                <a:prstDash val="solid"/>
                <a:round/>
                <a:headEnd type="none" w="sm" len="sm"/>
                <a:tailEnd type="none" w="sm" len="sm"/>
              </a:ln>
            </p:spPr>
            <p:txBody>
              <a:bodyPr spcFirstLastPara="1" wrap="square" lIns="124327" tIns="62146" rIns="124327" bIns="62146" anchor="t" anchorCtr="0">
                <a:noAutofit/>
              </a:bodyPr>
              <a:lstStyle/>
              <a:p>
                <a:pPr defTabSz="1243493"/>
                <a:endParaRPr sz="2448">
                  <a:latin typeface="Calibri"/>
                  <a:ea typeface="Calibri"/>
                  <a:cs typeface="Calibri"/>
                  <a:sym typeface="Calibri"/>
                </a:endParaRPr>
              </a:p>
            </p:txBody>
          </p:sp>
        </p:grpSp>
      </p:grpSp>
      <p:sp>
        <p:nvSpPr>
          <p:cNvPr id="528" name="Google Shape;528;p54"/>
          <p:cNvSpPr/>
          <p:nvPr/>
        </p:nvSpPr>
        <p:spPr>
          <a:xfrm>
            <a:off x="8222185" y="4450603"/>
            <a:ext cx="3801807" cy="1575145"/>
          </a:xfrm>
          <a:prstGeom prst="rect">
            <a:avLst/>
          </a:prstGeom>
          <a:noFill/>
          <a:ln>
            <a:noFill/>
          </a:ln>
        </p:spPr>
        <p:txBody>
          <a:bodyPr spcFirstLastPara="1" wrap="square" lIns="124327" tIns="62146" rIns="124327" bIns="62146" anchor="t" anchorCtr="0">
            <a:noAutofit/>
          </a:bodyPr>
          <a:lstStyle/>
          <a:p>
            <a:pPr marL="155437" indent="-189978" defTabSz="1243493">
              <a:lnSpc>
                <a:spcPct val="90000"/>
              </a:lnSpc>
              <a:buClr>
                <a:srgbClr val="FFFFFF"/>
              </a:buClr>
              <a:buSzPts val="1200"/>
              <a:buFont typeface="Barlow"/>
              <a:buChar char="•"/>
            </a:pPr>
            <a:r>
              <a:rPr lang="en" sz="1972">
                <a:solidFill>
                  <a:srgbClr val="FFFFFF"/>
                </a:solidFill>
                <a:latin typeface="Barlow SemiBold"/>
                <a:ea typeface="Barlow SemiBold"/>
                <a:cs typeface="Barlow SemiBold"/>
                <a:sym typeface="Barlow SemiBold"/>
              </a:rPr>
              <a:t>Recommendation Engines</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Risk, Fraud Detection</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IoT &amp; Predictive Maintenance</a:t>
            </a:r>
            <a:endParaRPr sz="1972">
              <a:solidFill>
                <a:srgbClr val="FFFFFF"/>
              </a:solidFill>
              <a:latin typeface="Barlow SemiBold"/>
              <a:ea typeface="Barlow SemiBold"/>
              <a:cs typeface="Barlow SemiBold"/>
              <a:sym typeface="Barlow SemiBold"/>
            </a:endParaRPr>
          </a:p>
          <a:p>
            <a:pPr marL="155437" indent="-189978" defTabSz="1243493">
              <a:lnSpc>
                <a:spcPct val="90000"/>
              </a:lnSpc>
              <a:spcBef>
                <a:spcPts val="272"/>
              </a:spcBef>
              <a:buClr>
                <a:srgbClr val="FFFFFF"/>
              </a:buClr>
              <a:buSzPts val="1200"/>
              <a:buFont typeface="Barlow"/>
              <a:buChar char="•"/>
            </a:pPr>
            <a:r>
              <a:rPr lang="en" sz="1972">
                <a:solidFill>
                  <a:srgbClr val="FFFFFF"/>
                </a:solidFill>
                <a:latin typeface="Barlow SemiBold"/>
                <a:ea typeface="Barlow SemiBold"/>
                <a:cs typeface="Barlow SemiBold"/>
                <a:sym typeface="Barlow SemiBold"/>
              </a:rPr>
              <a:t>Genomics &amp; DNA Sequencing</a:t>
            </a:r>
            <a:endParaRPr sz="1632">
              <a:solidFill>
                <a:srgbClr val="FFFFFF"/>
              </a:solidFill>
              <a:latin typeface="Barlow"/>
              <a:ea typeface="Barlow"/>
              <a:cs typeface="Barlow"/>
              <a:sym typeface="Barlow"/>
            </a:endParaRPr>
          </a:p>
        </p:txBody>
      </p:sp>
      <p:sp>
        <p:nvSpPr>
          <p:cNvPr id="529" name="Google Shape;529;p54"/>
          <p:cNvSpPr txBox="1"/>
          <p:nvPr/>
        </p:nvSpPr>
        <p:spPr>
          <a:xfrm>
            <a:off x="5042111" y="2838776"/>
            <a:ext cx="2463280" cy="800831"/>
          </a:xfrm>
          <a:prstGeom prst="rect">
            <a:avLst/>
          </a:prstGeom>
          <a:noFill/>
          <a:ln>
            <a:noFill/>
          </a:ln>
        </p:spPr>
        <p:txBody>
          <a:bodyPr spcFirstLastPara="1" wrap="square" lIns="124327" tIns="124327" rIns="124327" bIns="124327" anchor="t" anchorCtr="0">
            <a:noAutofit/>
          </a:bodyPr>
          <a:lstStyle/>
          <a:p>
            <a:pPr algn="ctr" defTabSz="1243493">
              <a:lnSpc>
                <a:spcPct val="90000"/>
              </a:lnSpc>
            </a:pPr>
            <a:r>
              <a:rPr lang="en" sz="3264" b="1">
                <a:solidFill>
                  <a:srgbClr val="1EA3B5"/>
                </a:solidFill>
                <a:latin typeface="Barlow"/>
                <a:ea typeface="Barlow"/>
                <a:cs typeface="Barlow"/>
                <a:sym typeface="Barlow"/>
              </a:rPr>
              <a:t>Reliability</a:t>
            </a:r>
            <a:endParaRPr sz="1904" b="1">
              <a:solidFill>
                <a:srgbClr val="1EA3B5"/>
              </a:solidFill>
              <a:latin typeface="Barlow"/>
              <a:ea typeface="Barlow"/>
              <a:cs typeface="Barlow"/>
              <a:sym typeface="Barlow"/>
            </a:endParaRPr>
          </a:p>
        </p:txBody>
      </p:sp>
      <p:sp>
        <p:nvSpPr>
          <p:cNvPr id="530" name="Google Shape;530;p54"/>
          <p:cNvSpPr txBox="1"/>
          <p:nvPr/>
        </p:nvSpPr>
        <p:spPr>
          <a:xfrm>
            <a:off x="4910953" y="4001251"/>
            <a:ext cx="2725601" cy="800831"/>
          </a:xfrm>
          <a:prstGeom prst="rect">
            <a:avLst/>
          </a:prstGeom>
          <a:noFill/>
          <a:ln>
            <a:noFill/>
          </a:ln>
        </p:spPr>
        <p:txBody>
          <a:bodyPr spcFirstLastPara="1" wrap="square" lIns="124327" tIns="124327" rIns="124327" bIns="124327" anchor="t" anchorCtr="0">
            <a:noAutofit/>
          </a:bodyPr>
          <a:lstStyle/>
          <a:p>
            <a:pPr algn="ctr" defTabSz="1243493">
              <a:lnSpc>
                <a:spcPct val="90000"/>
              </a:lnSpc>
            </a:pPr>
            <a:r>
              <a:rPr lang="en" sz="3264" b="1">
                <a:solidFill>
                  <a:srgbClr val="1EA3B5"/>
                </a:solidFill>
                <a:latin typeface="Barlow"/>
                <a:ea typeface="Barlow"/>
                <a:cs typeface="Barlow"/>
                <a:sym typeface="Barlow"/>
              </a:rPr>
              <a:t>Performance</a:t>
            </a:r>
            <a:endParaRPr sz="1904" b="1">
              <a:solidFill>
                <a:srgbClr val="1EA3B5"/>
              </a:solidFill>
              <a:latin typeface="Barlow"/>
              <a:ea typeface="Barlow"/>
              <a:cs typeface="Barlow"/>
              <a:sym typeface="Barlow"/>
            </a:endParaRPr>
          </a:p>
        </p:txBody>
      </p:sp>
      <p:sp>
        <p:nvSpPr>
          <p:cNvPr id="531" name="Google Shape;531;p54"/>
          <p:cNvSpPr txBox="1">
            <a:spLocks noGrp="1"/>
          </p:cNvSpPr>
          <p:nvPr>
            <p:ph type="title" idx="4294967295"/>
          </p:nvPr>
        </p:nvSpPr>
        <p:spPr>
          <a:xfrm>
            <a:off x="18492" y="395690"/>
            <a:ext cx="12434711" cy="1165958"/>
          </a:xfrm>
          <a:prstGeom prst="rect">
            <a:avLst/>
          </a:prstGeom>
          <a:noFill/>
          <a:ln>
            <a:noFill/>
          </a:ln>
        </p:spPr>
        <p:txBody>
          <a:bodyPr spcFirstLastPara="1" wrap="square" lIns="124327" tIns="62146" rIns="124327" bIns="62146" anchor="t" anchorCtr="0">
            <a:noAutofit/>
          </a:bodyPr>
          <a:lstStyle/>
          <a:p>
            <a:pPr algn="ctr"/>
            <a:r>
              <a:rPr lang="en" sz="4896">
                <a:solidFill>
                  <a:srgbClr val="FFFFFF"/>
                </a:solidFill>
                <a:latin typeface="Barlow Light"/>
                <a:ea typeface="Barlow Light"/>
                <a:cs typeface="Barlow Light"/>
                <a:sym typeface="Barlow Light"/>
              </a:rPr>
              <a:t>Delta Lake: makes data ready for analytics</a:t>
            </a:r>
            <a:endParaRPr sz="6528">
              <a:solidFill>
                <a:srgbClr val="FFFFFF"/>
              </a:solidFill>
              <a:latin typeface="Barlow Light"/>
              <a:ea typeface="Barlow Light"/>
              <a:cs typeface="Barlow Light"/>
              <a:sym typeface="Barlow Light"/>
            </a:endParaRPr>
          </a:p>
          <a:p>
            <a:pPr algn="ctr"/>
            <a:endParaRPr sz="6528">
              <a:solidFill>
                <a:srgbClr val="FFFFFF"/>
              </a:solidFill>
              <a:latin typeface="Barlow Light"/>
              <a:ea typeface="Barlow Light"/>
              <a:cs typeface="Barlow Light"/>
              <a:sym typeface="Barlow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55"/>
          <p:cNvSpPr/>
          <p:nvPr/>
        </p:nvSpPr>
        <p:spPr>
          <a:xfrm>
            <a:off x="2644481" y="1945609"/>
            <a:ext cx="3991510" cy="2549361"/>
          </a:xfrm>
          <a:prstGeom prst="rect">
            <a:avLst/>
          </a:prstGeom>
          <a:noFill/>
          <a:ln w="28575" cap="flat" cmpd="sng">
            <a:solidFill>
              <a:srgbClr val="1EA3B5"/>
            </a:solidFill>
            <a:prstDash val="solid"/>
            <a:round/>
            <a:headEnd type="none" w="sm" len="sm"/>
            <a:tailEnd type="none" w="sm" len="sm"/>
          </a:ln>
        </p:spPr>
        <p:txBody>
          <a:bodyPr spcFirstLastPara="1" wrap="square" lIns="124327" tIns="124327" rIns="124327" bIns="124327" anchor="ctr" anchorCtr="0">
            <a:noAutofit/>
          </a:bodyPr>
          <a:lstStyle/>
          <a:p>
            <a:pPr marL="1243493" indent="621746" algn="r" defTabSz="1243493"/>
            <a:endParaRPr sz="1904" b="1">
              <a:solidFill>
                <a:srgbClr val="1B3038"/>
              </a:solidFill>
            </a:endParaRPr>
          </a:p>
        </p:txBody>
      </p:sp>
      <p:grpSp>
        <p:nvGrpSpPr>
          <p:cNvPr id="537" name="Google Shape;537;p55"/>
          <p:cNvGrpSpPr/>
          <p:nvPr/>
        </p:nvGrpSpPr>
        <p:grpSpPr>
          <a:xfrm>
            <a:off x="5163462" y="3227614"/>
            <a:ext cx="364175" cy="315219"/>
            <a:chOff x="1369810" y="3559323"/>
            <a:chExt cx="267800" cy="231800"/>
          </a:xfrm>
        </p:grpSpPr>
        <p:sp>
          <p:nvSpPr>
            <p:cNvPr id="538" name="Google Shape;538;p55"/>
            <p:cNvSpPr/>
            <p:nvPr/>
          </p:nvSpPr>
          <p:spPr>
            <a:xfrm>
              <a:off x="1394310" y="35593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39" name="Google Shape;539;p55"/>
            <p:cNvSpPr/>
            <p:nvPr/>
          </p:nvSpPr>
          <p:spPr>
            <a:xfrm>
              <a:off x="1369810" y="36096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
        <p:nvSpPr>
          <p:cNvPr id="540" name="Google Shape;540;p55"/>
          <p:cNvSpPr txBox="1"/>
          <p:nvPr/>
        </p:nvSpPr>
        <p:spPr>
          <a:xfrm>
            <a:off x="4819842" y="3535764"/>
            <a:ext cx="1605742" cy="535655"/>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Transactional Log</a:t>
            </a:r>
            <a:endParaRPr sz="1632" b="1">
              <a:solidFill>
                <a:srgbClr val="FFFFFF"/>
              </a:solidFill>
              <a:latin typeface="Barlow"/>
              <a:ea typeface="Barlow"/>
              <a:cs typeface="Barlow"/>
              <a:sym typeface="Barlow"/>
            </a:endParaRPr>
          </a:p>
        </p:txBody>
      </p:sp>
      <p:sp>
        <p:nvSpPr>
          <p:cNvPr id="541" name="Google Shape;541;p55"/>
          <p:cNvSpPr txBox="1"/>
          <p:nvPr/>
        </p:nvSpPr>
        <p:spPr>
          <a:xfrm>
            <a:off x="4740089" y="2635730"/>
            <a:ext cx="1765256" cy="438968"/>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Parquet Files</a:t>
            </a:r>
            <a:endParaRPr sz="1632">
              <a:solidFill>
                <a:srgbClr val="FFFFFF"/>
              </a:solidFill>
              <a:latin typeface="Barlow"/>
              <a:ea typeface="Barlow"/>
              <a:cs typeface="Barlow"/>
              <a:sym typeface="Barlow"/>
            </a:endParaRPr>
          </a:p>
        </p:txBody>
      </p:sp>
      <p:sp>
        <p:nvSpPr>
          <p:cNvPr id="542" name="Google Shape;542;p55"/>
          <p:cNvSpPr/>
          <p:nvPr/>
        </p:nvSpPr>
        <p:spPr>
          <a:xfrm>
            <a:off x="5197302" y="2379181"/>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3" name="Google Shape;543;p55"/>
          <p:cNvSpPr/>
          <p:nvPr/>
        </p:nvSpPr>
        <p:spPr>
          <a:xfrm>
            <a:off x="5603318" y="2379181"/>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4" name="Google Shape;544;p55"/>
          <p:cNvSpPr/>
          <p:nvPr/>
        </p:nvSpPr>
        <p:spPr>
          <a:xfrm>
            <a:off x="5267042" y="2405368"/>
            <a:ext cx="334991" cy="185079"/>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5" name="Google Shape;545;p55"/>
          <p:cNvSpPr/>
          <p:nvPr/>
        </p:nvSpPr>
        <p:spPr>
          <a:xfrm>
            <a:off x="5673058" y="2405368"/>
            <a:ext cx="334991" cy="185079"/>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6" name="Google Shape;546;p55"/>
          <p:cNvSpPr/>
          <p:nvPr/>
        </p:nvSpPr>
        <p:spPr>
          <a:xfrm>
            <a:off x="5227193" y="2432985"/>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7" name="Google Shape;547;p55"/>
          <p:cNvSpPr/>
          <p:nvPr/>
        </p:nvSpPr>
        <p:spPr>
          <a:xfrm>
            <a:off x="5633209" y="2432985"/>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8" name="Google Shape;548;p55"/>
          <p:cNvSpPr/>
          <p:nvPr/>
        </p:nvSpPr>
        <p:spPr>
          <a:xfrm>
            <a:off x="882" y="5116603"/>
            <a:ext cx="12434711" cy="1165958"/>
          </a:xfrm>
          <a:prstGeom prst="rect">
            <a:avLst/>
          </a:prstGeom>
          <a:solidFill>
            <a:srgbClr val="1EA3B5"/>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49" name="Google Shape;549;p55"/>
          <p:cNvSpPr txBox="1">
            <a:spLocks noGrp="1"/>
          </p:cNvSpPr>
          <p:nvPr>
            <p:ph type="title" idx="4294967295"/>
          </p:nvPr>
        </p:nvSpPr>
        <p:spPr>
          <a:xfrm>
            <a:off x="347310" y="280644"/>
            <a:ext cx="12036131" cy="1165958"/>
          </a:xfrm>
          <a:prstGeom prst="rect">
            <a:avLst/>
          </a:prstGeom>
        </p:spPr>
        <p:txBody>
          <a:bodyPr spcFirstLastPara="1" wrap="square" lIns="0" tIns="46610" rIns="0" bIns="46610" anchor="t" anchorCtr="0">
            <a:noAutofit/>
          </a:bodyPr>
          <a:lstStyle/>
          <a:p>
            <a:pPr algn="ctr">
              <a:lnSpc>
                <a:spcPct val="100000"/>
              </a:lnSpc>
            </a:pPr>
            <a:r>
              <a:rPr lang="en" sz="4896">
                <a:solidFill>
                  <a:srgbClr val="FFFFFF"/>
                </a:solidFill>
                <a:latin typeface="Barlow Light"/>
                <a:ea typeface="Barlow Light"/>
                <a:cs typeface="Barlow Light"/>
                <a:sym typeface="Barlow Light"/>
              </a:rPr>
              <a:t>Delta Lake ensures data reliability</a:t>
            </a:r>
            <a:endParaRPr sz="4896">
              <a:solidFill>
                <a:srgbClr val="FFFFFF"/>
              </a:solidFill>
              <a:latin typeface="Barlow Light"/>
              <a:ea typeface="Barlow Light"/>
              <a:cs typeface="Barlow Light"/>
              <a:sym typeface="Barlow Light"/>
            </a:endParaRPr>
          </a:p>
        </p:txBody>
      </p:sp>
      <p:sp>
        <p:nvSpPr>
          <p:cNvPr id="550" name="Google Shape;550;p55"/>
          <p:cNvSpPr txBox="1"/>
          <p:nvPr/>
        </p:nvSpPr>
        <p:spPr>
          <a:xfrm>
            <a:off x="751873" y="3037114"/>
            <a:ext cx="1221441" cy="624999"/>
          </a:xfrm>
          <a:prstGeom prst="rect">
            <a:avLst/>
          </a:prstGeom>
          <a:noFill/>
          <a:ln>
            <a:noFill/>
          </a:ln>
        </p:spPr>
        <p:txBody>
          <a:bodyPr spcFirstLastPara="1" wrap="square" lIns="124327" tIns="124327" rIns="124327" bIns="124327" anchor="t" anchorCtr="0">
            <a:noAutofit/>
          </a:bodyPr>
          <a:lstStyle/>
          <a:p>
            <a:pPr defTabSz="1243493">
              <a:buClr>
                <a:srgbClr val="1B3038"/>
              </a:buClr>
              <a:buSzPts val="1100"/>
            </a:pPr>
            <a:r>
              <a:rPr lang="en" sz="1632" b="1">
                <a:solidFill>
                  <a:srgbClr val="FFFFFF"/>
                </a:solidFill>
                <a:latin typeface="Barlow"/>
                <a:ea typeface="Barlow"/>
                <a:cs typeface="Barlow"/>
                <a:sym typeface="Barlow"/>
              </a:rPr>
              <a:t>Streaming </a:t>
            </a:r>
            <a:endParaRPr sz="1632" b="1">
              <a:solidFill>
                <a:srgbClr val="FFFFFF"/>
              </a:solidFill>
              <a:latin typeface="Barlow"/>
              <a:ea typeface="Barlow"/>
              <a:cs typeface="Barlow"/>
              <a:sym typeface="Barlow"/>
            </a:endParaRPr>
          </a:p>
        </p:txBody>
      </p:sp>
      <p:sp>
        <p:nvSpPr>
          <p:cNvPr id="551" name="Google Shape;551;p55"/>
          <p:cNvSpPr txBox="1"/>
          <p:nvPr/>
        </p:nvSpPr>
        <p:spPr>
          <a:xfrm>
            <a:off x="3874320" y="4843336"/>
            <a:ext cx="4681783" cy="1633076"/>
          </a:xfrm>
          <a:prstGeom prst="rect">
            <a:avLst/>
          </a:prstGeom>
          <a:noFill/>
          <a:ln>
            <a:noFill/>
          </a:ln>
        </p:spPr>
        <p:txBody>
          <a:bodyPr spcFirstLastPara="1" wrap="square" lIns="124327" tIns="124327" rIns="124327" bIns="124327" anchor="t" anchorCtr="0">
            <a:noAutofit/>
          </a:bodyPr>
          <a:lstStyle/>
          <a:p>
            <a:pPr defTabSz="1243493"/>
            <a:endParaRPr sz="2448" b="1">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ACID Transactions</a:t>
            </a:r>
            <a:endParaRPr sz="2448">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Schema Enforcement</a:t>
            </a:r>
            <a:endParaRPr sz="2448">
              <a:latin typeface="Barlow"/>
              <a:ea typeface="Barlow"/>
              <a:cs typeface="Barlow"/>
              <a:sym typeface="Barlow"/>
            </a:endParaRPr>
          </a:p>
          <a:p>
            <a:pPr defTabSz="1243493"/>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53" name="Google Shape;553;p55"/>
          <p:cNvSpPr txBox="1"/>
          <p:nvPr/>
        </p:nvSpPr>
        <p:spPr>
          <a:xfrm>
            <a:off x="7696355" y="4843336"/>
            <a:ext cx="4855575" cy="1557603"/>
          </a:xfrm>
          <a:prstGeom prst="rect">
            <a:avLst/>
          </a:prstGeom>
          <a:noFill/>
          <a:ln>
            <a:noFill/>
          </a:ln>
        </p:spPr>
        <p:txBody>
          <a:bodyPr spcFirstLastPara="1" wrap="square" lIns="124327" tIns="124327" rIns="124327" bIns="124327" anchor="t" anchorCtr="0">
            <a:noAutofit/>
          </a:bodyPr>
          <a:lstStyle/>
          <a:p>
            <a:pPr defTabSz="1243493"/>
            <a:endParaRPr sz="2448" b="1">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Unified Batch &amp; Streaming</a:t>
            </a:r>
            <a:endParaRPr sz="2448">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Time Travel/Data Snapshots</a:t>
            </a:r>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54" name="Google Shape;554;p55"/>
          <p:cNvSpPr txBox="1"/>
          <p:nvPr/>
        </p:nvSpPr>
        <p:spPr>
          <a:xfrm>
            <a:off x="143907" y="5374334"/>
            <a:ext cx="3171096" cy="689049"/>
          </a:xfrm>
          <a:prstGeom prst="rect">
            <a:avLst/>
          </a:prstGeom>
          <a:noFill/>
          <a:ln>
            <a:noFill/>
          </a:ln>
        </p:spPr>
        <p:txBody>
          <a:bodyPr spcFirstLastPara="1" wrap="square" lIns="124327" tIns="124327" rIns="124327" bIns="124327" anchor="t" anchorCtr="0">
            <a:noAutofit/>
          </a:bodyPr>
          <a:lstStyle/>
          <a:p>
            <a:pPr defTabSz="1243493"/>
            <a:r>
              <a:rPr lang="en" sz="2448" b="1">
                <a:latin typeface="Barlow"/>
                <a:ea typeface="Barlow"/>
                <a:cs typeface="Barlow"/>
                <a:sym typeface="Barlow"/>
              </a:rPr>
              <a:t>Key Features</a:t>
            </a:r>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55" name="Google Shape;555;p55"/>
          <p:cNvSpPr/>
          <p:nvPr/>
        </p:nvSpPr>
        <p:spPr>
          <a:xfrm>
            <a:off x="7012133" y="2912073"/>
            <a:ext cx="1055808" cy="689049"/>
          </a:xfrm>
          <a:prstGeom prst="rightArrow">
            <a:avLst>
              <a:gd name="adj1" fmla="val 50000"/>
              <a:gd name="adj2" fmla="val 50000"/>
            </a:avLst>
          </a:prstGeom>
          <a:solidFill>
            <a:srgbClr val="1EA3B5"/>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56" name="Google Shape;556;p55"/>
          <p:cNvSpPr txBox="1"/>
          <p:nvPr/>
        </p:nvSpPr>
        <p:spPr>
          <a:xfrm>
            <a:off x="8021263" y="2566087"/>
            <a:ext cx="4210178" cy="1431950"/>
          </a:xfrm>
          <a:prstGeom prst="rect">
            <a:avLst/>
          </a:prstGeom>
          <a:noFill/>
          <a:ln>
            <a:noFill/>
          </a:ln>
        </p:spPr>
        <p:txBody>
          <a:bodyPr spcFirstLastPara="1" wrap="square" lIns="124327" tIns="124327" rIns="124327" bIns="124327" anchor="ctr" anchorCtr="0">
            <a:noAutofit/>
          </a:bodyPr>
          <a:lstStyle/>
          <a:p>
            <a:pPr algn="ctr" defTabSz="1243493"/>
            <a:r>
              <a:rPr lang="en" sz="2448">
                <a:solidFill>
                  <a:srgbClr val="1EA3B5"/>
                </a:solidFill>
                <a:latin typeface="Barlow"/>
                <a:ea typeface="Barlow"/>
                <a:cs typeface="Barlow"/>
                <a:sym typeface="Barlow"/>
              </a:rPr>
              <a:t>High Quality &amp; Reliable Data</a:t>
            </a:r>
            <a:r>
              <a:rPr lang="en" sz="2448">
                <a:solidFill>
                  <a:srgbClr val="FFFFFF"/>
                </a:solidFill>
                <a:latin typeface="Barlow"/>
                <a:ea typeface="Barlow"/>
                <a:cs typeface="Barlow"/>
                <a:sym typeface="Barlow"/>
              </a:rPr>
              <a:t> always ready for analytics</a:t>
            </a:r>
            <a:endParaRPr sz="1904">
              <a:latin typeface="Barlow"/>
              <a:ea typeface="Barlow"/>
              <a:cs typeface="Barlow"/>
              <a:sym typeface="Barlow"/>
            </a:endParaRPr>
          </a:p>
        </p:txBody>
      </p:sp>
      <p:pic>
        <p:nvPicPr>
          <p:cNvPr id="557" name="Google Shape;557;p55"/>
          <p:cNvPicPr preferRelativeResize="0"/>
          <p:nvPr/>
        </p:nvPicPr>
        <p:blipFill>
          <a:blip r:embed="rId3">
            <a:alphaModFix/>
          </a:blip>
          <a:stretch>
            <a:fillRect/>
          </a:stretch>
        </p:blipFill>
        <p:spPr>
          <a:xfrm>
            <a:off x="2873825" y="2525456"/>
            <a:ext cx="1605742" cy="1249324"/>
          </a:xfrm>
          <a:prstGeom prst="rect">
            <a:avLst/>
          </a:prstGeom>
          <a:noFill/>
          <a:ln>
            <a:noFill/>
          </a:ln>
        </p:spPr>
      </p:pic>
      <p:sp>
        <p:nvSpPr>
          <p:cNvPr id="558" name="Google Shape;558;p55"/>
          <p:cNvSpPr txBox="1"/>
          <p:nvPr/>
        </p:nvSpPr>
        <p:spPr>
          <a:xfrm>
            <a:off x="1166364" y="2519001"/>
            <a:ext cx="1221441" cy="624999"/>
          </a:xfrm>
          <a:prstGeom prst="rect">
            <a:avLst/>
          </a:prstGeom>
          <a:noFill/>
          <a:ln>
            <a:noFill/>
          </a:ln>
        </p:spPr>
        <p:txBody>
          <a:bodyPr spcFirstLastPara="1" wrap="square" lIns="124327" tIns="124327" rIns="124327" bIns="124327" anchor="t" anchorCtr="0">
            <a:noAutofit/>
          </a:bodyPr>
          <a:lstStyle/>
          <a:p>
            <a:pPr defTabSz="1243493">
              <a:buClr>
                <a:srgbClr val="1B3038"/>
              </a:buClr>
              <a:buSzPts val="1100"/>
            </a:pPr>
            <a:r>
              <a:rPr lang="en" sz="1632" b="1">
                <a:solidFill>
                  <a:srgbClr val="FFFFFF"/>
                </a:solidFill>
                <a:latin typeface="Barlow"/>
                <a:ea typeface="Barlow"/>
                <a:cs typeface="Barlow"/>
                <a:sym typeface="Barlow"/>
              </a:rPr>
              <a:t>Batch </a:t>
            </a:r>
            <a:endParaRPr sz="1632" b="1">
              <a:solidFill>
                <a:srgbClr val="FFFFFF"/>
              </a:solidFill>
              <a:latin typeface="Barlow"/>
              <a:ea typeface="Barlow"/>
              <a:cs typeface="Barlow"/>
              <a:sym typeface="Barlow"/>
            </a:endParaRPr>
          </a:p>
        </p:txBody>
      </p:sp>
      <p:cxnSp>
        <p:nvCxnSpPr>
          <p:cNvPr id="559" name="Google Shape;559;p55"/>
          <p:cNvCxnSpPr>
            <a:cxnSpLocks/>
          </p:cNvCxnSpPr>
          <p:nvPr/>
        </p:nvCxnSpPr>
        <p:spPr>
          <a:xfrm flipV="1">
            <a:off x="1973314" y="2771226"/>
            <a:ext cx="471426" cy="1"/>
          </a:xfrm>
          <a:prstGeom prst="straightConnector1">
            <a:avLst/>
          </a:prstGeom>
          <a:noFill/>
          <a:ln w="9525" cap="flat" cmpd="sng">
            <a:solidFill>
              <a:schemeClr val="lt1"/>
            </a:solidFill>
            <a:prstDash val="solid"/>
            <a:round/>
            <a:headEnd type="none" w="med" len="med"/>
            <a:tailEnd type="triangle" w="med" len="med"/>
          </a:ln>
        </p:spPr>
      </p:cxnSp>
      <p:sp>
        <p:nvSpPr>
          <p:cNvPr id="560" name="Google Shape;560;p55"/>
          <p:cNvSpPr txBox="1"/>
          <p:nvPr/>
        </p:nvSpPr>
        <p:spPr>
          <a:xfrm>
            <a:off x="149717" y="3555227"/>
            <a:ext cx="1813395" cy="624999"/>
          </a:xfrm>
          <a:prstGeom prst="rect">
            <a:avLst/>
          </a:prstGeom>
          <a:noFill/>
          <a:ln>
            <a:noFill/>
          </a:ln>
        </p:spPr>
        <p:txBody>
          <a:bodyPr spcFirstLastPara="1" wrap="square" lIns="124327" tIns="124327" rIns="124327" bIns="124327" anchor="t" anchorCtr="0">
            <a:noAutofit/>
          </a:bodyPr>
          <a:lstStyle/>
          <a:p>
            <a:pPr defTabSz="1243493">
              <a:buClr>
                <a:srgbClr val="1B3038"/>
              </a:buClr>
              <a:buSzPts val="1100"/>
            </a:pPr>
            <a:r>
              <a:rPr lang="en" sz="1632" b="1">
                <a:solidFill>
                  <a:srgbClr val="FFFFFF"/>
                </a:solidFill>
                <a:latin typeface="Barlow"/>
                <a:ea typeface="Barlow"/>
                <a:cs typeface="Barlow"/>
                <a:sym typeface="Barlow"/>
              </a:rPr>
              <a:t>Updates/Deletes </a:t>
            </a:r>
            <a:endParaRPr sz="1632" b="1">
              <a:solidFill>
                <a:srgbClr val="FFFFFF"/>
              </a:solidFill>
              <a:latin typeface="Barlow"/>
              <a:ea typeface="Barlow"/>
              <a:cs typeface="Barlow"/>
              <a:sym typeface="Barlow"/>
            </a:endParaRPr>
          </a:p>
        </p:txBody>
      </p:sp>
      <p:grpSp>
        <p:nvGrpSpPr>
          <p:cNvPr id="562" name="Google Shape;562;p55"/>
          <p:cNvGrpSpPr/>
          <p:nvPr/>
        </p:nvGrpSpPr>
        <p:grpSpPr>
          <a:xfrm>
            <a:off x="5577953" y="3227614"/>
            <a:ext cx="364175" cy="315219"/>
            <a:chOff x="1369810" y="3559323"/>
            <a:chExt cx="267800" cy="231800"/>
          </a:xfrm>
        </p:grpSpPr>
        <p:sp>
          <p:nvSpPr>
            <p:cNvPr id="563" name="Google Shape;563;p55"/>
            <p:cNvSpPr/>
            <p:nvPr/>
          </p:nvSpPr>
          <p:spPr>
            <a:xfrm>
              <a:off x="1394310" y="35593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64" name="Google Shape;564;p55"/>
            <p:cNvSpPr/>
            <p:nvPr/>
          </p:nvSpPr>
          <p:spPr>
            <a:xfrm>
              <a:off x="1369810" y="36096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cxnSp>
        <p:nvCxnSpPr>
          <p:cNvPr id="33" name="Google Shape;559;p55">
            <a:extLst>
              <a:ext uri="{FF2B5EF4-FFF2-40B4-BE49-F238E27FC236}">
                <a16:creationId xmlns:a16="http://schemas.microsoft.com/office/drawing/2014/main" id="{21204A10-FCE7-4D3E-97CD-26A8CCAF546B}"/>
              </a:ext>
            </a:extLst>
          </p:cNvPr>
          <p:cNvCxnSpPr>
            <a:cxnSpLocks/>
          </p:cNvCxnSpPr>
          <p:nvPr/>
        </p:nvCxnSpPr>
        <p:spPr>
          <a:xfrm flipV="1">
            <a:off x="1973314" y="3330386"/>
            <a:ext cx="471426" cy="1"/>
          </a:xfrm>
          <a:prstGeom prst="straightConnector1">
            <a:avLst/>
          </a:prstGeom>
          <a:noFill/>
          <a:ln w="9525" cap="flat" cmpd="sng">
            <a:solidFill>
              <a:schemeClr val="lt1"/>
            </a:solidFill>
            <a:prstDash val="solid"/>
            <a:round/>
            <a:headEnd type="none" w="med" len="med"/>
            <a:tailEnd type="triangle" w="med" len="med"/>
          </a:ln>
        </p:spPr>
      </p:cxnSp>
      <p:cxnSp>
        <p:nvCxnSpPr>
          <p:cNvPr id="34" name="Google Shape;559;p55">
            <a:extLst>
              <a:ext uri="{FF2B5EF4-FFF2-40B4-BE49-F238E27FC236}">
                <a16:creationId xmlns:a16="http://schemas.microsoft.com/office/drawing/2014/main" id="{95666145-3F2E-47D0-ABA6-5A47021C0EF4}"/>
              </a:ext>
            </a:extLst>
          </p:cNvPr>
          <p:cNvCxnSpPr>
            <a:cxnSpLocks/>
          </p:cNvCxnSpPr>
          <p:nvPr/>
        </p:nvCxnSpPr>
        <p:spPr>
          <a:xfrm flipV="1">
            <a:off x="1981053" y="3840962"/>
            <a:ext cx="471426" cy="1"/>
          </a:xfrm>
          <a:prstGeom prst="straightConnector1">
            <a:avLst/>
          </a:prstGeom>
          <a:noFill/>
          <a:ln w="9525" cap="flat" cmpd="sng">
            <a:solidFill>
              <a:schemeClr val="lt1"/>
            </a:solidFill>
            <a:prstDash val="solid"/>
            <a:round/>
            <a:headEnd type="none" w="med" len="med"/>
            <a:tailEnd type="triangle" w="med" len="med"/>
          </a:ln>
        </p:spPr>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cxnSp>
        <p:nvCxnSpPr>
          <p:cNvPr id="3" name="Google Shape;1810;p115">
            <a:extLst>
              <a:ext uri="{FF2B5EF4-FFF2-40B4-BE49-F238E27FC236}">
                <a16:creationId xmlns:a16="http://schemas.microsoft.com/office/drawing/2014/main" id="{A20C6248-C80E-4020-89EC-47E66EFBDB4B}"/>
              </a:ext>
            </a:extLst>
          </p:cNvPr>
          <p:cNvCxnSpPr/>
          <p:nvPr/>
        </p:nvCxnSpPr>
        <p:spPr>
          <a:xfrm>
            <a:off x="1754149" y="2618876"/>
            <a:ext cx="9153465" cy="0"/>
          </a:xfrm>
          <a:prstGeom prst="straightConnector1">
            <a:avLst/>
          </a:prstGeom>
          <a:noFill/>
          <a:ln w="38100" cap="flat" cmpd="sng">
            <a:solidFill>
              <a:schemeClr val="accent2"/>
            </a:solidFill>
            <a:prstDash val="solid"/>
            <a:round/>
            <a:headEnd type="none" w="sm" len="sm"/>
            <a:tailEnd type="triangle" w="med" len="med"/>
          </a:ln>
          <a:effectLst>
            <a:outerShdw blurRad="40000" dist="23000" dir="5400000" rotWithShape="0">
              <a:srgbClr val="000000">
                <a:alpha val="34900"/>
              </a:srgbClr>
            </a:outerShdw>
          </a:effectLst>
        </p:spPr>
      </p:cxnSp>
      <p:sp>
        <p:nvSpPr>
          <p:cNvPr id="4" name="Google Shape;1811;p115">
            <a:extLst>
              <a:ext uri="{FF2B5EF4-FFF2-40B4-BE49-F238E27FC236}">
                <a16:creationId xmlns:a16="http://schemas.microsoft.com/office/drawing/2014/main" id="{C97ACC74-C787-4AD6-90B6-E4064DF60F88}"/>
              </a:ext>
            </a:extLst>
          </p:cNvPr>
          <p:cNvSpPr txBox="1"/>
          <p:nvPr/>
        </p:nvSpPr>
        <p:spPr>
          <a:xfrm>
            <a:off x="1561010" y="2618875"/>
            <a:ext cx="1282090" cy="585835"/>
          </a:xfrm>
          <a:prstGeom prst="rect">
            <a:avLst/>
          </a:prstGeom>
          <a:noFill/>
          <a:ln>
            <a:noFill/>
          </a:ln>
        </p:spPr>
        <p:txBody>
          <a:bodyPr spcFirstLastPara="1" wrap="square" lIns="124327" tIns="62146" rIns="124327" bIns="62146" anchor="t" anchorCtr="0">
            <a:noAutofit/>
          </a:bodyPr>
          <a:lstStyle/>
          <a:p>
            <a:pPr defTabSz="1243493"/>
            <a:r>
              <a:rPr lang="en-US" sz="1904" dirty="0">
                <a:solidFill>
                  <a:srgbClr val="FF3620"/>
                </a:solidFill>
              </a:rPr>
              <a:t>time</a:t>
            </a:r>
            <a:endParaRPr sz="1904" dirty="0"/>
          </a:p>
        </p:txBody>
      </p:sp>
      <p:grpSp>
        <p:nvGrpSpPr>
          <p:cNvPr id="5" name="Google Shape;1812;p115">
            <a:extLst>
              <a:ext uri="{FF2B5EF4-FFF2-40B4-BE49-F238E27FC236}">
                <a16:creationId xmlns:a16="http://schemas.microsoft.com/office/drawing/2014/main" id="{CBDA4A67-08EB-4AC7-B348-C2DD0FBC12A8}"/>
              </a:ext>
            </a:extLst>
          </p:cNvPr>
          <p:cNvGrpSpPr/>
          <p:nvPr/>
        </p:nvGrpSpPr>
        <p:grpSpPr>
          <a:xfrm>
            <a:off x="3666316" y="1439769"/>
            <a:ext cx="1303850" cy="3900460"/>
            <a:chOff x="2695417" y="1058750"/>
            <a:chExt cx="958800" cy="2868246"/>
          </a:xfrm>
        </p:grpSpPr>
        <p:grpSp>
          <p:nvGrpSpPr>
            <p:cNvPr id="6" name="Google Shape;1813;p115">
              <a:extLst>
                <a:ext uri="{FF2B5EF4-FFF2-40B4-BE49-F238E27FC236}">
                  <a16:creationId xmlns:a16="http://schemas.microsoft.com/office/drawing/2014/main" id="{0D3AA7FA-A3D8-4513-AAC5-2A48D9AD1DF2}"/>
                </a:ext>
              </a:extLst>
            </p:cNvPr>
            <p:cNvGrpSpPr/>
            <p:nvPr/>
          </p:nvGrpSpPr>
          <p:grpSpPr>
            <a:xfrm>
              <a:off x="2963239" y="1058750"/>
              <a:ext cx="423275" cy="725595"/>
              <a:chOff x="2963239" y="1058750"/>
              <a:chExt cx="423275" cy="725595"/>
            </a:xfrm>
          </p:grpSpPr>
          <p:pic>
            <p:nvPicPr>
              <p:cNvPr id="10" name="Google Shape;1814;p115">
                <a:extLst>
                  <a:ext uri="{FF2B5EF4-FFF2-40B4-BE49-F238E27FC236}">
                    <a16:creationId xmlns:a16="http://schemas.microsoft.com/office/drawing/2014/main" id="{A06727AA-90D9-4B50-85FC-4B87DC2194BC}"/>
                  </a:ext>
                </a:extLst>
              </p:cNvPr>
              <p:cNvPicPr preferRelativeResize="0"/>
              <p:nvPr/>
            </p:nvPicPr>
            <p:blipFill rotWithShape="1">
              <a:blip r:embed="rId3">
                <a:alphaModFix/>
              </a:blip>
              <a:srcRect/>
              <a:stretch/>
            </p:blipFill>
            <p:spPr>
              <a:xfrm>
                <a:off x="2985983" y="1058750"/>
                <a:ext cx="377785" cy="377785"/>
              </a:xfrm>
              <a:prstGeom prst="rect">
                <a:avLst/>
              </a:prstGeom>
              <a:noFill/>
              <a:ln>
                <a:noFill/>
              </a:ln>
            </p:spPr>
          </p:pic>
          <p:pic>
            <p:nvPicPr>
              <p:cNvPr id="11" name="Google Shape;1815;p115">
                <a:extLst>
                  <a:ext uri="{FF2B5EF4-FFF2-40B4-BE49-F238E27FC236}">
                    <a16:creationId xmlns:a16="http://schemas.microsoft.com/office/drawing/2014/main" id="{6AF48C2E-334B-4FC8-8D80-FD356825C147}"/>
                  </a:ext>
                </a:extLst>
              </p:cNvPr>
              <p:cNvPicPr preferRelativeResize="0"/>
              <p:nvPr/>
            </p:nvPicPr>
            <p:blipFill rotWithShape="1">
              <a:blip r:embed="rId4">
                <a:alphaModFix/>
              </a:blip>
              <a:srcRect/>
              <a:stretch/>
            </p:blipFill>
            <p:spPr>
              <a:xfrm>
                <a:off x="2963239" y="1361070"/>
                <a:ext cx="423275" cy="423275"/>
              </a:xfrm>
              <a:prstGeom prst="rect">
                <a:avLst/>
              </a:prstGeom>
              <a:noFill/>
              <a:ln>
                <a:noFill/>
              </a:ln>
            </p:spPr>
          </p:pic>
        </p:grpSp>
        <p:grpSp>
          <p:nvGrpSpPr>
            <p:cNvPr id="7" name="Google Shape;1816;p115">
              <a:extLst>
                <a:ext uri="{FF2B5EF4-FFF2-40B4-BE49-F238E27FC236}">
                  <a16:creationId xmlns:a16="http://schemas.microsoft.com/office/drawing/2014/main" id="{EC0FA6E5-15BB-4684-9B48-067252039BC7}"/>
                </a:ext>
              </a:extLst>
            </p:cNvPr>
            <p:cNvGrpSpPr/>
            <p:nvPr/>
          </p:nvGrpSpPr>
          <p:grpSpPr>
            <a:xfrm>
              <a:off x="2695417" y="3046965"/>
              <a:ext cx="958800" cy="880031"/>
              <a:chOff x="2432380" y="3030579"/>
              <a:chExt cx="958800" cy="880031"/>
            </a:xfrm>
          </p:grpSpPr>
          <p:pic>
            <p:nvPicPr>
              <p:cNvPr id="8" name="Google Shape;1817;p115">
                <a:extLst>
                  <a:ext uri="{FF2B5EF4-FFF2-40B4-BE49-F238E27FC236}">
                    <a16:creationId xmlns:a16="http://schemas.microsoft.com/office/drawing/2014/main" id="{A330CA02-B8A7-40AB-A888-9B08514BDF63}"/>
                  </a:ext>
                </a:extLst>
              </p:cNvPr>
              <p:cNvPicPr preferRelativeResize="0"/>
              <p:nvPr/>
            </p:nvPicPr>
            <p:blipFill rotWithShape="1">
              <a:blip r:embed="rId5">
                <a:alphaModFix/>
              </a:blip>
              <a:srcRect/>
              <a:stretch/>
            </p:blipFill>
            <p:spPr>
              <a:xfrm>
                <a:off x="2648289" y="3030579"/>
                <a:ext cx="560050" cy="560050"/>
              </a:xfrm>
              <a:prstGeom prst="rect">
                <a:avLst/>
              </a:prstGeom>
              <a:noFill/>
              <a:ln>
                <a:noFill/>
              </a:ln>
            </p:spPr>
          </p:pic>
          <p:sp>
            <p:nvSpPr>
              <p:cNvPr id="9" name="Google Shape;1818;p115">
                <a:extLst>
                  <a:ext uri="{FF2B5EF4-FFF2-40B4-BE49-F238E27FC236}">
                    <a16:creationId xmlns:a16="http://schemas.microsoft.com/office/drawing/2014/main" id="{318A24FF-A5C3-4D2A-9520-91BE40F6BD34}"/>
                  </a:ext>
                </a:extLst>
              </p:cNvPr>
              <p:cNvSpPr txBox="1"/>
              <p:nvPr/>
            </p:nvSpPr>
            <p:spPr>
              <a:xfrm>
                <a:off x="2432380" y="3602810"/>
                <a:ext cx="958800" cy="307800"/>
              </a:xfrm>
              <a:prstGeom prst="rect">
                <a:avLst/>
              </a:prstGeom>
              <a:noFill/>
              <a:ln>
                <a:noFill/>
              </a:ln>
            </p:spPr>
            <p:txBody>
              <a:bodyPr spcFirstLastPara="1" wrap="square" lIns="124327" tIns="62146" rIns="124327" bIns="62146" anchor="t" anchorCtr="0">
                <a:noAutofit/>
              </a:bodyPr>
              <a:lstStyle/>
              <a:p>
                <a:pPr defTabSz="1243493"/>
                <a:r>
                  <a:rPr lang="en-US" sz="1904" dirty="0">
                    <a:solidFill>
                      <a:srgbClr val="FFFFFF"/>
                    </a:solidFill>
                    <a:latin typeface="Source Sans Pro"/>
                    <a:ea typeface="Source Sans Pro"/>
                    <a:cs typeface="Source Sans Pro"/>
                    <a:sym typeface="Source Sans Pro"/>
                  </a:rPr>
                  <a:t>write start</a:t>
                </a:r>
                <a:endParaRPr sz="1904" dirty="0">
                  <a:solidFill>
                    <a:srgbClr val="FFFFFF"/>
                  </a:solidFill>
                </a:endParaRPr>
              </a:p>
            </p:txBody>
          </p:sp>
        </p:grpSp>
      </p:grpSp>
      <p:grpSp>
        <p:nvGrpSpPr>
          <p:cNvPr id="12" name="Google Shape;1819;p115">
            <a:extLst>
              <a:ext uri="{FF2B5EF4-FFF2-40B4-BE49-F238E27FC236}">
                <a16:creationId xmlns:a16="http://schemas.microsoft.com/office/drawing/2014/main" id="{5FBE6650-4B8A-4C07-AA72-3FAABEA199D3}"/>
              </a:ext>
            </a:extLst>
          </p:cNvPr>
          <p:cNvGrpSpPr/>
          <p:nvPr/>
        </p:nvGrpSpPr>
        <p:grpSpPr>
          <a:xfrm>
            <a:off x="8496487" y="2736290"/>
            <a:ext cx="1739962" cy="1160679"/>
            <a:chOff x="6247336" y="2012161"/>
            <a:chExt cx="1279500" cy="853518"/>
          </a:xfrm>
        </p:grpSpPr>
        <p:pic>
          <p:nvPicPr>
            <p:cNvPr id="13" name="Google Shape;1820;p115">
              <a:extLst>
                <a:ext uri="{FF2B5EF4-FFF2-40B4-BE49-F238E27FC236}">
                  <a16:creationId xmlns:a16="http://schemas.microsoft.com/office/drawing/2014/main" id="{60E100BB-2BF9-4DB7-99EC-31FE2721659A}"/>
                </a:ext>
              </a:extLst>
            </p:cNvPr>
            <p:cNvPicPr preferRelativeResize="0"/>
            <p:nvPr/>
          </p:nvPicPr>
          <p:blipFill rotWithShape="1">
            <a:blip r:embed="rId6">
              <a:alphaModFix/>
            </a:blip>
            <a:srcRect/>
            <a:stretch/>
          </p:blipFill>
          <p:spPr>
            <a:xfrm flipH="1">
              <a:off x="6607070" y="2012161"/>
              <a:ext cx="560050" cy="560050"/>
            </a:xfrm>
            <a:prstGeom prst="rect">
              <a:avLst/>
            </a:prstGeom>
            <a:noFill/>
            <a:ln>
              <a:noFill/>
            </a:ln>
          </p:spPr>
        </p:pic>
        <p:sp>
          <p:nvSpPr>
            <p:cNvPr id="14" name="Google Shape;1821;p115">
              <a:extLst>
                <a:ext uri="{FF2B5EF4-FFF2-40B4-BE49-F238E27FC236}">
                  <a16:creationId xmlns:a16="http://schemas.microsoft.com/office/drawing/2014/main" id="{D0812011-1225-415C-91C7-3710F2B6C11B}"/>
                </a:ext>
              </a:extLst>
            </p:cNvPr>
            <p:cNvSpPr txBox="1"/>
            <p:nvPr/>
          </p:nvSpPr>
          <p:spPr>
            <a:xfrm>
              <a:off x="6247336" y="2557879"/>
              <a:ext cx="1279500" cy="307800"/>
            </a:xfrm>
            <a:prstGeom prst="rect">
              <a:avLst/>
            </a:prstGeom>
            <a:noFill/>
            <a:ln>
              <a:noFill/>
            </a:ln>
          </p:spPr>
          <p:txBody>
            <a:bodyPr spcFirstLastPara="1" wrap="square" lIns="124327" tIns="62146" rIns="124327" bIns="62146" anchor="t" anchorCtr="0">
              <a:noAutofit/>
            </a:bodyPr>
            <a:lstStyle/>
            <a:p>
              <a:pPr defTabSz="1243493"/>
              <a:r>
                <a:rPr lang="en-US" sz="1904" dirty="0">
                  <a:solidFill>
                    <a:srgbClr val="FFFFFF"/>
                  </a:solidFill>
                  <a:latin typeface="Source Sans Pro"/>
                  <a:ea typeface="Source Sans Pro"/>
                  <a:cs typeface="Source Sans Pro"/>
                  <a:sym typeface="Source Sans Pro"/>
                </a:rPr>
                <a:t>read complete</a:t>
              </a:r>
              <a:endParaRPr sz="1904" dirty="0">
                <a:solidFill>
                  <a:srgbClr val="FFFFFF"/>
                </a:solidFill>
                <a:latin typeface="Source Sans Pro"/>
                <a:ea typeface="Source Sans Pro"/>
                <a:cs typeface="Source Sans Pro"/>
                <a:sym typeface="Source Sans Pro"/>
              </a:endParaRPr>
            </a:p>
          </p:txBody>
        </p:sp>
      </p:grpSp>
      <p:grpSp>
        <p:nvGrpSpPr>
          <p:cNvPr id="15" name="Google Shape;1822;p115">
            <a:extLst>
              <a:ext uri="{FF2B5EF4-FFF2-40B4-BE49-F238E27FC236}">
                <a16:creationId xmlns:a16="http://schemas.microsoft.com/office/drawing/2014/main" id="{1157ED83-7BF0-44E0-8912-C4108B59926A}"/>
              </a:ext>
            </a:extLst>
          </p:cNvPr>
          <p:cNvGrpSpPr/>
          <p:nvPr/>
        </p:nvGrpSpPr>
        <p:grpSpPr>
          <a:xfrm>
            <a:off x="7810920" y="601616"/>
            <a:ext cx="1245103" cy="5933363"/>
            <a:chOff x="5743197" y="442405"/>
            <a:chExt cx="915600" cy="4363163"/>
          </a:xfrm>
        </p:grpSpPr>
        <p:grpSp>
          <p:nvGrpSpPr>
            <p:cNvPr id="16" name="Google Shape;1823;p115">
              <a:extLst>
                <a:ext uri="{FF2B5EF4-FFF2-40B4-BE49-F238E27FC236}">
                  <a16:creationId xmlns:a16="http://schemas.microsoft.com/office/drawing/2014/main" id="{8099554B-AFA0-425B-8835-6A784B8E80B2}"/>
                </a:ext>
              </a:extLst>
            </p:cNvPr>
            <p:cNvGrpSpPr/>
            <p:nvPr/>
          </p:nvGrpSpPr>
          <p:grpSpPr>
            <a:xfrm>
              <a:off x="5743197" y="3926973"/>
              <a:ext cx="915600" cy="878595"/>
              <a:chOff x="5752087" y="2926920"/>
              <a:chExt cx="915600" cy="878595"/>
            </a:xfrm>
          </p:grpSpPr>
          <p:pic>
            <p:nvPicPr>
              <p:cNvPr id="22" name="Google Shape;1824;p115">
                <a:extLst>
                  <a:ext uri="{FF2B5EF4-FFF2-40B4-BE49-F238E27FC236}">
                    <a16:creationId xmlns:a16="http://schemas.microsoft.com/office/drawing/2014/main" id="{111DDD9E-4BA2-47B2-866E-AA3D4E60CA48}"/>
                  </a:ext>
                </a:extLst>
              </p:cNvPr>
              <p:cNvPicPr preferRelativeResize="0"/>
              <p:nvPr/>
            </p:nvPicPr>
            <p:blipFill rotWithShape="1">
              <a:blip r:embed="rId7">
                <a:alphaModFix/>
              </a:blip>
              <a:srcRect/>
              <a:stretch/>
            </p:blipFill>
            <p:spPr>
              <a:xfrm flipH="1">
                <a:off x="5920989" y="2926920"/>
                <a:ext cx="560050" cy="560050"/>
              </a:xfrm>
              <a:prstGeom prst="rect">
                <a:avLst/>
              </a:prstGeom>
              <a:noFill/>
              <a:ln>
                <a:noFill/>
              </a:ln>
            </p:spPr>
          </p:pic>
          <p:sp>
            <p:nvSpPr>
              <p:cNvPr id="23" name="Google Shape;1825;p115">
                <a:extLst>
                  <a:ext uri="{FF2B5EF4-FFF2-40B4-BE49-F238E27FC236}">
                    <a16:creationId xmlns:a16="http://schemas.microsoft.com/office/drawing/2014/main" id="{58A2C926-510F-4147-B5CF-166888E54EE9}"/>
                  </a:ext>
                </a:extLst>
              </p:cNvPr>
              <p:cNvSpPr txBox="1"/>
              <p:nvPr/>
            </p:nvSpPr>
            <p:spPr>
              <a:xfrm>
                <a:off x="5752087" y="3497715"/>
                <a:ext cx="915600" cy="307800"/>
              </a:xfrm>
              <a:prstGeom prst="rect">
                <a:avLst/>
              </a:prstGeom>
              <a:noFill/>
              <a:ln>
                <a:noFill/>
              </a:ln>
            </p:spPr>
            <p:txBody>
              <a:bodyPr spcFirstLastPara="1" wrap="square" lIns="124327" tIns="62146" rIns="124327" bIns="62146" anchor="t" anchorCtr="0">
                <a:noAutofit/>
              </a:bodyPr>
              <a:lstStyle/>
              <a:p>
                <a:pPr defTabSz="1243493"/>
                <a:r>
                  <a:rPr lang="en-US" sz="1904">
                    <a:solidFill>
                      <a:srgbClr val="A0ACBE"/>
                    </a:solidFill>
                    <a:latin typeface="Source Sans Pro"/>
                    <a:ea typeface="Source Sans Pro"/>
                    <a:cs typeface="Source Sans Pro"/>
                    <a:sym typeface="Source Sans Pro"/>
                  </a:rPr>
                  <a:t>read start</a:t>
                </a:r>
                <a:endParaRPr sz="1904"/>
              </a:p>
            </p:txBody>
          </p:sp>
        </p:grpSp>
        <p:grpSp>
          <p:nvGrpSpPr>
            <p:cNvPr id="17" name="Google Shape;1826;p115">
              <a:extLst>
                <a:ext uri="{FF2B5EF4-FFF2-40B4-BE49-F238E27FC236}">
                  <a16:creationId xmlns:a16="http://schemas.microsoft.com/office/drawing/2014/main" id="{B694A4D6-0A1C-441C-9B53-27F51009CF5F}"/>
                </a:ext>
              </a:extLst>
            </p:cNvPr>
            <p:cNvGrpSpPr/>
            <p:nvPr/>
          </p:nvGrpSpPr>
          <p:grpSpPr>
            <a:xfrm>
              <a:off x="5998268" y="442405"/>
              <a:ext cx="423275" cy="1330374"/>
              <a:chOff x="7719809" y="242334"/>
              <a:chExt cx="423275" cy="1330374"/>
            </a:xfrm>
          </p:grpSpPr>
          <p:pic>
            <p:nvPicPr>
              <p:cNvPr id="18" name="Google Shape;1827;p115">
                <a:extLst>
                  <a:ext uri="{FF2B5EF4-FFF2-40B4-BE49-F238E27FC236}">
                    <a16:creationId xmlns:a16="http://schemas.microsoft.com/office/drawing/2014/main" id="{05E677C8-5E08-4788-A78F-B33637235B60}"/>
                  </a:ext>
                </a:extLst>
              </p:cNvPr>
              <p:cNvPicPr preferRelativeResize="0"/>
              <p:nvPr/>
            </p:nvPicPr>
            <p:blipFill rotWithShape="1">
              <a:blip r:embed="rId8">
                <a:alphaModFix/>
              </a:blip>
              <a:srcRect/>
              <a:stretch/>
            </p:blipFill>
            <p:spPr>
              <a:xfrm>
                <a:off x="7742553" y="845933"/>
                <a:ext cx="377785" cy="377785"/>
              </a:xfrm>
              <a:prstGeom prst="rect">
                <a:avLst/>
              </a:prstGeom>
              <a:noFill/>
              <a:ln>
                <a:noFill/>
              </a:ln>
            </p:spPr>
          </p:pic>
          <p:pic>
            <p:nvPicPr>
              <p:cNvPr id="19" name="Google Shape;1828;p115">
                <a:extLst>
                  <a:ext uri="{FF2B5EF4-FFF2-40B4-BE49-F238E27FC236}">
                    <a16:creationId xmlns:a16="http://schemas.microsoft.com/office/drawing/2014/main" id="{1B7FA53E-AB65-4C6D-AA83-C9A71AB908BF}"/>
                  </a:ext>
                </a:extLst>
              </p:cNvPr>
              <p:cNvPicPr preferRelativeResize="0"/>
              <p:nvPr/>
            </p:nvPicPr>
            <p:blipFill rotWithShape="1">
              <a:blip r:embed="rId9">
                <a:alphaModFix/>
              </a:blip>
              <a:srcRect/>
              <a:stretch/>
            </p:blipFill>
            <p:spPr>
              <a:xfrm>
                <a:off x="7719809" y="1149433"/>
                <a:ext cx="423275" cy="423275"/>
              </a:xfrm>
              <a:prstGeom prst="rect">
                <a:avLst/>
              </a:prstGeom>
              <a:noFill/>
              <a:ln>
                <a:noFill/>
              </a:ln>
            </p:spPr>
          </p:pic>
          <p:pic>
            <p:nvPicPr>
              <p:cNvPr id="20" name="Google Shape;1829;p115">
                <a:extLst>
                  <a:ext uri="{FF2B5EF4-FFF2-40B4-BE49-F238E27FC236}">
                    <a16:creationId xmlns:a16="http://schemas.microsoft.com/office/drawing/2014/main" id="{DC6737F8-2D63-4201-8E5B-7C40E29F4E15}"/>
                  </a:ext>
                </a:extLst>
              </p:cNvPr>
              <p:cNvPicPr preferRelativeResize="0"/>
              <p:nvPr/>
            </p:nvPicPr>
            <p:blipFill rotWithShape="1">
              <a:blip r:embed="rId8">
                <a:alphaModFix/>
              </a:blip>
              <a:srcRect/>
              <a:stretch/>
            </p:blipFill>
            <p:spPr>
              <a:xfrm>
                <a:off x="7733663" y="544654"/>
                <a:ext cx="377785" cy="377785"/>
              </a:xfrm>
              <a:prstGeom prst="rect">
                <a:avLst/>
              </a:prstGeom>
              <a:noFill/>
              <a:ln>
                <a:noFill/>
              </a:ln>
            </p:spPr>
          </p:pic>
          <p:pic>
            <p:nvPicPr>
              <p:cNvPr id="21" name="Google Shape;1830;p115">
                <a:extLst>
                  <a:ext uri="{FF2B5EF4-FFF2-40B4-BE49-F238E27FC236}">
                    <a16:creationId xmlns:a16="http://schemas.microsoft.com/office/drawing/2014/main" id="{6A7EF071-8EB1-477C-8304-B9815DAE2AAA}"/>
                  </a:ext>
                </a:extLst>
              </p:cNvPr>
              <p:cNvPicPr preferRelativeResize="0"/>
              <p:nvPr/>
            </p:nvPicPr>
            <p:blipFill rotWithShape="1">
              <a:blip r:embed="rId8">
                <a:alphaModFix/>
              </a:blip>
              <a:srcRect/>
              <a:stretch/>
            </p:blipFill>
            <p:spPr>
              <a:xfrm>
                <a:off x="7742553" y="242334"/>
                <a:ext cx="377785" cy="377785"/>
              </a:xfrm>
              <a:prstGeom prst="rect">
                <a:avLst/>
              </a:prstGeom>
              <a:noFill/>
              <a:ln>
                <a:noFill/>
              </a:ln>
            </p:spPr>
          </p:pic>
        </p:grpSp>
      </p:grpSp>
      <p:grpSp>
        <p:nvGrpSpPr>
          <p:cNvPr id="24" name="Google Shape;1831;p115">
            <a:extLst>
              <a:ext uri="{FF2B5EF4-FFF2-40B4-BE49-F238E27FC236}">
                <a16:creationId xmlns:a16="http://schemas.microsoft.com/office/drawing/2014/main" id="{499206CE-EC7D-411E-BB42-1B88D3D77DFF}"/>
              </a:ext>
            </a:extLst>
          </p:cNvPr>
          <p:cNvGrpSpPr/>
          <p:nvPr/>
        </p:nvGrpSpPr>
        <p:grpSpPr>
          <a:xfrm>
            <a:off x="4293728" y="602565"/>
            <a:ext cx="1768295" cy="540551"/>
            <a:chOff x="3083967" y="305152"/>
            <a:chExt cx="1300335" cy="397500"/>
          </a:xfrm>
        </p:grpSpPr>
        <p:pic>
          <p:nvPicPr>
            <p:cNvPr id="25" name="Google Shape;1832;p115">
              <a:extLst>
                <a:ext uri="{FF2B5EF4-FFF2-40B4-BE49-F238E27FC236}">
                  <a16:creationId xmlns:a16="http://schemas.microsoft.com/office/drawing/2014/main" id="{3501B849-C284-4D3E-9CDB-382EDAA6F36F}"/>
                </a:ext>
              </a:extLst>
            </p:cNvPr>
            <p:cNvPicPr preferRelativeResize="0"/>
            <p:nvPr/>
          </p:nvPicPr>
          <p:blipFill rotWithShape="1">
            <a:blip r:embed="rId10">
              <a:alphaModFix/>
            </a:blip>
            <a:srcRect/>
            <a:stretch/>
          </p:blipFill>
          <p:spPr>
            <a:xfrm>
              <a:off x="4006517" y="315471"/>
              <a:ext cx="377785" cy="377785"/>
            </a:xfrm>
            <a:prstGeom prst="rect">
              <a:avLst/>
            </a:prstGeom>
            <a:noFill/>
            <a:ln>
              <a:noFill/>
            </a:ln>
          </p:spPr>
        </p:pic>
        <p:pic>
          <p:nvPicPr>
            <p:cNvPr id="26" name="Google Shape;1833;p115">
              <a:extLst>
                <a:ext uri="{FF2B5EF4-FFF2-40B4-BE49-F238E27FC236}">
                  <a16:creationId xmlns:a16="http://schemas.microsoft.com/office/drawing/2014/main" id="{66EB80DC-ED39-4195-8161-E69D3096540F}"/>
                </a:ext>
              </a:extLst>
            </p:cNvPr>
            <p:cNvPicPr preferRelativeResize="0"/>
            <p:nvPr/>
          </p:nvPicPr>
          <p:blipFill rotWithShape="1">
            <a:blip r:embed="rId10">
              <a:alphaModFix/>
            </a:blip>
            <a:srcRect/>
            <a:stretch/>
          </p:blipFill>
          <p:spPr>
            <a:xfrm>
              <a:off x="3084826" y="305757"/>
              <a:ext cx="377785" cy="377785"/>
            </a:xfrm>
            <a:prstGeom prst="rect">
              <a:avLst/>
            </a:prstGeom>
            <a:noFill/>
            <a:ln>
              <a:noFill/>
            </a:ln>
          </p:spPr>
        </p:pic>
        <p:sp>
          <p:nvSpPr>
            <p:cNvPr id="27" name="Google Shape;1834;p115">
              <a:extLst>
                <a:ext uri="{FF2B5EF4-FFF2-40B4-BE49-F238E27FC236}">
                  <a16:creationId xmlns:a16="http://schemas.microsoft.com/office/drawing/2014/main" id="{DEA7ECC9-1E5A-42FE-955A-1FC58A40A067}"/>
                </a:ext>
              </a:extLst>
            </p:cNvPr>
            <p:cNvSpPr/>
            <p:nvPr/>
          </p:nvSpPr>
          <p:spPr>
            <a:xfrm>
              <a:off x="3083967" y="305152"/>
              <a:ext cx="1261200" cy="397500"/>
            </a:xfrm>
            <a:prstGeom prst="rect">
              <a:avLst/>
            </a:prstGeom>
            <a:noFill/>
            <a:ln w="25400" cap="flat" cmpd="sng">
              <a:solidFill>
                <a:schemeClr val="accent3"/>
              </a:solidFill>
              <a:prstDash val="solid"/>
              <a:round/>
              <a:headEnd type="none" w="sm" len="sm"/>
              <a:tailEnd type="none" w="sm" len="sm"/>
            </a:ln>
          </p:spPr>
          <p:txBody>
            <a:bodyPr spcFirstLastPara="1" wrap="square" lIns="124327" tIns="62146" rIns="124327" bIns="62146" anchor="ctr" anchorCtr="0">
              <a:noAutofit/>
            </a:bodyPr>
            <a:lstStyle/>
            <a:p>
              <a:pPr algn="ctr" defTabSz="1243493"/>
              <a:r>
                <a:rPr lang="en-US" sz="2448">
                  <a:solidFill>
                    <a:srgbClr val="1B3038"/>
                  </a:solidFill>
                  <a:latin typeface="Calibri"/>
                  <a:ea typeface="Calibri"/>
                  <a:cs typeface="Calibri"/>
                  <a:sym typeface="Calibri"/>
                </a:rPr>
                <a:t>       </a:t>
              </a:r>
              <a:endParaRPr sz="2448">
                <a:solidFill>
                  <a:srgbClr val="1B3038"/>
                </a:solidFill>
                <a:latin typeface="Calibri"/>
                <a:ea typeface="Calibri"/>
                <a:cs typeface="Calibri"/>
                <a:sym typeface="Calibri"/>
              </a:endParaRPr>
            </a:p>
          </p:txBody>
        </p:sp>
      </p:grpSp>
      <p:sp>
        <p:nvSpPr>
          <p:cNvPr id="28" name="Google Shape;1835;p115">
            <a:extLst>
              <a:ext uri="{FF2B5EF4-FFF2-40B4-BE49-F238E27FC236}">
                <a16:creationId xmlns:a16="http://schemas.microsoft.com/office/drawing/2014/main" id="{7BBA2349-4B5B-4C0F-BEE7-B409D78120D7}"/>
              </a:ext>
            </a:extLst>
          </p:cNvPr>
          <p:cNvSpPr txBox="1"/>
          <p:nvPr/>
        </p:nvSpPr>
        <p:spPr>
          <a:xfrm>
            <a:off x="2621078" y="112964"/>
            <a:ext cx="4844152" cy="355744"/>
          </a:xfrm>
          <a:prstGeom prst="rect">
            <a:avLst/>
          </a:prstGeom>
          <a:noFill/>
          <a:ln>
            <a:noFill/>
          </a:ln>
        </p:spPr>
        <p:txBody>
          <a:bodyPr spcFirstLastPara="1" wrap="square" lIns="124327" tIns="62146" rIns="124327" bIns="62146" anchor="t" anchorCtr="0">
            <a:noAutofit/>
          </a:bodyPr>
          <a:lstStyle/>
          <a:p>
            <a:pPr defTabSz="1243493"/>
            <a:r>
              <a:rPr lang="en-US" sz="1496" dirty="0">
                <a:solidFill>
                  <a:srgbClr val="FFFFFF"/>
                </a:solidFill>
                <a:latin typeface="Source Sans Pro"/>
                <a:ea typeface="Source Sans Pro"/>
                <a:cs typeface="Source Sans Pro"/>
                <a:sym typeface="Source Sans Pro"/>
              </a:rPr>
              <a:t>Files only committed to table when transaction complete</a:t>
            </a:r>
            <a:endParaRPr sz="1904" dirty="0">
              <a:solidFill>
                <a:srgbClr val="FFFFFF"/>
              </a:solidFill>
            </a:endParaRPr>
          </a:p>
        </p:txBody>
      </p:sp>
      <p:grpSp>
        <p:nvGrpSpPr>
          <p:cNvPr id="29" name="Google Shape;1836;p115">
            <a:extLst>
              <a:ext uri="{FF2B5EF4-FFF2-40B4-BE49-F238E27FC236}">
                <a16:creationId xmlns:a16="http://schemas.microsoft.com/office/drawing/2014/main" id="{4D161085-0A46-48E5-8A8E-4CC0EC98D04B}"/>
              </a:ext>
            </a:extLst>
          </p:cNvPr>
          <p:cNvGrpSpPr/>
          <p:nvPr/>
        </p:nvGrpSpPr>
        <p:grpSpPr>
          <a:xfrm>
            <a:off x="4194696" y="1441911"/>
            <a:ext cx="2125895" cy="2608855"/>
            <a:chOff x="3083967" y="1060325"/>
            <a:chExt cx="1563300" cy="1918450"/>
          </a:xfrm>
        </p:grpSpPr>
        <p:grpSp>
          <p:nvGrpSpPr>
            <p:cNvPr id="30" name="Google Shape;1837;p115">
              <a:extLst>
                <a:ext uri="{FF2B5EF4-FFF2-40B4-BE49-F238E27FC236}">
                  <a16:creationId xmlns:a16="http://schemas.microsoft.com/office/drawing/2014/main" id="{FB1E2899-FD25-464C-B8D1-6A9FAA3BC449}"/>
                </a:ext>
              </a:extLst>
            </p:cNvPr>
            <p:cNvGrpSpPr/>
            <p:nvPr/>
          </p:nvGrpSpPr>
          <p:grpSpPr>
            <a:xfrm>
              <a:off x="3685143" y="1060325"/>
              <a:ext cx="423275" cy="712454"/>
              <a:chOff x="3685143" y="1060325"/>
              <a:chExt cx="423275" cy="712454"/>
            </a:xfrm>
          </p:grpSpPr>
          <p:pic>
            <p:nvPicPr>
              <p:cNvPr id="35" name="Google Shape;1838;p115">
                <a:extLst>
                  <a:ext uri="{FF2B5EF4-FFF2-40B4-BE49-F238E27FC236}">
                    <a16:creationId xmlns:a16="http://schemas.microsoft.com/office/drawing/2014/main" id="{D63A290A-D52C-4979-BAD3-E2580E134E53}"/>
                  </a:ext>
                </a:extLst>
              </p:cNvPr>
              <p:cNvPicPr preferRelativeResize="0"/>
              <p:nvPr/>
            </p:nvPicPr>
            <p:blipFill rotWithShape="1">
              <a:blip r:embed="rId11">
                <a:alphaModFix/>
              </a:blip>
              <a:srcRect/>
              <a:stretch/>
            </p:blipFill>
            <p:spPr>
              <a:xfrm>
                <a:off x="3707887" y="1060325"/>
                <a:ext cx="377785" cy="377785"/>
              </a:xfrm>
              <a:prstGeom prst="rect">
                <a:avLst/>
              </a:prstGeom>
              <a:noFill/>
              <a:ln>
                <a:noFill/>
              </a:ln>
            </p:spPr>
          </p:pic>
          <p:pic>
            <p:nvPicPr>
              <p:cNvPr id="36" name="Google Shape;1839;p115">
                <a:extLst>
                  <a:ext uri="{FF2B5EF4-FFF2-40B4-BE49-F238E27FC236}">
                    <a16:creationId xmlns:a16="http://schemas.microsoft.com/office/drawing/2014/main" id="{AA027BB6-FFFA-4B48-86E7-F8E0F5E28FE0}"/>
                  </a:ext>
                </a:extLst>
              </p:cNvPr>
              <p:cNvPicPr preferRelativeResize="0"/>
              <p:nvPr/>
            </p:nvPicPr>
            <p:blipFill rotWithShape="1">
              <a:blip r:embed="rId12">
                <a:alphaModFix/>
              </a:blip>
              <a:srcRect/>
              <a:stretch/>
            </p:blipFill>
            <p:spPr>
              <a:xfrm>
                <a:off x="3685143" y="1349504"/>
                <a:ext cx="423275" cy="423275"/>
              </a:xfrm>
              <a:prstGeom prst="rect">
                <a:avLst/>
              </a:prstGeom>
              <a:noFill/>
              <a:ln>
                <a:noFill/>
              </a:ln>
            </p:spPr>
          </p:pic>
        </p:grpSp>
        <p:grpSp>
          <p:nvGrpSpPr>
            <p:cNvPr id="31" name="Google Shape;1840;p115">
              <a:extLst>
                <a:ext uri="{FF2B5EF4-FFF2-40B4-BE49-F238E27FC236}">
                  <a16:creationId xmlns:a16="http://schemas.microsoft.com/office/drawing/2014/main" id="{9E41218A-49ED-40F3-B115-90F5D1126FB1}"/>
                </a:ext>
              </a:extLst>
            </p:cNvPr>
            <p:cNvGrpSpPr/>
            <p:nvPr/>
          </p:nvGrpSpPr>
          <p:grpSpPr>
            <a:xfrm>
              <a:off x="3083967" y="2012161"/>
              <a:ext cx="1563300" cy="966614"/>
              <a:chOff x="3083967" y="2012161"/>
              <a:chExt cx="1563300" cy="966614"/>
            </a:xfrm>
          </p:grpSpPr>
          <p:pic>
            <p:nvPicPr>
              <p:cNvPr id="32" name="Google Shape;1841;p115">
                <a:extLst>
                  <a:ext uri="{FF2B5EF4-FFF2-40B4-BE49-F238E27FC236}">
                    <a16:creationId xmlns:a16="http://schemas.microsoft.com/office/drawing/2014/main" id="{D339C571-A662-4A5A-B41F-52F2BE8956BD}"/>
                  </a:ext>
                </a:extLst>
              </p:cNvPr>
              <p:cNvPicPr preferRelativeResize="0"/>
              <p:nvPr/>
            </p:nvPicPr>
            <p:blipFill rotWithShape="1">
              <a:blip r:embed="rId6">
                <a:alphaModFix/>
              </a:blip>
              <a:srcRect/>
              <a:stretch/>
            </p:blipFill>
            <p:spPr>
              <a:xfrm flipH="1">
                <a:off x="3585566" y="2012161"/>
                <a:ext cx="560050" cy="560050"/>
              </a:xfrm>
              <a:prstGeom prst="rect">
                <a:avLst/>
              </a:prstGeom>
              <a:noFill/>
              <a:ln>
                <a:noFill/>
              </a:ln>
            </p:spPr>
          </p:pic>
          <p:sp>
            <p:nvSpPr>
              <p:cNvPr id="33" name="Google Shape;1842;p115">
                <a:extLst>
                  <a:ext uri="{FF2B5EF4-FFF2-40B4-BE49-F238E27FC236}">
                    <a16:creationId xmlns:a16="http://schemas.microsoft.com/office/drawing/2014/main" id="{965D8C3E-ABDA-4B07-9978-34BADA3A5E58}"/>
                  </a:ext>
                </a:extLst>
              </p:cNvPr>
              <p:cNvSpPr txBox="1"/>
              <p:nvPr/>
            </p:nvSpPr>
            <p:spPr>
              <a:xfrm>
                <a:off x="3438962" y="2514563"/>
                <a:ext cx="915600" cy="307800"/>
              </a:xfrm>
              <a:prstGeom prst="rect">
                <a:avLst/>
              </a:prstGeom>
              <a:noFill/>
              <a:ln>
                <a:noFill/>
              </a:ln>
            </p:spPr>
            <p:txBody>
              <a:bodyPr spcFirstLastPara="1" wrap="square" lIns="124327" tIns="62146" rIns="124327" bIns="62146" anchor="t" anchorCtr="0">
                <a:noAutofit/>
              </a:bodyPr>
              <a:lstStyle/>
              <a:p>
                <a:pPr algn="ctr" defTabSz="1243493"/>
                <a:r>
                  <a:rPr lang="en-US" sz="1904" dirty="0">
                    <a:solidFill>
                      <a:srgbClr val="FFFFFF"/>
                    </a:solidFill>
                    <a:latin typeface="Source Sans Pro"/>
                    <a:ea typeface="Source Sans Pro"/>
                    <a:cs typeface="Source Sans Pro"/>
                    <a:sym typeface="Source Sans Pro"/>
                  </a:rPr>
                  <a:t>read start</a:t>
                </a:r>
                <a:endParaRPr sz="1904" dirty="0">
                  <a:solidFill>
                    <a:srgbClr val="FFFFFF"/>
                  </a:solidFill>
                </a:endParaRPr>
              </a:p>
            </p:txBody>
          </p:sp>
          <p:sp>
            <p:nvSpPr>
              <p:cNvPr id="34" name="Google Shape;1843;p115">
                <a:extLst>
                  <a:ext uri="{FF2B5EF4-FFF2-40B4-BE49-F238E27FC236}">
                    <a16:creationId xmlns:a16="http://schemas.microsoft.com/office/drawing/2014/main" id="{47C705CF-24BF-4F13-8BC4-825145C92593}"/>
                  </a:ext>
                </a:extLst>
              </p:cNvPr>
              <p:cNvSpPr txBox="1"/>
              <p:nvPr/>
            </p:nvSpPr>
            <p:spPr>
              <a:xfrm>
                <a:off x="3083967" y="2732475"/>
                <a:ext cx="1563300" cy="246300"/>
              </a:xfrm>
              <a:prstGeom prst="rect">
                <a:avLst/>
              </a:prstGeom>
              <a:noFill/>
              <a:ln>
                <a:noFill/>
              </a:ln>
            </p:spPr>
            <p:txBody>
              <a:bodyPr spcFirstLastPara="1" wrap="square" lIns="124327" tIns="62146" rIns="124327" bIns="62146" anchor="t" anchorCtr="0">
                <a:noAutofit/>
              </a:bodyPr>
              <a:lstStyle/>
              <a:p>
                <a:pPr defTabSz="1243493"/>
                <a:r>
                  <a:rPr lang="en-US" sz="1360">
                    <a:solidFill>
                      <a:srgbClr val="1B3038"/>
                    </a:solidFill>
                    <a:latin typeface="Source Sans Pro"/>
                    <a:ea typeface="Source Sans Pro"/>
                    <a:cs typeface="Source Sans Pro"/>
                    <a:sym typeface="Source Sans Pro"/>
                  </a:rPr>
                  <a:t>(only see committed files)</a:t>
                </a:r>
                <a:endParaRPr sz="1360">
                  <a:solidFill>
                    <a:srgbClr val="1B3038"/>
                  </a:solidFill>
                  <a:latin typeface="Source Sans Pro"/>
                  <a:ea typeface="Source Sans Pro"/>
                  <a:cs typeface="Source Sans Pro"/>
                  <a:sym typeface="Source Sans Pro"/>
                </a:endParaRPr>
              </a:p>
            </p:txBody>
          </p:sp>
        </p:grpSp>
      </p:grpSp>
      <p:grpSp>
        <p:nvGrpSpPr>
          <p:cNvPr id="37" name="Google Shape;1844;p115">
            <a:extLst>
              <a:ext uri="{FF2B5EF4-FFF2-40B4-BE49-F238E27FC236}">
                <a16:creationId xmlns:a16="http://schemas.microsoft.com/office/drawing/2014/main" id="{D21CEE11-8EAA-4FE4-9335-6395A0F7FD02}"/>
              </a:ext>
            </a:extLst>
          </p:cNvPr>
          <p:cNvGrpSpPr/>
          <p:nvPr/>
        </p:nvGrpSpPr>
        <p:grpSpPr>
          <a:xfrm>
            <a:off x="614958" y="1438165"/>
            <a:ext cx="3028304" cy="988324"/>
            <a:chOff x="451568" y="1057570"/>
            <a:chExt cx="2226896" cy="726775"/>
          </a:xfrm>
        </p:grpSpPr>
        <p:grpSp>
          <p:nvGrpSpPr>
            <p:cNvPr id="38" name="Google Shape;1845;p115">
              <a:extLst>
                <a:ext uri="{FF2B5EF4-FFF2-40B4-BE49-F238E27FC236}">
                  <a16:creationId xmlns:a16="http://schemas.microsoft.com/office/drawing/2014/main" id="{ABE548DB-1EA5-4A13-8F81-BC59174EBC15}"/>
                </a:ext>
              </a:extLst>
            </p:cNvPr>
            <p:cNvGrpSpPr/>
            <p:nvPr/>
          </p:nvGrpSpPr>
          <p:grpSpPr>
            <a:xfrm>
              <a:off x="2255189" y="1057570"/>
              <a:ext cx="423275" cy="726775"/>
              <a:chOff x="2255189" y="1057570"/>
              <a:chExt cx="423275" cy="726775"/>
            </a:xfrm>
          </p:grpSpPr>
          <p:pic>
            <p:nvPicPr>
              <p:cNvPr id="41" name="Google Shape;1846;p115">
                <a:extLst>
                  <a:ext uri="{FF2B5EF4-FFF2-40B4-BE49-F238E27FC236}">
                    <a16:creationId xmlns:a16="http://schemas.microsoft.com/office/drawing/2014/main" id="{7B0B1B8C-39AC-49D0-9CE5-48B4C75010B3}"/>
                  </a:ext>
                </a:extLst>
              </p:cNvPr>
              <p:cNvPicPr preferRelativeResize="0"/>
              <p:nvPr/>
            </p:nvPicPr>
            <p:blipFill rotWithShape="1">
              <a:blip r:embed="rId3">
                <a:alphaModFix/>
              </a:blip>
              <a:srcRect/>
              <a:stretch/>
            </p:blipFill>
            <p:spPr>
              <a:xfrm>
                <a:off x="2265233" y="1057570"/>
                <a:ext cx="377785" cy="377785"/>
              </a:xfrm>
              <a:prstGeom prst="rect">
                <a:avLst/>
              </a:prstGeom>
              <a:noFill/>
              <a:ln>
                <a:noFill/>
              </a:ln>
            </p:spPr>
          </p:pic>
          <p:pic>
            <p:nvPicPr>
              <p:cNvPr id="42" name="Google Shape;1847;p115">
                <a:extLst>
                  <a:ext uri="{FF2B5EF4-FFF2-40B4-BE49-F238E27FC236}">
                    <a16:creationId xmlns:a16="http://schemas.microsoft.com/office/drawing/2014/main" id="{4D4F9469-BFFB-4A9A-BDB0-072AD0C3C109}"/>
                  </a:ext>
                </a:extLst>
              </p:cNvPr>
              <p:cNvPicPr preferRelativeResize="0"/>
              <p:nvPr/>
            </p:nvPicPr>
            <p:blipFill rotWithShape="1">
              <a:blip r:embed="rId4">
                <a:alphaModFix/>
              </a:blip>
              <a:srcRect/>
              <a:stretch/>
            </p:blipFill>
            <p:spPr>
              <a:xfrm>
                <a:off x="2255189" y="1361070"/>
                <a:ext cx="423275" cy="423275"/>
              </a:xfrm>
              <a:prstGeom prst="rect">
                <a:avLst/>
              </a:prstGeom>
              <a:noFill/>
              <a:ln>
                <a:noFill/>
              </a:ln>
            </p:spPr>
          </p:pic>
        </p:grpSp>
        <p:sp>
          <p:nvSpPr>
            <p:cNvPr id="39" name="Google Shape;1848;p115">
              <a:extLst>
                <a:ext uri="{FF2B5EF4-FFF2-40B4-BE49-F238E27FC236}">
                  <a16:creationId xmlns:a16="http://schemas.microsoft.com/office/drawing/2014/main" id="{BB9219B0-D0DB-43D2-AB50-B889528C8761}"/>
                </a:ext>
              </a:extLst>
            </p:cNvPr>
            <p:cNvSpPr txBox="1"/>
            <p:nvPr/>
          </p:nvSpPr>
          <p:spPr>
            <a:xfrm>
              <a:off x="451568" y="1290894"/>
              <a:ext cx="1460700" cy="246300"/>
            </a:xfrm>
            <a:prstGeom prst="rect">
              <a:avLst/>
            </a:prstGeom>
            <a:noFill/>
            <a:ln>
              <a:noFill/>
            </a:ln>
          </p:spPr>
          <p:txBody>
            <a:bodyPr spcFirstLastPara="1" wrap="square" lIns="124327" tIns="62146" rIns="124327" bIns="62146" anchor="t" anchorCtr="0">
              <a:noAutofit/>
            </a:bodyPr>
            <a:lstStyle/>
            <a:p>
              <a:pPr algn="ctr" defTabSz="1243493"/>
              <a:r>
                <a:rPr lang="en-US" sz="1360">
                  <a:solidFill>
                    <a:srgbClr val="FF3620"/>
                  </a:solidFill>
                  <a:latin typeface="Source Sans Pro"/>
                  <a:ea typeface="Source Sans Pro"/>
                  <a:cs typeface="Source Sans Pro"/>
                  <a:sym typeface="Source Sans Pro"/>
                </a:rPr>
                <a:t>files committed to table</a:t>
              </a:r>
              <a:endParaRPr sz="1904"/>
            </a:p>
          </p:txBody>
        </p:sp>
        <p:sp>
          <p:nvSpPr>
            <p:cNvPr id="40" name="Google Shape;1849;p115">
              <a:extLst>
                <a:ext uri="{FF2B5EF4-FFF2-40B4-BE49-F238E27FC236}">
                  <a16:creationId xmlns:a16="http://schemas.microsoft.com/office/drawing/2014/main" id="{1A6FB95E-D77F-4E3D-8FCA-1CB829EB3870}"/>
                </a:ext>
              </a:extLst>
            </p:cNvPr>
            <p:cNvSpPr/>
            <p:nvPr/>
          </p:nvSpPr>
          <p:spPr>
            <a:xfrm>
              <a:off x="1933815" y="1057570"/>
              <a:ext cx="210000" cy="715200"/>
            </a:xfrm>
            <a:prstGeom prst="leftBrace">
              <a:avLst>
                <a:gd name="adj1" fmla="val 8333"/>
                <a:gd name="adj2" fmla="val 50000"/>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4327" tIns="62146" rIns="124327" bIns="62146" anchor="ctr" anchorCtr="0">
              <a:noAutofit/>
            </a:bodyPr>
            <a:lstStyle/>
            <a:p>
              <a:pPr algn="ctr" defTabSz="1243493"/>
              <a:endParaRPr sz="2448">
                <a:solidFill>
                  <a:srgbClr val="1B3038"/>
                </a:solidFill>
                <a:latin typeface="Calibri"/>
                <a:ea typeface="Calibri"/>
                <a:cs typeface="Calibri"/>
                <a:sym typeface="Calibri"/>
              </a:endParaRPr>
            </a:p>
          </p:txBody>
        </p:sp>
      </p:grpSp>
      <p:grpSp>
        <p:nvGrpSpPr>
          <p:cNvPr id="43" name="Google Shape;1850;p115">
            <a:extLst>
              <a:ext uri="{FF2B5EF4-FFF2-40B4-BE49-F238E27FC236}">
                <a16:creationId xmlns:a16="http://schemas.microsoft.com/office/drawing/2014/main" id="{A13B6459-146D-40C4-BDD0-3BD31F2B44FA}"/>
              </a:ext>
            </a:extLst>
          </p:cNvPr>
          <p:cNvGrpSpPr/>
          <p:nvPr/>
        </p:nvGrpSpPr>
        <p:grpSpPr>
          <a:xfrm>
            <a:off x="4989889" y="601616"/>
            <a:ext cx="3331591" cy="4876022"/>
            <a:chOff x="3668721" y="442405"/>
            <a:chExt cx="2449922" cy="3585636"/>
          </a:xfrm>
        </p:grpSpPr>
        <p:pic>
          <p:nvPicPr>
            <p:cNvPr id="44" name="Google Shape;1851;p115">
              <a:extLst>
                <a:ext uri="{FF2B5EF4-FFF2-40B4-BE49-F238E27FC236}">
                  <a16:creationId xmlns:a16="http://schemas.microsoft.com/office/drawing/2014/main" id="{76DC025F-E060-4EBF-A971-D5C1847295B8}"/>
                </a:ext>
              </a:extLst>
            </p:cNvPr>
            <p:cNvPicPr preferRelativeResize="0"/>
            <p:nvPr/>
          </p:nvPicPr>
          <p:blipFill rotWithShape="1">
            <a:blip r:embed="rId5">
              <a:alphaModFix/>
            </a:blip>
            <a:srcRect/>
            <a:stretch/>
          </p:blipFill>
          <p:spPr>
            <a:xfrm>
              <a:off x="4345049" y="3025540"/>
              <a:ext cx="560050" cy="560050"/>
            </a:xfrm>
            <a:prstGeom prst="rect">
              <a:avLst/>
            </a:prstGeom>
            <a:noFill/>
            <a:ln>
              <a:noFill/>
            </a:ln>
          </p:spPr>
        </p:pic>
        <p:grpSp>
          <p:nvGrpSpPr>
            <p:cNvPr id="45" name="Google Shape;1852;p115">
              <a:extLst>
                <a:ext uri="{FF2B5EF4-FFF2-40B4-BE49-F238E27FC236}">
                  <a16:creationId xmlns:a16="http://schemas.microsoft.com/office/drawing/2014/main" id="{E794487E-4093-4AA2-AB20-0E585E013620}"/>
                </a:ext>
              </a:extLst>
            </p:cNvPr>
            <p:cNvGrpSpPr/>
            <p:nvPr/>
          </p:nvGrpSpPr>
          <p:grpSpPr>
            <a:xfrm>
              <a:off x="3668721" y="3585589"/>
              <a:ext cx="1912800" cy="442452"/>
              <a:chOff x="3668721" y="3585589"/>
              <a:chExt cx="1912800" cy="442452"/>
            </a:xfrm>
          </p:grpSpPr>
          <p:sp>
            <p:nvSpPr>
              <p:cNvPr id="53" name="Google Shape;1853;p115">
                <a:extLst>
                  <a:ext uri="{FF2B5EF4-FFF2-40B4-BE49-F238E27FC236}">
                    <a16:creationId xmlns:a16="http://schemas.microsoft.com/office/drawing/2014/main" id="{FE766271-1169-475E-A650-198162A0D118}"/>
                  </a:ext>
                </a:extLst>
              </p:cNvPr>
              <p:cNvSpPr txBox="1"/>
              <p:nvPr/>
            </p:nvSpPr>
            <p:spPr>
              <a:xfrm>
                <a:off x="3964708" y="3585589"/>
                <a:ext cx="1322700" cy="307800"/>
              </a:xfrm>
              <a:prstGeom prst="rect">
                <a:avLst/>
              </a:prstGeom>
              <a:noFill/>
              <a:ln>
                <a:noFill/>
              </a:ln>
            </p:spPr>
            <p:txBody>
              <a:bodyPr spcFirstLastPara="1" wrap="square" lIns="124327" tIns="62146" rIns="124327" bIns="62146" anchor="t" anchorCtr="0">
                <a:noAutofit/>
              </a:bodyPr>
              <a:lstStyle/>
              <a:p>
                <a:pPr algn="ctr" defTabSz="1243493"/>
                <a:r>
                  <a:rPr lang="en-US" sz="1904" dirty="0">
                    <a:solidFill>
                      <a:srgbClr val="FFFFFF"/>
                    </a:solidFill>
                    <a:latin typeface="Source Sans Pro"/>
                    <a:ea typeface="Source Sans Pro"/>
                    <a:cs typeface="Source Sans Pro"/>
                    <a:sym typeface="Source Sans Pro"/>
                  </a:rPr>
                  <a:t>write complete</a:t>
                </a:r>
                <a:endParaRPr sz="1904" dirty="0">
                  <a:solidFill>
                    <a:srgbClr val="FFFFFF"/>
                  </a:solidFill>
                </a:endParaRPr>
              </a:p>
            </p:txBody>
          </p:sp>
          <p:sp>
            <p:nvSpPr>
              <p:cNvPr id="54" name="Google Shape;1854;p115">
                <a:extLst>
                  <a:ext uri="{FF2B5EF4-FFF2-40B4-BE49-F238E27FC236}">
                    <a16:creationId xmlns:a16="http://schemas.microsoft.com/office/drawing/2014/main" id="{0299055B-EA09-4EDB-BE75-FF95D3E65EC9}"/>
                  </a:ext>
                </a:extLst>
              </p:cNvPr>
              <p:cNvSpPr txBox="1"/>
              <p:nvPr/>
            </p:nvSpPr>
            <p:spPr>
              <a:xfrm>
                <a:off x="3668721" y="3781741"/>
                <a:ext cx="1912800" cy="246300"/>
              </a:xfrm>
              <a:prstGeom prst="rect">
                <a:avLst/>
              </a:prstGeom>
              <a:noFill/>
              <a:ln>
                <a:noFill/>
              </a:ln>
            </p:spPr>
            <p:txBody>
              <a:bodyPr spcFirstLastPara="1" wrap="square" lIns="124327" tIns="62146" rIns="124327" bIns="62146" anchor="t" anchorCtr="0">
                <a:noAutofit/>
              </a:bodyPr>
              <a:lstStyle/>
              <a:p>
                <a:pPr defTabSz="1243493"/>
                <a:r>
                  <a:rPr lang="en-US" sz="1360" dirty="0">
                    <a:solidFill>
                      <a:srgbClr val="FFFFFF"/>
                    </a:solidFill>
                    <a:latin typeface="Source Sans Pro"/>
                    <a:ea typeface="Source Sans Pro"/>
                    <a:cs typeface="Source Sans Pro"/>
                    <a:sym typeface="Source Sans Pro"/>
                  </a:rPr>
                  <a:t>(new readers see updated table)</a:t>
                </a:r>
                <a:endParaRPr sz="1360" dirty="0">
                  <a:solidFill>
                    <a:srgbClr val="FFFFFF"/>
                  </a:solidFill>
                  <a:latin typeface="Source Sans Pro"/>
                  <a:ea typeface="Source Sans Pro"/>
                  <a:cs typeface="Source Sans Pro"/>
                  <a:sym typeface="Source Sans Pro"/>
                </a:endParaRPr>
              </a:p>
            </p:txBody>
          </p:sp>
        </p:grpSp>
        <p:grpSp>
          <p:nvGrpSpPr>
            <p:cNvPr id="46" name="Google Shape;1855;p115">
              <a:extLst>
                <a:ext uri="{FF2B5EF4-FFF2-40B4-BE49-F238E27FC236}">
                  <a16:creationId xmlns:a16="http://schemas.microsoft.com/office/drawing/2014/main" id="{9CCBB223-CCD0-417A-8A2E-4A09316EB504}"/>
                </a:ext>
              </a:extLst>
            </p:cNvPr>
            <p:cNvGrpSpPr/>
            <p:nvPr/>
          </p:nvGrpSpPr>
          <p:grpSpPr>
            <a:xfrm>
              <a:off x="4370449" y="442405"/>
              <a:ext cx="1748194" cy="1330374"/>
              <a:chOff x="4370449" y="442405"/>
              <a:chExt cx="1748194" cy="1330374"/>
            </a:xfrm>
          </p:grpSpPr>
          <p:pic>
            <p:nvPicPr>
              <p:cNvPr id="47" name="Google Shape;1856;p115">
                <a:extLst>
                  <a:ext uri="{FF2B5EF4-FFF2-40B4-BE49-F238E27FC236}">
                    <a16:creationId xmlns:a16="http://schemas.microsoft.com/office/drawing/2014/main" id="{E555FB81-68EF-49D4-A91B-127A5E9CC5D9}"/>
                  </a:ext>
                </a:extLst>
              </p:cNvPr>
              <p:cNvPicPr preferRelativeResize="0"/>
              <p:nvPr/>
            </p:nvPicPr>
            <p:blipFill rotWithShape="1">
              <a:blip r:embed="rId3">
                <a:alphaModFix/>
              </a:blip>
              <a:srcRect/>
              <a:stretch/>
            </p:blipFill>
            <p:spPr>
              <a:xfrm>
                <a:off x="4393193" y="1046004"/>
                <a:ext cx="377785" cy="377785"/>
              </a:xfrm>
              <a:prstGeom prst="rect">
                <a:avLst/>
              </a:prstGeom>
              <a:noFill/>
              <a:ln>
                <a:noFill/>
              </a:ln>
            </p:spPr>
          </p:pic>
          <p:pic>
            <p:nvPicPr>
              <p:cNvPr id="48" name="Google Shape;1857;p115">
                <a:extLst>
                  <a:ext uri="{FF2B5EF4-FFF2-40B4-BE49-F238E27FC236}">
                    <a16:creationId xmlns:a16="http://schemas.microsoft.com/office/drawing/2014/main" id="{69DFBDCD-06FA-4C12-B0DA-09AE19117EA3}"/>
                  </a:ext>
                </a:extLst>
              </p:cNvPr>
              <p:cNvPicPr preferRelativeResize="0"/>
              <p:nvPr/>
            </p:nvPicPr>
            <p:blipFill rotWithShape="1">
              <a:blip r:embed="rId4">
                <a:alphaModFix/>
              </a:blip>
              <a:srcRect/>
              <a:stretch/>
            </p:blipFill>
            <p:spPr>
              <a:xfrm>
                <a:off x="4370449" y="1349504"/>
                <a:ext cx="423275" cy="423275"/>
              </a:xfrm>
              <a:prstGeom prst="rect">
                <a:avLst/>
              </a:prstGeom>
              <a:noFill/>
              <a:ln>
                <a:noFill/>
              </a:ln>
            </p:spPr>
          </p:pic>
          <p:pic>
            <p:nvPicPr>
              <p:cNvPr id="49" name="Google Shape;1858;p115">
                <a:extLst>
                  <a:ext uri="{FF2B5EF4-FFF2-40B4-BE49-F238E27FC236}">
                    <a16:creationId xmlns:a16="http://schemas.microsoft.com/office/drawing/2014/main" id="{E00515A8-5730-4691-A0A0-2A1110E9B955}"/>
                  </a:ext>
                </a:extLst>
              </p:cNvPr>
              <p:cNvPicPr preferRelativeResize="0"/>
              <p:nvPr/>
            </p:nvPicPr>
            <p:blipFill rotWithShape="1">
              <a:blip r:embed="rId3">
                <a:alphaModFix/>
              </a:blip>
              <a:srcRect/>
              <a:stretch/>
            </p:blipFill>
            <p:spPr>
              <a:xfrm>
                <a:off x="4384303" y="744725"/>
                <a:ext cx="377785" cy="377785"/>
              </a:xfrm>
              <a:prstGeom prst="rect">
                <a:avLst/>
              </a:prstGeom>
              <a:noFill/>
              <a:ln>
                <a:noFill/>
              </a:ln>
            </p:spPr>
          </p:pic>
          <p:pic>
            <p:nvPicPr>
              <p:cNvPr id="50" name="Google Shape;1859;p115">
                <a:extLst>
                  <a:ext uri="{FF2B5EF4-FFF2-40B4-BE49-F238E27FC236}">
                    <a16:creationId xmlns:a16="http://schemas.microsoft.com/office/drawing/2014/main" id="{CB61E882-A8EF-41B4-8284-BDAB2C8DD827}"/>
                  </a:ext>
                </a:extLst>
              </p:cNvPr>
              <p:cNvPicPr preferRelativeResize="0"/>
              <p:nvPr/>
            </p:nvPicPr>
            <p:blipFill rotWithShape="1">
              <a:blip r:embed="rId3">
                <a:alphaModFix/>
              </a:blip>
              <a:srcRect/>
              <a:stretch/>
            </p:blipFill>
            <p:spPr>
              <a:xfrm>
                <a:off x="4393193" y="442405"/>
                <a:ext cx="377785" cy="377785"/>
              </a:xfrm>
              <a:prstGeom prst="rect">
                <a:avLst/>
              </a:prstGeom>
              <a:noFill/>
              <a:ln>
                <a:noFill/>
              </a:ln>
            </p:spPr>
          </p:pic>
          <p:sp>
            <p:nvSpPr>
              <p:cNvPr id="51" name="Google Shape;1860;p115">
                <a:extLst>
                  <a:ext uri="{FF2B5EF4-FFF2-40B4-BE49-F238E27FC236}">
                    <a16:creationId xmlns:a16="http://schemas.microsoft.com/office/drawing/2014/main" id="{69573F6A-1E4B-406E-BD72-9161708709CD}"/>
                  </a:ext>
                </a:extLst>
              </p:cNvPr>
              <p:cNvSpPr/>
              <p:nvPr/>
            </p:nvSpPr>
            <p:spPr>
              <a:xfrm>
                <a:off x="4731108" y="442405"/>
                <a:ext cx="134100" cy="615300"/>
              </a:xfrm>
              <a:prstGeom prst="rightBrace">
                <a:avLst>
                  <a:gd name="adj1" fmla="val 8333"/>
                  <a:gd name="adj2" fmla="val 50000"/>
                </a:avLst>
              </a:prstGeom>
              <a:noFill/>
              <a:ln w="25400" cap="flat" cmpd="sng">
                <a:solidFill>
                  <a:schemeClr val="accent2"/>
                </a:solidFill>
                <a:prstDash val="solid"/>
                <a:round/>
                <a:headEnd type="none" w="sm" len="sm"/>
                <a:tailEnd type="none" w="sm" len="sm"/>
              </a:ln>
              <a:effectLst>
                <a:outerShdw blurRad="40000" dist="20000" dir="5400000" rotWithShape="0">
                  <a:srgbClr val="000000">
                    <a:alpha val="37650"/>
                  </a:srgbClr>
                </a:outerShdw>
              </a:effectLst>
            </p:spPr>
            <p:txBody>
              <a:bodyPr spcFirstLastPara="1" wrap="square" lIns="124327" tIns="62146" rIns="124327" bIns="62146" anchor="ctr" anchorCtr="0">
                <a:noAutofit/>
              </a:bodyPr>
              <a:lstStyle/>
              <a:p>
                <a:pPr algn="ctr" defTabSz="1243493"/>
                <a:endParaRPr sz="2448">
                  <a:solidFill>
                    <a:srgbClr val="1B3038"/>
                  </a:solidFill>
                  <a:latin typeface="Calibri"/>
                  <a:ea typeface="Calibri"/>
                  <a:cs typeface="Calibri"/>
                  <a:sym typeface="Calibri"/>
                </a:endParaRPr>
              </a:p>
            </p:txBody>
          </p:sp>
          <p:sp>
            <p:nvSpPr>
              <p:cNvPr id="52" name="Google Shape;1861;p115">
                <a:extLst>
                  <a:ext uri="{FF2B5EF4-FFF2-40B4-BE49-F238E27FC236}">
                    <a16:creationId xmlns:a16="http://schemas.microsoft.com/office/drawing/2014/main" id="{86370B45-9163-41B7-80C9-7E1492BC9951}"/>
                  </a:ext>
                </a:extLst>
              </p:cNvPr>
              <p:cNvSpPr txBox="1"/>
              <p:nvPr/>
            </p:nvSpPr>
            <p:spPr>
              <a:xfrm>
                <a:off x="4808543" y="617116"/>
                <a:ext cx="1310100" cy="246300"/>
              </a:xfrm>
              <a:prstGeom prst="rect">
                <a:avLst/>
              </a:prstGeom>
              <a:noFill/>
              <a:ln>
                <a:noFill/>
              </a:ln>
            </p:spPr>
            <p:txBody>
              <a:bodyPr spcFirstLastPara="1" wrap="square" lIns="124327" tIns="62146" rIns="124327" bIns="62146" anchor="t" anchorCtr="0">
                <a:noAutofit/>
              </a:bodyPr>
              <a:lstStyle/>
              <a:p>
                <a:pPr algn="ctr" defTabSz="1243493"/>
                <a:r>
                  <a:rPr lang="en-US" sz="1360">
                    <a:solidFill>
                      <a:srgbClr val="FF3620"/>
                    </a:solidFill>
                    <a:latin typeface="Source Sans Pro"/>
                    <a:ea typeface="Source Sans Pro"/>
                    <a:cs typeface="Source Sans Pro"/>
                    <a:sym typeface="Source Sans Pro"/>
                  </a:rPr>
                  <a:t>New files committed</a:t>
                </a:r>
                <a:endParaRPr sz="1904"/>
              </a:p>
            </p:txBody>
          </p:sp>
        </p:grpSp>
      </p:grpSp>
    </p:spTree>
    <p:extLst>
      <p:ext uri="{BB962C8B-B14F-4D97-AF65-F5344CB8AC3E}">
        <p14:creationId xmlns:p14="http://schemas.microsoft.com/office/powerpoint/2010/main" val="108083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6"/>
          <p:cNvSpPr/>
          <p:nvPr/>
        </p:nvSpPr>
        <p:spPr>
          <a:xfrm>
            <a:off x="1401010" y="1427632"/>
            <a:ext cx="3991510" cy="915469"/>
          </a:xfrm>
          <a:prstGeom prst="rect">
            <a:avLst/>
          </a:prstGeom>
          <a:noFill/>
          <a:ln w="28575" cap="flat" cmpd="sng">
            <a:solidFill>
              <a:srgbClr val="1EA3B5"/>
            </a:solidFill>
            <a:prstDash val="solid"/>
            <a:round/>
            <a:headEnd type="none" w="sm" len="sm"/>
            <a:tailEnd type="none" w="sm" len="sm"/>
          </a:ln>
        </p:spPr>
        <p:txBody>
          <a:bodyPr spcFirstLastPara="1" wrap="square" lIns="124327" tIns="124327" rIns="124327" bIns="124327" anchor="ctr" anchorCtr="0">
            <a:noAutofit/>
          </a:bodyPr>
          <a:lstStyle/>
          <a:p>
            <a:pPr marL="1243493" indent="621746" algn="r" defTabSz="1243493"/>
            <a:endParaRPr sz="1904" b="1">
              <a:solidFill>
                <a:srgbClr val="1B3038"/>
              </a:solidFill>
            </a:endParaRPr>
          </a:p>
        </p:txBody>
      </p:sp>
      <p:sp>
        <p:nvSpPr>
          <p:cNvPr id="570" name="Google Shape;570;p56"/>
          <p:cNvSpPr/>
          <p:nvPr/>
        </p:nvSpPr>
        <p:spPr>
          <a:xfrm>
            <a:off x="1401010" y="2849247"/>
            <a:ext cx="3991510" cy="2072044"/>
          </a:xfrm>
          <a:prstGeom prst="rect">
            <a:avLst/>
          </a:prstGeom>
          <a:noFill/>
          <a:ln w="28575" cap="flat" cmpd="sng">
            <a:solidFill>
              <a:srgbClr val="1EA3B5"/>
            </a:solidFill>
            <a:prstDash val="solid"/>
            <a:round/>
            <a:headEnd type="none" w="sm" len="sm"/>
            <a:tailEnd type="none" w="sm" len="sm"/>
          </a:ln>
        </p:spPr>
        <p:txBody>
          <a:bodyPr spcFirstLastPara="1" wrap="square" lIns="124327" tIns="124327" rIns="124327" bIns="124327" anchor="ctr" anchorCtr="0">
            <a:noAutofit/>
          </a:bodyPr>
          <a:lstStyle/>
          <a:p>
            <a:pPr marL="1243493" indent="621746" algn="r" defTabSz="1243493"/>
            <a:endParaRPr sz="1904" b="1">
              <a:solidFill>
                <a:srgbClr val="1B3038"/>
              </a:solidFill>
            </a:endParaRPr>
          </a:p>
        </p:txBody>
      </p:sp>
      <p:sp>
        <p:nvSpPr>
          <p:cNvPr id="571" name="Google Shape;571;p56"/>
          <p:cNvSpPr/>
          <p:nvPr/>
        </p:nvSpPr>
        <p:spPr>
          <a:xfrm>
            <a:off x="882" y="5323848"/>
            <a:ext cx="12434711" cy="1165958"/>
          </a:xfrm>
          <a:prstGeom prst="rect">
            <a:avLst/>
          </a:prstGeom>
          <a:solidFill>
            <a:srgbClr val="1EA3B5"/>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72" name="Google Shape;572;p56"/>
          <p:cNvSpPr txBox="1">
            <a:spLocks noGrp="1"/>
          </p:cNvSpPr>
          <p:nvPr>
            <p:ph type="title" idx="4294967295"/>
          </p:nvPr>
        </p:nvSpPr>
        <p:spPr>
          <a:xfrm>
            <a:off x="143906" y="161349"/>
            <a:ext cx="12306203" cy="1165958"/>
          </a:xfrm>
          <a:prstGeom prst="rect">
            <a:avLst/>
          </a:prstGeom>
        </p:spPr>
        <p:txBody>
          <a:bodyPr spcFirstLastPara="1" wrap="square" lIns="0" tIns="46610" rIns="0" bIns="46610" anchor="ctr" anchorCtr="0">
            <a:noAutofit/>
          </a:bodyPr>
          <a:lstStyle/>
          <a:p>
            <a:pPr algn="ctr"/>
            <a:r>
              <a:rPr lang="en" sz="4896">
                <a:solidFill>
                  <a:srgbClr val="FFFFFF"/>
                </a:solidFill>
                <a:latin typeface="Barlow Light"/>
                <a:ea typeface="Barlow Light"/>
                <a:cs typeface="Barlow Light"/>
                <a:sym typeface="Barlow Light"/>
              </a:rPr>
              <a:t>Delta Lake optimizes performance</a:t>
            </a:r>
            <a:endParaRPr sz="4896">
              <a:solidFill>
                <a:srgbClr val="FFFFFF"/>
              </a:solidFill>
              <a:latin typeface="Barlow Light"/>
              <a:ea typeface="Barlow Light"/>
              <a:cs typeface="Barlow Light"/>
              <a:sym typeface="Barlow Light"/>
            </a:endParaRPr>
          </a:p>
        </p:txBody>
      </p:sp>
      <p:sp>
        <p:nvSpPr>
          <p:cNvPr id="573" name="Google Shape;573;p56"/>
          <p:cNvSpPr/>
          <p:nvPr/>
        </p:nvSpPr>
        <p:spPr>
          <a:xfrm>
            <a:off x="6390397" y="2288813"/>
            <a:ext cx="1055808" cy="689049"/>
          </a:xfrm>
          <a:prstGeom prst="rightArrow">
            <a:avLst>
              <a:gd name="adj1" fmla="val 50000"/>
              <a:gd name="adj2" fmla="val 50000"/>
            </a:avLst>
          </a:prstGeom>
          <a:solidFill>
            <a:srgbClr val="1EA3B5"/>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74" name="Google Shape;574;p56"/>
          <p:cNvSpPr txBox="1"/>
          <p:nvPr/>
        </p:nvSpPr>
        <p:spPr>
          <a:xfrm>
            <a:off x="8009534" y="1942821"/>
            <a:ext cx="3900942" cy="1431950"/>
          </a:xfrm>
          <a:prstGeom prst="rect">
            <a:avLst/>
          </a:prstGeom>
          <a:noFill/>
          <a:ln>
            <a:noFill/>
          </a:ln>
        </p:spPr>
        <p:txBody>
          <a:bodyPr spcFirstLastPara="1" wrap="square" lIns="124327" tIns="124327" rIns="124327" bIns="124327" anchor="ctr" anchorCtr="0">
            <a:noAutofit/>
          </a:bodyPr>
          <a:lstStyle/>
          <a:p>
            <a:pPr algn="ctr" defTabSz="1243493"/>
            <a:r>
              <a:rPr lang="en" sz="2448">
                <a:solidFill>
                  <a:srgbClr val="1EA3B5"/>
                </a:solidFill>
                <a:latin typeface="Barlow"/>
                <a:ea typeface="Barlow"/>
                <a:cs typeface="Barlow"/>
                <a:sym typeface="Barlow"/>
              </a:rPr>
              <a:t>Highly Performant</a:t>
            </a:r>
            <a:endParaRPr sz="2448">
              <a:solidFill>
                <a:srgbClr val="1EA3B5"/>
              </a:solidFill>
              <a:latin typeface="Barlow"/>
              <a:ea typeface="Barlow"/>
              <a:cs typeface="Barlow"/>
              <a:sym typeface="Barlow"/>
            </a:endParaRPr>
          </a:p>
          <a:p>
            <a:pPr algn="ctr" defTabSz="1243493"/>
            <a:r>
              <a:rPr lang="en" sz="2448">
                <a:solidFill>
                  <a:srgbClr val="FFFFFF"/>
                </a:solidFill>
                <a:latin typeface="Barlow"/>
                <a:ea typeface="Barlow"/>
                <a:cs typeface="Barlow"/>
                <a:sym typeface="Barlow"/>
              </a:rPr>
              <a:t>queries at scale</a:t>
            </a:r>
            <a:endParaRPr sz="1904">
              <a:latin typeface="Barlow"/>
              <a:ea typeface="Barlow"/>
              <a:cs typeface="Barlow"/>
              <a:sym typeface="Barlow"/>
            </a:endParaRPr>
          </a:p>
        </p:txBody>
      </p:sp>
      <p:sp>
        <p:nvSpPr>
          <p:cNvPr id="575" name="Google Shape;575;p56"/>
          <p:cNvSpPr txBox="1"/>
          <p:nvPr/>
        </p:nvSpPr>
        <p:spPr>
          <a:xfrm>
            <a:off x="3874320" y="5050581"/>
            <a:ext cx="4681783" cy="1633076"/>
          </a:xfrm>
          <a:prstGeom prst="rect">
            <a:avLst/>
          </a:prstGeom>
          <a:noFill/>
          <a:ln>
            <a:noFill/>
          </a:ln>
        </p:spPr>
        <p:txBody>
          <a:bodyPr spcFirstLastPara="1" wrap="square" lIns="124327" tIns="124327" rIns="124327" bIns="124327" anchor="t" anchorCtr="0">
            <a:noAutofit/>
          </a:bodyPr>
          <a:lstStyle/>
          <a:p>
            <a:pPr defTabSz="1243493"/>
            <a:endParaRPr sz="2448" b="1">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Indexing</a:t>
            </a:r>
            <a:endParaRPr sz="2448">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Compaction</a:t>
            </a:r>
            <a:endParaRPr sz="2448">
              <a:latin typeface="Barlow"/>
              <a:ea typeface="Barlow"/>
              <a:cs typeface="Barlow"/>
              <a:sym typeface="Barlow"/>
            </a:endParaRPr>
          </a:p>
          <a:p>
            <a:pPr defTabSz="1243493"/>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76" name="Google Shape;576;p56"/>
          <p:cNvSpPr txBox="1"/>
          <p:nvPr/>
        </p:nvSpPr>
        <p:spPr>
          <a:xfrm>
            <a:off x="8245031" y="5050581"/>
            <a:ext cx="3486859" cy="1557603"/>
          </a:xfrm>
          <a:prstGeom prst="rect">
            <a:avLst/>
          </a:prstGeom>
          <a:noFill/>
          <a:ln>
            <a:noFill/>
          </a:ln>
        </p:spPr>
        <p:txBody>
          <a:bodyPr spcFirstLastPara="1" wrap="square" lIns="124327" tIns="124327" rIns="124327" bIns="124327" anchor="t" anchorCtr="0">
            <a:noAutofit/>
          </a:bodyPr>
          <a:lstStyle/>
          <a:p>
            <a:pPr defTabSz="1243493"/>
            <a:endParaRPr sz="2448" b="1">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Data skipping</a:t>
            </a:r>
            <a:endParaRPr sz="2448">
              <a:latin typeface="Barlow"/>
              <a:ea typeface="Barlow"/>
              <a:cs typeface="Barlow"/>
              <a:sym typeface="Barlow"/>
            </a:endParaRPr>
          </a:p>
          <a:p>
            <a:pPr marL="621746" indent="-466310" defTabSz="1243493">
              <a:buSzPts val="1800"/>
              <a:buFont typeface="Barlow"/>
              <a:buChar char="●"/>
            </a:pPr>
            <a:r>
              <a:rPr lang="en" sz="2448">
                <a:latin typeface="Barlow"/>
                <a:ea typeface="Barlow"/>
                <a:cs typeface="Barlow"/>
                <a:sym typeface="Barlow"/>
              </a:rPr>
              <a:t>Caching</a:t>
            </a:r>
            <a:endParaRPr sz="2448">
              <a:latin typeface="Barlow"/>
              <a:ea typeface="Barlow"/>
              <a:cs typeface="Barlow"/>
              <a:sym typeface="Barlow"/>
            </a:endParaRPr>
          </a:p>
          <a:p>
            <a:pPr defTabSz="1243493"/>
            <a:endParaRPr sz="2448">
              <a:latin typeface="Barlow"/>
              <a:ea typeface="Barlow"/>
              <a:cs typeface="Barlow"/>
              <a:sym typeface="Barlow"/>
            </a:endParaRPr>
          </a:p>
          <a:p>
            <a:pPr defTabSz="1243493"/>
            <a:endParaRPr sz="3264">
              <a:latin typeface="Barlow"/>
              <a:ea typeface="Barlow"/>
              <a:cs typeface="Barlow"/>
              <a:sym typeface="Barlow"/>
            </a:endParaRPr>
          </a:p>
        </p:txBody>
      </p:sp>
      <p:sp>
        <p:nvSpPr>
          <p:cNvPr id="577" name="Google Shape;577;p56"/>
          <p:cNvSpPr txBox="1"/>
          <p:nvPr/>
        </p:nvSpPr>
        <p:spPr>
          <a:xfrm>
            <a:off x="143907" y="5581579"/>
            <a:ext cx="3171096" cy="689049"/>
          </a:xfrm>
          <a:prstGeom prst="rect">
            <a:avLst/>
          </a:prstGeom>
          <a:noFill/>
          <a:ln>
            <a:noFill/>
          </a:ln>
        </p:spPr>
        <p:txBody>
          <a:bodyPr spcFirstLastPara="1" wrap="square" lIns="124327" tIns="124327" rIns="124327" bIns="124327" anchor="t" anchorCtr="0">
            <a:noAutofit/>
          </a:bodyPr>
          <a:lstStyle/>
          <a:p>
            <a:pPr defTabSz="1243493"/>
            <a:r>
              <a:rPr lang="en" sz="2448" b="1">
                <a:latin typeface="Barlow"/>
                <a:ea typeface="Barlow"/>
                <a:cs typeface="Barlow"/>
                <a:sym typeface="Barlow"/>
              </a:rPr>
              <a:t>Key Features</a:t>
            </a:r>
            <a:endParaRPr sz="2448">
              <a:latin typeface="Barlow"/>
              <a:ea typeface="Barlow"/>
              <a:cs typeface="Barlow"/>
              <a:sym typeface="Barlow"/>
            </a:endParaRPr>
          </a:p>
          <a:p>
            <a:pPr defTabSz="1243493"/>
            <a:endParaRPr sz="3264">
              <a:latin typeface="Barlow"/>
              <a:ea typeface="Barlow"/>
              <a:cs typeface="Barlow"/>
              <a:sym typeface="Barlow"/>
            </a:endParaRPr>
          </a:p>
        </p:txBody>
      </p:sp>
      <p:grpSp>
        <p:nvGrpSpPr>
          <p:cNvPr id="578" name="Google Shape;578;p56"/>
          <p:cNvGrpSpPr/>
          <p:nvPr/>
        </p:nvGrpSpPr>
        <p:grpSpPr>
          <a:xfrm>
            <a:off x="3919991" y="3849349"/>
            <a:ext cx="364175" cy="315219"/>
            <a:chOff x="1369810" y="3559323"/>
            <a:chExt cx="267800" cy="231800"/>
          </a:xfrm>
        </p:grpSpPr>
        <p:sp>
          <p:nvSpPr>
            <p:cNvPr id="579" name="Google Shape;579;p56"/>
            <p:cNvSpPr/>
            <p:nvPr/>
          </p:nvSpPr>
          <p:spPr>
            <a:xfrm>
              <a:off x="1394310" y="35593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0" name="Google Shape;580;p56"/>
            <p:cNvSpPr/>
            <p:nvPr/>
          </p:nvSpPr>
          <p:spPr>
            <a:xfrm>
              <a:off x="1369810" y="36096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
        <p:nvSpPr>
          <p:cNvPr id="581" name="Google Shape;581;p56"/>
          <p:cNvSpPr txBox="1"/>
          <p:nvPr/>
        </p:nvSpPr>
        <p:spPr>
          <a:xfrm>
            <a:off x="3576371" y="4157500"/>
            <a:ext cx="1605742" cy="535655"/>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Transactional Log</a:t>
            </a:r>
            <a:endParaRPr sz="1632" b="1">
              <a:solidFill>
                <a:srgbClr val="FFFFFF"/>
              </a:solidFill>
              <a:latin typeface="Barlow"/>
              <a:ea typeface="Barlow"/>
              <a:cs typeface="Barlow"/>
              <a:sym typeface="Barlow"/>
            </a:endParaRPr>
          </a:p>
        </p:txBody>
      </p:sp>
      <p:sp>
        <p:nvSpPr>
          <p:cNvPr id="582" name="Google Shape;582;p56"/>
          <p:cNvSpPr txBox="1"/>
          <p:nvPr/>
        </p:nvSpPr>
        <p:spPr>
          <a:xfrm>
            <a:off x="3496618" y="3361088"/>
            <a:ext cx="1765256" cy="438968"/>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Parquet Files</a:t>
            </a:r>
            <a:endParaRPr sz="1632">
              <a:solidFill>
                <a:srgbClr val="FFFFFF"/>
              </a:solidFill>
              <a:latin typeface="Barlow"/>
              <a:ea typeface="Barlow"/>
              <a:cs typeface="Barlow"/>
              <a:sym typeface="Barlow"/>
            </a:endParaRPr>
          </a:p>
        </p:txBody>
      </p:sp>
      <p:sp>
        <p:nvSpPr>
          <p:cNvPr id="583" name="Google Shape;583;p56"/>
          <p:cNvSpPr/>
          <p:nvPr/>
        </p:nvSpPr>
        <p:spPr>
          <a:xfrm>
            <a:off x="3953831" y="3104539"/>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4" name="Google Shape;584;p56"/>
          <p:cNvSpPr/>
          <p:nvPr/>
        </p:nvSpPr>
        <p:spPr>
          <a:xfrm>
            <a:off x="4359847" y="3104539"/>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5" name="Google Shape;585;p56"/>
          <p:cNvSpPr/>
          <p:nvPr/>
        </p:nvSpPr>
        <p:spPr>
          <a:xfrm>
            <a:off x="4023571" y="3130726"/>
            <a:ext cx="334991" cy="185079"/>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6" name="Google Shape;586;p56"/>
          <p:cNvSpPr/>
          <p:nvPr/>
        </p:nvSpPr>
        <p:spPr>
          <a:xfrm>
            <a:off x="4429586" y="3130726"/>
            <a:ext cx="334991" cy="185079"/>
          </a:xfrm>
          <a:prstGeom prst="flowChartPunchedCard">
            <a:avLst/>
          </a:prstGeom>
          <a:solidFill>
            <a:srgbClr val="3D85C6"/>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7" name="Google Shape;587;p56"/>
          <p:cNvSpPr/>
          <p:nvPr/>
        </p:nvSpPr>
        <p:spPr>
          <a:xfrm>
            <a:off x="3983722" y="3158343"/>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88" name="Google Shape;588;p56"/>
          <p:cNvSpPr/>
          <p:nvPr/>
        </p:nvSpPr>
        <p:spPr>
          <a:xfrm>
            <a:off x="4389738" y="3158343"/>
            <a:ext cx="334991" cy="185079"/>
          </a:xfrm>
          <a:prstGeom prst="flowChartPunchedCard">
            <a:avLst/>
          </a:prstGeom>
          <a:solidFill>
            <a:srgbClr val="999999"/>
          </a:solidFill>
          <a:ln w="9525" cap="flat" cmpd="sng">
            <a:solidFill>
              <a:schemeClr val="dk2"/>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pic>
        <p:nvPicPr>
          <p:cNvPr id="589" name="Google Shape;589;p56"/>
          <p:cNvPicPr preferRelativeResize="0"/>
          <p:nvPr/>
        </p:nvPicPr>
        <p:blipFill>
          <a:blip r:embed="rId3">
            <a:alphaModFix/>
          </a:blip>
          <a:stretch>
            <a:fillRect/>
          </a:stretch>
        </p:blipFill>
        <p:spPr>
          <a:xfrm>
            <a:off x="1709260" y="3221747"/>
            <a:ext cx="1605742" cy="1249324"/>
          </a:xfrm>
          <a:prstGeom prst="rect">
            <a:avLst/>
          </a:prstGeom>
          <a:noFill/>
          <a:ln>
            <a:noFill/>
          </a:ln>
        </p:spPr>
      </p:pic>
      <p:grpSp>
        <p:nvGrpSpPr>
          <p:cNvPr id="590" name="Google Shape;590;p56"/>
          <p:cNvGrpSpPr/>
          <p:nvPr/>
        </p:nvGrpSpPr>
        <p:grpSpPr>
          <a:xfrm>
            <a:off x="4334482" y="3849349"/>
            <a:ext cx="364175" cy="315219"/>
            <a:chOff x="1369810" y="3559323"/>
            <a:chExt cx="267800" cy="231800"/>
          </a:xfrm>
        </p:grpSpPr>
        <p:sp>
          <p:nvSpPr>
            <p:cNvPr id="591" name="Google Shape;591;p56"/>
            <p:cNvSpPr/>
            <p:nvPr/>
          </p:nvSpPr>
          <p:spPr>
            <a:xfrm>
              <a:off x="1394310" y="35593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592" name="Google Shape;592;p56"/>
            <p:cNvSpPr/>
            <p:nvPr/>
          </p:nvSpPr>
          <p:spPr>
            <a:xfrm>
              <a:off x="1369810" y="3609623"/>
              <a:ext cx="243300" cy="181500"/>
            </a:xfrm>
            <a:prstGeom prst="flowChartMagneticTape">
              <a:avLst/>
            </a:prstGeom>
            <a:solidFill>
              <a:srgbClr val="999999"/>
            </a:solidFill>
            <a:ln w="9525" cap="flat" cmpd="sng">
              <a:solidFill>
                <a:srgbClr val="2B2B2B"/>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grpSp>
      <p:sp>
        <p:nvSpPr>
          <p:cNvPr id="593" name="Google Shape;593;p56"/>
          <p:cNvSpPr txBox="1"/>
          <p:nvPr/>
        </p:nvSpPr>
        <p:spPr>
          <a:xfrm>
            <a:off x="3315002" y="1550225"/>
            <a:ext cx="2050422" cy="689049"/>
          </a:xfrm>
          <a:prstGeom prst="rect">
            <a:avLst/>
          </a:prstGeom>
          <a:noFill/>
          <a:ln>
            <a:noFill/>
          </a:ln>
        </p:spPr>
        <p:txBody>
          <a:bodyPr spcFirstLastPara="1" wrap="square" lIns="124327" tIns="124327" rIns="124327" bIns="124327" anchor="t" anchorCtr="0">
            <a:noAutofit/>
          </a:bodyPr>
          <a:lstStyle/>
          <a:p>
            <a:pPr algn="ctr" defTabSz="1243493"/>
            <a:r>
              <a:rPr lang="en" sz="1632" b="1">
                <a:solidFill>
                  <a:srgbClr val="FFFFFF"/>
                </a:solidFill>
                <a:latin typeface="Barlow"/>
                <a:ea typeface="Barlow"/>
                <a:cs typeface="Barlow"/>
                <a:sym typeface="Barlow"/>
              </a:rPr>
              <a:t>Databricks optimized engine</a:t>
            </a:r>
            <a:endParaRPr sz="1632">
              <a:solidFill>
                <a:srgbClr val="FFFFFF"/>
              </a:solidFill>
              <a:latin typeface="Barlow"/>
              <a:ea typeface="Barlow"/>
              <a:cs typeface="Barlow"/>
              <a:sym typeface="Barlow"/>
            </a:endParaRPr>
          </a:p>
        </p:txBody>
      </p:sp>
      <p:pic>
        <p:nvPicPr>
          <p:cNvPr id="594" name="Google Shape;594;p56"/>
          <p:cNvPicPr preferRelativeResize="0"/>
          <p:nvPr/>
        </p:nvPicPr>
        <p:blipFill rotWithShape="1">
          <a:blip r:embed="rId4">
            <a:alphaModFix/>
          </a:blip>
          <a:srcRect/>
          <a:stretch/>
        </p:blipFill>
        <p:spPr>
          <a:xfrm>
            <a:off x="1801324" y="1495524"/>
            <a:ext cx="1297045" cy="689049"/>
          </a:xfrm>
          <a:prstGeom prst="rect">
            <a:avLst/>
          </a:prstGeom>
          <a:noFill/>
          <a:ln>
            <a:noFill/>
          </a:ln>
        </p:spPr>
      </p:pic>
      <p:cxnSp>
        <p:nvCxnSpPr>
          <p:cNvPr id="595" name="Google Shape;595;p56"/>
          <p:cNvCxnSpPr/>
          <p:nvPr/>
        </p:nvCxnSpPr>
        <p:spPr>
          <a:xfrm>
            <a:off x="3974611" y="2352795"/>
            <a:ext cx="0" cy="441008"/>
          </a:xfrm>
          <a:prstGeom prst="straightConnector1">
            <a:avLst/>
          </a:prstGeom>
          <a:noFill/>
          <a:ln w="9525" cap="flat" cmpd="sng">
            <a:solidFill>
              <a:schemeClr val="lt1"/>
            </a:solidFill>
            <a:prstDash val="solid"/>
            <a:round/>
            <a:headEnd type="none" w="med" len="med"/>
            <a:tailEnd type="triangle" w="med" len="med"/>
          </a:ln>
        </p:spPr>
      </p:cxnSp>
      <p:cxnSp>
        <p:nvCxnSpPr>
          <p:cNvPr id="596" name="Google Shape;596;p56"/>
          <p:cNvCxnSpPr/>
          <p:nvPr/>
        </p:nvCxnSpPr>
        <p:spPr>
          <a:xfrm>
            <a:off x="3560120" y="2352795"/>
            <a:ext cx="0" cy="441008"/>
          </a:xfrm>
          <a:prstGeom prst="straightConnector1">
            <a:avLst/>
          </a:prstGeom>
          <a:noFill/>
          <a:ln w="9525" cap="flat" cmpd="sng">
            <a:solidFill>
              <a:schemeClr val="lt1"/>
            </a:solidFill>
            <a:prstDash val="solid"/>
            <a:round/>
            <a:headEnd type="none" w="med" len="med"/>
            <a:tailEnd type="triangle" w="med" len="med"/>
          </a:ln>
        </p:spPr>
      </p:cxnSp>
      <p:cxnSp>
        <p:nvCxnSpPr>
          <p:cNvPr id="597" name="Google Shape;597;p56"/>
          <p:cNvCxnSpPr/>
          <p:nvPr/>
        </p:nvCxnSpPr>
        <p:spPr>
          <a:xfrm>
            <a:off x="3145630" y="2352795"/>
            <a:ext cx="0" cy="441008"/>
          </a:xfrm>
          <a:prstGeom prst="straightConnector1">
            <a:avLst/>
          </a:prstGeom>
          <a:noFill/>
          <a:ln w="9525" cap="flat" cmpd="sng">
            <a:solidFill>
              <a:schemeClr val="lt1"/>
            </a:solidFill>
            <a:prstDash val="solid"/>
            <a:round/>
            <a:headEnd type="none" w="med" len="med"/>
            <a:tailEnd type="triangle" w="med" len="med"/>
          </a:ln>
        </p:spPr>
      </p:cxnSp>
      <p:cxnSp>
        <p:nvCxnSpPr>
          <p:cNvPr id="598" name="Google Shape;598;p56"/>
          <p:cNvCxnSpPr/>
          <p:nvPr/>
        </p:nvCxnSpPr>
        <p:spPr>
          <a:xfrm>
            <a:off x="2731140" y="2352795"/>
            <a:ext cx="0" cy="441008"/>
          </a:xfrm>
          <a:prstGeom prst="straightConnector1">
            <a:avLst/>
          </a:prstGeom>
          <a:noFill/>
          <a:ln w="9525" cap="flat" cmpd="sng">
            <a:solidFill>
              <a:schemeClr val="lt1"/>
            </a:solidFill>
            <a:prstDash val="solid"/>
            <a:round/>
            <a:headEnd type="none" w="med" len="med"/>
            <a:tailEnd type="triangle" w="med" len="med"/>
          </a:ln>
        </p:spPr>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sp>
        <p:nvSpPr>
          <p:cNvPr id="603" name="Google Shape;603;p57"/>
          <p:cNvSpPr/>
          <p:nvPr/>
        </p:nvSpPr>
        <p:spPr>
          <a:xfrm>
            <a:off x="6782068" y="2548952"/>
            <a:ext cx="4144904" cy="3523576"/>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4327" tIns="124327" rIns="124327" bIns="124327" anchor="ctr" anchorCtr="0">
            <a:noAutofit/>
          </a:bodyPr>
          <a:lstStyle/>
          <a:p>
            <a:pPr defTabSz="1243493">
              <a:buSzPts val="1100"/>
            </a:pPr>
            <a:endParaRPr sz="1904"/>
          </a:p>
        </p:txBody>
      </p:sp>
      <p:sp>
        <p:nvSpPr>
          <p:cNvPr id="604" name="Google Shape;604;p57"/>
          <p:cNvSpPr txBox="1">
            <a:spLocks noGrp="1"/>
          </p:cNvSpPr>
          <p:nvPr>
            <p:ph type="body" idx="4294967295"/>
          </p:nvPr>
        </p:nvSpPr>
        <p:spPr>
          <a:xfrm>
            <a:off x="7049136" y="2584562"/>
            <a:ext cx="4144904" cy="3431784"/>
          </a:xfrm>
          <a:prstGeom prst="rect">
            <a:avLst/>
          </a:prstGeom>
        </p:spPr>
        <p:txBody>
          <a:bodyPr spcFirstLastPara="1" wrap="square" lIns="0" tIns="46610" rIns="0" bIns="46610" anchor="t" anchorCtr="0">
            <a:noAutofit/>
          </a:bodyPr>
          <a:lstStyle/>
          <a:p>
            <a:pPr marL="0" indent="0">
              <a:spcBef>
                <a:spcPts val="1088"/>
              </a:spcBef>
              <a:buClr>
                <a:schemeClr val="dk1"/>
              </a:buClr>
              <a:buSzPts val="1100"/>
              <a:buNone/>
            </a:pPr>
            <a:r>
              <a:rPr lang="en" sz="2176">
                <a:solidFill>
                  <a:srgbClr val="FFFFFF"/>
                </a:solidFill>
                <a:latin typeface="Courier New"/>
                <a:ea typeface="Courier New"/>
                <a:cs typeface="Courier New"/>
                <a:sym typeface="Courier New"/>
              </a:rPr>
              <a:t>CREATE TABLE ... </a:t>
            </a:r>
            <a:endParaRPr sz="2176">
              <a:solidFill>
                <a:srgbClr val="FFFFFF"/>
              </a:solidFill>
              <a:latin typeface="Courier New"/>
              <a:ea typeface="Courier New"/>
              <a:cs typeface="Courier New"/>
              <a:sym typeface="Courier New"/>
            </a:endParaRPr>
          </a:p>
          <a:p>
            <a:pPr marL="0" indent="0">
              <a:spcBef>
                <a:spcPts val="1088"/>
              </a:spcBef>
              <a:buClr>
                <a:schemeClr val="dk1"/>
              </a:buClr>
              <a:buSzPts val="1100"/>
              <a:buNone/>
            </a:pPr>
            <a:r>
              <a:rPr lang="en" sz="2176">
                <a:solidFill>
                  <a:srgbClr val="FFFFFF"/>
                </a:solidFill>
                <a:latin typeface="Courier New"/>
                <a:ea typeface="Courier New"/>
                <a:cs typeface="Courier New"/>
                <a:sym typeface="Courier New"/>
              </a:rPr>
              <a:t>USING </a:t>
            </a:r>
            <a:r>
              <a:rPr lang="en" sz="2176" b="1">
                <a:solidFill>
                  <a:srgbClr val="00FF00"/>
                </a:solidFill>
                <a:latin typeface="Courier New"/>
                <a:ea typeface="Courier New"/>
                <a:cs typeface="Courier New"/>
                <a:sym typeface="Courier New"/>
              </a:rPr>
              <a:t>delta</a:t>
            </a:r>
            <a:endParaRPr sz="2176" b="1">
              <a:solidFill>
                <a:srgbClr val="FFFFFF"/>
              </a:solidFill>
              <a:latin typeface="Courier New"/>
              <a:ea typeface="Courier New"/>
              <a:cs typeface="Courier New"/>
              <a:sym typeface="Courier New"/>
            </a:endParaRPr>
          </a:p>
          <a:p>
            <a:pPr marL="0" indent="0">
              <a:spcBef>
                <a:spcPts val="1088"/>
              </a:spcBef>
              <a:buClr>
                <a:schemeClr val="dk1"/>
              </a:buClr>
              <a:buSzPts val="1100"/>
              <a:buNone/>
            </a:pPr>
            <a:r>
              <a:rPr lang="en" sz="2176">
                <a:solidFill>
                  <a:srgbClr val="FFFFFF"/>
                </a:solidFill>
                <a:latin typeface="Courier New"/>
                <a:ea typeface="Courier New"/>
                <a:cs typeface="Courier New"/>
                <a:sym typeface="Courier New"/>
              </a:rPr>
              <a:t>…</a:t>
            </a:r>
            <a:endParaRPr sz="2176">
              <a:solidFill>
                <a:srgbClr val="FFFFFF"/>
              </a:solidFill>
              <a:latin typeface="Courier New"/>
              <a:ea typeface="Courier New"/>
              <a:cs typeface="Courier New"/>
              <a:sym typeface="Courier New"/>
            </a:endParaRPr>
          </a:p>
          <a:p>
            <a:pPr marL="621746" indent="0">
              <a:spcBef>
                <a:spcPts val="1088"/>
              </a:spcBef>
              <a:buClr>
                <a:schemeClr val="dk1"/>
              </a:buClr>
              <a:buSzPts val="1100"/>
              <a:buNone/>
            </a:pPr>
            <a:endParaRPr sz="2176">
              <a:solidFill>
                <a:srgbClr val="FFFFFF"/>
              </a:solidFill>
              <a:latin typeface="Courier New"/>
              <a:ea typeface="Courier New"/>
              <a:cs typeface="Courier New"/>
              <a:sym typeface="Courier New"/>
            </a:endParaRPr>
          </a:p>
          <a:p>
            <a:pPr marL="0" indent="0">
              <a:lnSpc>
                <a:spcPct val="115000"/>
              </a:lnSpc>
              <a:spcBef>
                <a:spcPts val="0"/>
              </a:spcBef>
              <a:buClr>
                <a:schemeClr val="dk1"/>
              </a:buClr>
              <a:buSzPts val="1100"/>
              <a:buNone/>
            </a:pPr>
            <a:r>
              <a:rPr lang="en" sz="2176">
                <a:solidFill>
                  <a:srgbClr val="FFFFFF"/>
                </a:solidFill>
                <a:latin typeface="Courier New"/>
                <a:ea typeface="Courier New"/>
                <a:cs typeface="Courier New"/>
                <a:sym typeface="Courier New"/>
              </a:rPr>
              <a:t>dataframe</a:t>
            </a:r>
            <a:endParaRPr sz="2176">
              <a:solidFill>
                <a:srgbClr val="FFFFFF"/>
              </a:solidFill>
              <a:latin typeface="Courier New"/>
              <a:ea typeface="Courier New"/>
              <a:cs typeface="Courier New"/>
              <a:sym typeface="Courier New"/>
            </a:endParaRPr>
          </a:p>
          <a:p>
            <a:pPr marL="621746" indent="0">
              <a:lnSpc>
                <a:spcPct val="115000"/>
              </a:lnSpc>
              <a:spcBef>
                <a:spcPts val="0"/>
              </a:spcBef>
              <a:buClr>
                <a:srgbClr val="000000"/>
              </a:buClr>
              <a:buSzPts val="1100"/>
              <a:buNone/>
            </a:pPr>
            <a:r>
              <a:rPr lang="en" sz="2176">
                <a:solidFill>
                  <a:srgbClr val="FFFFFF"/>
                </a:solidFill>
                <a:latin typeface="Courier New"/>
                <a:ea typeface="Courier New"/>
                <a:cs typeface="Courier New"/>
                <a:sym typeface="Courier New"/>
              </a:rPr>
              <a:t>.write</a:t>
            </a:r>
            <a:endParaRPr sz="2176">
              <a:solidFill>
                <a:srgbClr val="FFFFFF"/>
              </a:solidFill>
              <a:latin typeface="Courier New"/>
              <a:ea typeface="Courier New"/>
              <a:cs typeface="Courier New"/>
              <a:sym typeface="Courier New"/>
            </a:endParaRPr>
          </a:p>
          <a:p>
            <a:pPr marL="621746" indent="0">
              <a:lnSpc>
                <a:spcPct val="115000"/>
              </a:lnSpc>
              <a:spcBef>
                <a:spcPts val="0"/>
              </a:spcBef>
              <a:buClr>
                <a:srgbClr val="000000"/>
              </a:buClr>
              <a:buSzPts val="1100"/>
              <a:buNone/>
            </a:pPr>
            <a:r>
              <a:rPr lang="en" sz="2176">
                <a:solidFill>
                  <a:srgbClr val="FFFFFF"/>
                </a:solidFill>
                <a:latin typeface="Courier New"/>
                <a:ea typeface="Courier New"/>
                <a:cs typeface="Courier New"/>
                <a:sym typeface="Courier New"/>
              </a:rPr>
              <a:t>.format("</a:t>
            </a:r>
            <a:r>
              <a:rPr lang="en" sz="2176" b="1">
                <a:solidFill>
                  <a:srgbClr val="00FF00"/>
                </a:solidFill>
                <a:latin typeface="Courier New"/>
                <a:ea typeface="Courier New"/>
                <a:cs typeface="Courier New"/>
                <a:sym typeface="Courier New"/>
              </a:rPr>
              <a:t>delta</a:t>
            </a:r>
            <a:r>
              <a:rPr lang="en" sz="2176">
                <a:solidFill>
                  <a:srgbClr val="FFFFFF"/>
                </a:solidFill>
                <a:latin typeface="Courier New"/>
                <a:ea typeface="Courier New"/>
                <a:cs typeface="Courier New"/>
                <a:sym typeface="Courier New"/>
              </a:rPr>
              <a:t>")</a:t>
            </a:r>
            <a:endParaRPr sz="2176">
              <a:solidFill>
                <a:srgbClr val="FFFFFF"/>
              </a:solidFill>
              <a:latin typeface="Courier New"/>
              <a:ea typeface="Courier New"/>
              <a:cs typeface="Courier New"/>
              <a:sym typeface="Courier New"/>
            </a:endParaRPr>
          </a:p>
          <a:p>
            <a:pPr marL="621746" indent="0">
              <a:lnSpc>
                <a:spcPct val="115000"/>
              </a:lnSpc>
              <a:spcBef>
                <a:spcPts val="0"/>
              </a:spcBef>
              <a:buClr>
                <a:schemeClr val="dk1"/>
              </a:buClr>
              <a:buSzPts val="1100"/>
              <a:buNone/>
            </a:pPr>
            <a:r>
              <a:rPr lang="en" sz="2176">
                <a:solidFill>
                  <a:srgbClr val="FFFFFF"/>
                </a:solidFill>
                <a:latin typeface="Courier New"/>
                <a:ea typeface="Courier New"/>
                <a:cs typeface="Courier New"/>
                <a:sym typeface="Courier New"/>
              </a:rPr>
              <a:t>.save("/data")</a:t>
            </a:r>
            <a:endParaRPr sz="2176">
              <a:solidFill>
                <a:srgbClr val="FFFFFF"/>
              </a:solidFill>
              <a:latin typeface="Courier New"/>
              <a:ea typeface="Courier New"/>
              <a:cs typeface="Courier New"/>
              <a:sym typeface="Courier New"/>
            </a:endParaRPr>
          </a:p>
        </p:txBody>
      </p:sp>
      <p:sp>
        <p:nvSpPr>
          <p:cNvPr id="605" name="Google Shape;605;p57"/>
          <p:cNvSpPr/>
          <p:nvPr/>
        </p:nvSpPr>
        <p:spPr>
          <a:xfrm>
            <a:off x="1154941" y="2548952"/>
            <a:ext cx="4144904" cy="3523576"/>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606" name="Google Shape;606;p57"/>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rPr>
              <a:t>Get Started with Delta using Spark APIs</a:t>
            </a:r>
            <a:endParaRPr sz="4896">
              <a:solidFill>
                <a:srgbClr val="FFFFFF"/>
              </a:solidFill>
            </a:endParaRPr>
          </a:p>
        </p:txBody>
      </p:sp>
      <p:sp>
        <p:nvSpPr>
          <p:cNvPr id="607" name="Google Shape;607;p57"/>
          <p:cNvSpPr txBox="1">
            <a:spLocks noGrp="1"/>
          </p:cNvSpPr>
          <p:nvPr>
            <p:ph type="body" idx="4294967295"/>
          </p:nvPr>
        </p:nvSpPr>
        <p:spPr>
          <a:xfrm>
            <a:off x="1437611" y="2613766"/>
            <a:ext cx="3998445" cy="3328162"/>
          </a:xfrm>
          <a:prstGeom prst="rect">
            <a:avLst/>
          </a:prstGeom>
        </p:spPr>
        <p:txBody>
          <a:bodyPr spcFirstLastPara="1" wrap="square" lIns="0" tIns="46610" rIns="0" bIns="46610" anchor="t" anchorCtr="0">
            <a:noAutofit/>
          </a:bodyPr>
          <a:lstStyle/>
          <a:p>
            <a:pPr marL="0" indent="0">
              <a:spcBef>
                <a:spcPts val="1088"/>
              </a:spcBef>
              <a:buNone/>
            </a:pPr>
            <a:r>
              <a:rPr lang="en" sz="2176">
                <a:solidFill>
                  <a:srgbClr val="FFFFFF"/>
                </a:solidFill>
                <a:latin typeface="Courier New"/>
                <a:ea typeface="Courier New"/>
                <a:cs typeface="Courier New"/>
                <a:sym typeface="Courier New"/>
              </a:rPr>
              <a:t>CREATE TABLE ... </a:t>
            </a:r>
            <a:endParaRPr sz="2176">
              <a:solidFill>
                <a:srgbClr val="FFFFFF"/>
              </a:solidFill>
              <a:latin typeface="Courier New"/>
              <a:ea typeface="Courier New"/>
              <a:cs typeface="Courier New"/>
              <a:sym typeface="Courier New"/>
            </a:endParaRPr>
          </a:p>
          <a:p>
            <a:pPr marL="0" indent="0">
              <a:spcBef>
                <a:spcPts val="1088"/>
              </a:spcBef>
              <a:buNone/>
            </a:pPr>
            <a:r>
              <a:rPr lang="en" sz="2176">
                <a:solidFill>
                  <a:srgbClr val="FFFFFF"/>
                </a:solidFill>
                <a:latin typeface="Courier New"/>
                <a:ea typeface="Courier New"/>
                <a:cs typeface="Courier New"/>
                <a:sym typeface="Courier New"/>
              </a:rPr>
              <a:t>USING </a:t>
            </a:r>
            <a:r>
              <a:rPr lang="en" sz="2176" b="1">
                <a:solidFill>
                  <a:srgbClr val="FF9900"/>
                </a:solidFill>
                <a:latin typeface="Courier New"/>
                <a:ea typeface="Courier New"/>
                <a:cs typeface="Courier New"/>
                <a:sym typeface="Courier New"/>
              </a:rPr>
              <a:t>parquet</a:t>
            </a:r>
            <a:endParaRPr sz="2176" b="1">
              <a:solidFill>
                <a:srgbClr val="FFFFFF"/>
              </a:solidFill>
              <a:latin typeface="Courier New"/>
              <a:ea typeface="Courier New"/>
              <a:cs typeface="Courier New"/>
              <a:sym typeface="Courier New"/>
            </a:endParaRPr>
          </a:p>
          <a:p>
            <a:pPr marL="0" indent="0">
              <a:spcBef>
                <a:spcPts val="1088"/>
              </a:spcBef>
              <a:buNone/>
            </a:pPr>
            <a:r>
              <a:rPr lang="en" sz="2176">
                <a:solidFill>
                  <a:srgbClr val="FFFFFF"/>
                </a:solidFill>
                <a:latin typeface="Courier New"/>
                <a:ea typeface="Courier New"/>
                <a:cs typeface="Courier New"/>
                <a:sym typeface="Courier New"/>
              </a:rPr>
              <a:t>... </a:t>
            </a:r>
            <a:endParaRPr sz="2176">
              <a:solidFill>
                <a:srgbClr val="FFFFFF"/>
              </a:solidFill>
              <a:latin typeface="Courier New"/>
              <a:ea typeface="Courier New"/>
              <a:cs typeface="Courier New"/>
              <a:sym typeface="Courier New"/>
            </a:endParaRPr>
          </a:p>
          <a:p>
            <a:pPr marL="621746" indent="0">
              <a:spcBef>
                <a:spcPts val="1088"/>
              </a:spcBef>
              <a:buNone/>
            </a:pPr>
            <a:endParaRPr sz="2176">
              <a:solidFill>
                <a:srgbClr val="FFFFFF"/>
              </a:solidFill>
              <a:latin typeface="Courier New"/>
              <a:ea typeface="Courier New"/>
              <a:cs typeface="Courier New"/>
              <a:sym typeface="Courier New"/>
            </a:endParaRPr>
          </a:p>
          <a:p>
            <a:pPr marL="0" indent="0">
              <a:lnSpc>
                <a:spcPct val="115000"/>
              </a:lnSpc>
              <a:spcBef>
                <a:spcPts val="0"/>
              </a:spcBef>
              <a:buNone/>
            </a:pPr>
            <a:r>
              <a:rPr lang="en" sz="2176">
                <a:solidFill>
                  <a:srgbClr val="FFFFFF"/>
                </a:solidFill>
                <a:latin typeface="Courier New"/>
                <a:ea typeface="Courier New"/>
                <a:cs typeface="Courier New"/>
                <a:sym typeface="Courier New"/>
              </a:rPr>
              <a:t>dataframe</a:t>
            </a:r>
            <a:endParaRPr sz="2176">
              <a:solidFill>
                <a:srgbClr val="FFFFFF"/>
              </a:solidFill>
              <a:latin typeface="Courier New"/>
              <a:ea typeface="Courier New"/>
              <a:cs typeface="Courier New"/>
              <a:sym typeface="Courier New"/>
            </a:endParaRPr>
          </a:p>
          <a:p>
            <a:pPr marL="621746" indent="0">
              <a:lnSpc>
                <a:spcPct val="115000"/>
              </a:lnSpc>
              <a:spcBef>
                <a:spcPts val="0"/>
              </a:spcBef>
              <a:buNone/>
            </a:pPr>
            <a:r>
              <a:rPr lang="en" sz="2176">
                <a:solidFill>
                  <a:srgbClr val="FFFFFF"/>
                </a:solidFill>
                <a:latin typeface="Courier New"/>
                <a:ea typeface="Courier New"/>
                <a:cs typeface="Courier New"/>
                <a:sym typeface="Courier New"/>
              </a:rPr>
              <a:t>.write</a:t>
            </a:r>
            <a:endParaRPr sz="2176">
              <a:solidFill>
                <a:srgbClr val="FFFFFF"/>
              </a:solidFill>
              <a:latin typeface="Courier New"/>
              <a:ea typeface="Courier New"/>
              <a:cs typeface="Courier New"/>
              <a:sym typeface="Courier New"/>
            </a:endParaRPr>
          </a:p>
          <a:p>
            <a:pPr marL="621746" indent="0">
              <a:lnSpc>
                <a:spcPct val="115000"/>
              </a:lnSpc>
              <a:spcBef>
                <a:spcPts val="0"/>
              </a:spcBef>
              <a:buNone/>
            </a:pPr>
            <a:r>
              <a:rPr lang="en" sz="2176">
                <a:solidFill>
                  <a:srgbClr val="FFFFFF"/>
                </a:solidFill>
                <a:latin typeface="Courier New"/>
                <a:ea typeface="Courier New"/>
                <a:cs typeface="Courier New"/>
                <a:sym typeface="Courier New"/>
              </a:rPr>
              <a:t>.format("</a:t>
            </a:r>
            <a:r>
              <a:rPr lang="en" sz="2176" b="1">
                <a:solidFill>
                  <a:srgbClr val="FF9900"/>
                </a:solidFill>
                <a:latin typeface="Courier New"/>
                <a:ea typeface="Courier New"/>
                <a:cs typeface="Courier New"/>
                <a:sym typeface="Courier New"/>
              </a:rPr>
              <a:t>parquet</a:t>
            </a:r>
            <a:r>
              <a:rPr lang="en" sz="2176">
                <a:solidFill>
                  <a:srgbClr val="FFFFFF"/>
                </a:solidFill>
                <a:latin typeface="Courier New"/>
                <a:ea typeface="Courier New"/>
                <a:cs typeface="Courier New"/>
                <a:sym typeface="Courier New"/>
              </a:rPr>
              <a:t>")</a:t>
            </a:r>
            <a:endParaRPr sz="2176">
              <a:solidFill>
                <a:srgbClr val="FFFFFF"/>
              </a:solidFill>
              <a:latin typeface="Courier New"/>
              <a:ea typeface="Courier New"/>
              <a:cs typeface="Courier New"/>
              <a:sym typeface="Courier New"/>
            </a:endParaRPr>
          </a:p>
          <a:p>
            <a:pPr marL="621746" indent="0">
              <a:lnSpc>
                <a:spcPct val="115000"/>
              </a:lnSpc>
              <a:spcBef>
                <a:spcPts val="0"/>
              </a:spcBef>
              <a:buClr>
                <a:schemeClr val="dk1"/>
              </a:buClr>
              <a:buSzPts val="1100"/>
              <a:buNone/>
            </a:pPr>
            <a:r>
              <a:rPr lang="en" sz="2176">
                <a:solidFill>
                  <a:srgbClr val="FFFFFF"/>
                </a:solidFill>
                <a:latin typeface="Courier New"/>
                <a:ea typeface="Courier New"/>
                <a:cs typeface="Courier New"/>
                <a:sym typeface="Courier New"/>
              </a:rPr>
              <a:t>.save("/data")</a:t>
            </a:r>
            <a:endParaRPr sz="2176">
              <a:solidFill>
                <a:srgbClr val="FFFFFF"/>
              </a:solidFill>
              <a:latin typeface="Courier New"/>
              <a:ea typeface="Courier New"/>
              <a:cs typeface="Courier New"/>
              <a:sym typeface="Courier New"/>
            </a:endParaRPr>
          </a:p>
        </p:txBody>
      </p:sp>
      <p:sp>
        <p:nvSpPr>
          <p:cNvPr id="608" name="Google Shape;608;p57"/>
          <p:cNvSpPr txBox="1"/>
          <p:nvPr/>
        </p:nvSpPr>
        <p:spPr>
          <a:xfrm>
            <a:off x="1247276" y="1421751"/>
            <a:ext cx="4144904" cy="811846"/>
          </a:xfrm>
          <a:prstGeom prst="rect">
            <a:avLst/>
          </a:prstGeom>
          <a:noFill/>
          <a:ln>
            <a:noFill/>
          </a:ln>
        </p:spPr>
        <p:txBody>
          <a:bodyPr spcFirstLastPara="1" wrap="square" lIns="124327" tIns="124327" rIns="124327" bIns="124327" anchor="t" anchorCtr="0">
            <a:noAutofit/>
          </a:bodyPr>
          <a:lstStyle/>
          <a:p>
            <a:pPr defTabSz="1243493"/>
            <a:r>
              <a:rPr lang="en" sz="3264">
                <a:solidFill>
                  <a:srgbClr val="FFFFFF"/>
                </a:solidFill>
                <a:latin typeface="Barlow"/>
                <a:ea typeface="Barlow"/>
                <a:cs typeface="Barlow"/>
                <a:sym typeface="Barlow"/>
              </a:rPr>
              <a:t>Instead of </a:t>
            </a:r>
            <a:r>
              <a:rPr lang="en" sz="2448" b="1">
                <a:solidFill>
                  <a:srgbClr val="FF9900"/>
                </a:solidFill>
                <a:latin typeface="Courier New"/>
                <a:ea typeface="Courier New"/>
                <a:cs typeface="Courier New"/>
                <a:sym typeface="Courier New"/>
              </a:rPr>
              <a:t>parquet</a:t>
            </a:r>
            <a:r>
              <a:rPr lang="en" sz="3264">
                <a:solidFill>
                  <a:srgbClr val="FFFFFF"/>
                </a:solidFill>
                <a:latin typeface="Source Sans Pro"/>
                <a:ea typeface="Source Sans Pro"/>
                <a:cs typeface="Source Sans Pro"/>
                <a:sym typeface="Source Sans Pro"/>
              </a:rPr>
              <a:t>...</a:t>
            </a:r>
            <a:endParaRPr sz="3264">
              <a:solidFill>
                <a:srgbClr val="FFFFFF"/>
              </a:solidFill>
              <a:latin typeface="Source Sans Pro"/>
              <a:ea typeface="Source Sans Pro"/>
              <a:cs typeface="Source Sans Pro"/>
              <a:sym typeface="Source Sans Pro"/>
            </a:endParaRPr>
          </a:p>
        </p:txBody>
      </p:sp>
      <p:sp>
        <p:nvSpPr>
          <p:cNvPr id="609" name="Google Shape;609;p57"/>
          <p:cNvSpPr txBox="1"/>
          <p:nvPr/>
        </p:nvSpPr>
        <p:spPr>
          <a:xfrm>
            <a:off x="6949580" y="1421751"/>
            <a:ext cx="3928683" cy="811846"/>
          </a:xfrm>
          <a:prstGeom prst="rect">
            <a:avLst/>
          </a:prstGeom>
          <a:noFill/>
          <a:ln>
            <a:noFill/>
          </a:ln>
        </p:spPr>
        <p:txBody>
          <a:bodyPr spcFirstLastPara="1" wrap="square" lIns="124327" tIns="124327" rIns="124327" bIns="124327" anchor="t" anchorCtr="0">
            <a:noAutofit/>
          </a:bodyPr>
          <a:lstStyle/>
          <a:p>
            <a:pPr defTabSz="1243493"/>
            <a:r>
              <a:rPr lang="en" sz="3264">
                <a:solidFill>
                  <a:srgbClr val="FFFFFF"/>
                </a:solidFill>
                <a:latin typeface="Barlow"/>
                <a:ea typeface="Barlow"/>
                <a:cs typeface="Barlow"/>
                <a:sym typeface="Barlow"/>
              </a:rPr>
              <a:t>… simply say </a:t>
            </a:r>
            <a:r>
              <a:rPr lang="en" sz="2448" b="1">
                <a:solidFill>
                  <a:srgbClr val="00FF00"/>
                </a:solidFill>
                <a:latin typeface="Courier New"/>
                <a:ea typeface="Courier New"/>
                <a:cs typeface="Courier New"/>
                <a:sym typeface="Courier New"/>
              </a:rPr>
              <a:t>delta</a:t>
            </a:r>
            <a:endParaRPr sz="2448">
              <a:solidFill>
                <a:srgbClr val="FFFFFF"/>
              </a:solidFill>
              <a:latin typeface="Source Sans Pro"/>
              <a:ea typeface="Source Sans Pro"/>
              <a:cs typeface="Source Sans Pro"/>
              <a:sym typeface="Source Sans Pro"/>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58"/>
          <p:cNvSpPr/>
          <p:nvPr/>
        </p:nvSpPr>
        <p:spPr>
          <a:xfrm>
            <a:off x="746774" y="4652015"/>
            <a:ext cx="11131677" cy="1782390"/>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4327" tIns="124327" rIns="124327" bIns="124327" anchor="ctr" anchorCtr="0">
            <a:noAutofit/>
          </a:bodyPr>
          <a:lstStyle/>
          <a:p>
            <a:pPr defTabSz="1243493">
              <a:buSzPts val="1100"/>
            </a:pPr>
            <a:endParaRPr sz="1904"/>
          </a:p>
        </p:txBody>
      </p:sp>
      <p:sp>
        <p:nvSpPr>
          <p:cNvPr id="615" name="Google Shape;615;p58"/>
          <p:cNvSpPr/>
          <p:nvPr/>
        </p:nvSpPr>
        <p:spPr>
          <a:xfrm>
            <a:off x="746774" y="2341707"/>
            <a:ext cx="11131677" cy="1347502"/>
          </a:xfrm>
          <a:prstGeom prst="roundRect">
            <a:avLst>
              <a:gd name="adj" fmla="val 9090"/>
            </a:avLst>
          </a:prstGeom>
          <a:noFill/>
          <a:ln w="28575" cap="flat" cmpd="sng">
            <a:solidFill>
              <a:srgbClr val="38761D"/>
            </a:solidFill>
            <a:prstDash val="solid"/>
            <a:round/>
            <a:headEnd type="none" w="sm" len="sm"/>
            <a:tailEnd type="none" w="sm" len="sm"/>
          </a:ln>
        </p:spPr>
        <p:txBody>
          <a:bodyPr spcFirstLastPara="1" wrap="square" lIns="124327" tIns="124327" rIns="124327" bIns="124327" anchor="ctr" anchorCtr="0">
            <a:noAutofit/>
          </a:bodyPr>
          <a:lstStyle/>
          <a:p>
            <a:pPr defTabSz="1243493">
              <a:buSzPts val="1100"/>
            </a:pPr>
            <a:endParaRPr sz="1904"/>
          </a:p>
        </p:txBody>
      </p:sp>
      <p:sp>
        <p:nvSpPr>
          <p:cNvPr id="616" name="Google Shape;616;p58"/>
          <p:cNvSpPr txBox="1">
            <a:spLocks noGrp="1"/>
          </p:cNvSpPr>
          <p:nvPr>
            <p:ph type="title" idx="4294967295"/>
          </p:nvPr>
        </p:nvSpPr>
        <p:spPr>
          <a:xfrm>
            <a:off x="347310" y="280644"/>
            <a:ext cx="11879066" cy="1165958"/>
          </a:xfrm>
          <a:prstGeom prst="rect">
            <a:avLst/>
          </a:prstGeom>
        </p:spPr>
        <p:txBody>
          <a:bodyPr spcFirstLastPara="1" wrap="square" lIns="0" tIns="46610" rIns="0" bIns="46610" anchor="ctr" anchorCtr="0">
            <a:noAutofit/>
          </a:bodyPr>
          <a:lstStyle/>
          <a:p>
            <a:r>
              <a:rPr lang="en" sz="4896">
                <a:solidFill>
                  <a:srgbClr val="FFFFFF"/>
                </a:solidFill>
              </a:rPr>
              <a:t>Using Delta with your Existing Parquet Tables</a:t>
            </a:r>
            <a:endParaRPr sz="4896">
              <a:solidFill>
                <a:srgbClr val="FFFFFF"/>
              </a:solidFill>
            </a:endParaRPr>
          </a:p>
        </p:txBody>
      </p:sp>
      <p:sp>
        <p:nvSpPr>
          <p:cNvPr id="617" name="Google Shape;617;p58"/>
          <p:cNvSpPr txBox="1"/>
          <p:nvPr/>
        </p:nvSpPr>
        <p:spPr>
          <a:xfrm>
            <a:off x="882314" y="1421751"/>
            <a:ext cx="7652977" cy="811846"/>
          </a:xfrm>
          <a:prstGeom prst="rect">
            <a:avLst/>
          </a:prstGeom>
          <a:noFill/>
          <a:ln>
            <a:noFill/>
          </a:ln>
        </p:spPr>
        <p:txBody>
          <a:bodyPr spcFirstLastPara="1" wrap="square" lIns="124327" tIns="124327" rIns="124327" bIns="124327" anchor="t" anchorCtr="0">
            <a:noAutofit/>
          </a:bodyPr>
          <a:lstStyle/>
          <a:p>
            <a:pPr defTabSz="1243493"/>
            <a:r>
              <a:rPr lang="en" sz="3264">
                <a:solidFill>
                  <a:srgbClr val="FFFFFF"/>
                </a:solidFill>
                <a:latin typeface="Barlow"/>
                <a:ea typeface="Barlow"/>
                <a:cs typeface="Barlow"/>
                <a:sym typeface="Barlow"/>
              </a:rPr>
              <a:t>Step 1: Convert </a:t>
            </a:r>
            <a:r>
              <a:rPr lang="en" sz="2176" b="1">
                <a:solidFill>
                  <a:srgbClr val="FF9900"/>
                </a:solidFill>
                <a:latin typeface="Courier New"/>
                <a:ea typeface="Courier New"/>
                <a:cs typeface="Courier New"/>
                <a:sym typeface="Courier New"/>
              </a:rPr>
              <a:t>Parquet</a:t>
            </a:r>
            <a:r>
              <a:rPr lang="en" sz="3264">
                <a:solidFill>
                  <a:srgbClr val="FFFFFF"/>
                </a:solidFill>
                <a:latin typeface="Source Sans Pro"/>
                <a:ea typeface="Source Sans Pro"/>
                <a:cs typeface="Source Sans Pro"/>
                <a:sym typeface="Source Sans Pro"/>
              </a:rPr>
              <a:t> </a:t>
            </a:r>
            <a:r>
              <a:rPr lang="en" sz="3264">
                <a:solidFill>
                  <a:srgbClr val="FFFFFF"/>
                </a:solidFill>
                <a:latin typeface="Barlow"/>
                <a:ea typeface="Barlow"/>
                <a:cs typeface="Barlow"/>
                <a:sym typeface="Barlow"/>
              </a:rPr>
              <a:t>to</a:t>
            </a:r>
            <a:r>
              <a:rPr lang="en" sz="3264">
                <a:solidFill>
                  <a:srgbClr val="FFFFFF"/>
                </a:solidFill>
                <a:latin typeface="Source Sans Pro"/>
                <a:ea typeface="Source Sans Pro"/>
                <a:cs typeface="Source Sans Pro"/>
                <a:sym typeface="Source Sans Pro"/>
              </a:rPr>
              <a:t> </a:t>
            </a:r>
            <a:r>
              <a:rPr lang="en" sz="2176" b="1">
                <a:solidFill>
                  <a:srgbClr val="00FF00"/>
                </a:solidFill>
                <a:latin typeface="Courier New"/>
                <a:ea typeface="Courier New"/>
                <a:cs typeface="Courier New"/>
                <a:sym typeface="Courier New"/>
              </a:rPr>
              <a:t>Delta</a:t>
            </a:r>
            <a:r>
              <a:rPr lang="en" sz="3264">
                <a:solidFill>
                  <a:srgbClr val="FFFFFF"/>
                </a:solidFill>
                <a:latin typeface="Source Sans Pro"/>
                <a:ea typeface="Source Sans Pro"/>
                <a:cs typeface="Source Sans Pro"/>
                <a:sym typeface="Source Sans Pro"/>
              </a:rPr>
              <a:t> </a:t>
            </a:r>
            <a:r>
              <a:rPr lang="en" sz="3264">
                <a:solidFill>
                  <a:srgbClr val="FFFFFF"/>
                </a:solidFill>
                <a:latin typeface="Barlow"/>
                <a:ea typeface="Barlow"/>
                <a:cs typeface="Barlow"/>
                <a:sym typeface="Barlow"/>
              </a:rPr>
              <a:t>Tables</a:t>
            </a:r>
            <a:endParaRPr sz="3264">
              <a:solidFill>
                <a:srgbClr val="FFFFFF"/>
              </a:solidFill>
              <a:latin typeface="Barlow"/>
              <a:ea typeface="Barlow"/>
              <a:cs typeface="Barlow"/>
              <a:sym typeface="Barlow"/>
            </a:endParaRPr>
          </a:p>
        </p:txBody>
      </p:sp>
      <p:sp>
        <p:nvSpPr>
          <p:cNvPr id="618" name="Google Shape;618;p58"/>
          <p:cNvSpPr txBox="1">
            <a:spLocks noGrp="1"/>
          </p:cNvSpPr>
          <p:nvPr>
            <p:ph type="body" idx="4294967295"/>
          </p:nvPr>
        </p:nvSpPr>
        <p:spPr>
          <a:xfrm>
            <a:off x="819786" y="2509706"/>
            <a:ext cx="11241827" cy="1442965"/>
          </a:xfrm>
          <a:prstGeom prst="rect">
            <a:avLst/>
          </a:prstGeom>
        </p:spPr>
        <p:txBody>
          <a:bodyPr spcFirstLastPara="1" wrap="square" lIns="0" tIns="46610" rIns="0" bIns="46610" anchor="t" anchorCtr="0">
            <a:noAutofit/>
          </a:bodyPr>
          <a:lstStyle/>
          <a:p>
            <a:pPr marL="155437" marR="155437" indent="0">
              <a:lnSpc>
                <a:spcPct val="150000"/>
              </a:lnSpc>
              <a:spcBef>
                <a:spcPts val="0"/>
              </a:spcBef>
              <a:buClr>
                <a:schemeClr val="dk1"/>
              </a:buClr>
              <a:buSzPts val="1100"/>
              <a:buNone/>
            </a:pPr>
            <a:r>
              <a:rPr lang="en" sz="2176" b="1">
                <a:solidFill>
                  <a:srgbClr val="FFFFFF"/>
                </a:solidFill>
                <a:latin typeface="Courier New"/>
                <a:ea typeface="Courier New"/>
                <a:cs typeface="Courier New"/>
                <a:sym typeface="Courier New"/>
              </a:rPr>
              <a:t>CONVERT TO DELTA</a:t>
            </a:r>
            <a:r>
              <a:rPr lang="en" sz="2176">
                <a:solidFill>
                  <a:srgbClr val="FFFFFF"/>
                </a:solidFill>
                <a:latin typeface="Courier New"/>
                <a:ea typeface="Courier New"/>
                <a:cs typeface="Courier New"/>
                <a:sym typeface="Courier New"/>
              </a:rPr>
              <a:t> parquet.`path/to/table` [NO STATISTICS]</a:t>
            </a:r>
            <a:br>
              <a:rPr lang="en" sz="2176">
                <a:solidFill>
                  <a:srgbClr val="FFFFFF"/>
                </a:solidFill>
                <a:latin typeface="Courier New"/>
                <a:ea typeface="Courier New"/>
                <a:cs typeface="Courier New"/>
                <a:sym typeface="Courier New"/>
              </a:rPr>
            </a:br>
            <a:r>
              <a:rPr lang="en" sz="2176">
                <a:solidFill>
                  <a:srgbClr val="FFFFFF"/>
                </a:solidFill>
                <a:latin typeface="Courier New"/>
                <a:ea typeface="Courier New"/>
                <a:cs typeface="Courier New"/>
                <a:sym typeface="Courier New"/>
              </a:rPr>
              <a:t>[PARTITIONED BY (col_name1 col_type1, col_name2 col_type2, ...)]</a:t>
            </a:r>
            <a:endParaRPr sz="1904">
              <a:solidFill>
                <a:srgbClr val="FFFFFF"/>
              </a:solidFill>
              <a:latin typeface="Courier New"/>
              <a:ea typeface="Courier New"/>
              <a:cs typeface="Courier New"/>
              <a:sym typeface="Courier New"/>
            </a:endParaRPr>
          </a:p>
          <a:p>
            <a:pPr marL="621746" indent="621746">
              <a:lnSpc>
                <a:spcPct val="115000"/>
              </a:lnSpc>
              <a:spcBef>
                <a:spcPts val="0"/>
              </a:spcBef>
              <a:buClr>
                <a:schemeClr val="dk1"/>
              </a:buClr>
              <a:buSzPts val="1100"/>
              <a:buNone/>
            </a:pPr>
            <a:endParaRPr sz="1904">
              <a:solidFill>
                <a:srgbClr val="FFFFFF"/>
              </a:solidFill>
              <a:latin typeface="Courier New"/>
              <a:ea typeface="Courier New"/>
              <a:cs typeface="Courier New"/>
              <a:sym typeface="Courier New"/>
            </a:endParaRPr>
          </a:p>
        </p:txBody>
      </p:sp>
      <p:sp>
        <p:nvSpPr>
          <p:cNvPr id="619" name="Google Shape;619;p58"/>
          <p:cNvSpPr txBox="1"/>
          <p:nvPr/>
        </p:nvSpPr>
        <p:spPr>
          <a:xfrm>
            <a:off x="829862" y="4684516"/>
            <a:ext cx="8961314" cy="1705285"/>
          </a:xfrm>
          <a:prstGeom prst="rect">
            <a:avLst/>
          </a:prstGeom>
          <a:noFill/>
          <a:ln>
            <a:noFill/>
          </a:ln>
        </p:spPr>
        <p:txBody>
          <a:bodyPr spcFirstLastPara="1" wrap="square" lIns="124327" tIns="124327" rIns="124327" bIns="124327" anchor="t" anchorCtr="0">
            <a:noAutofit/>
          </a:bodyPr>
          <a:lstStyle/>
          <a:p>
            <a:pPr marL="155437" marR="155437" defTabSz="1243493">
              <a:lnSpc>
                <a:spcPct val="150000"/>
              </a:lnSpc>
            </a:pPr>
            <a:r>
              <a:rPr lang="en" sz="2176" b="1">
                <a:solidFill>
                  <a:srgbClr val="FFFFFF"/>
                </a:solidFill>
                <a:latin typeface="Courier New"/>
                <a:ea typeface="Courier New"/>
                <a:cs typeface="Courier New"/>
                <a:sym typeface="Courier New"/>
              </a:rPr>
              <a:t>OPTIMIZE events</a:t>
            </a:r>
            <a:br>
              <a:rPr lang="en" sz="2176">
                <a:solidFill>
                  <a:srgbClr val="FFFFFF"/>
                </a:solidFill>
                <a:latin typeface="Courier New"/>
                <a:ea typeface="Courier New"/>
                <a:cs typeface="Courier New"/>
                <a:sym typeface="Courier New"/>
              </a:rPr>
            </a:br>
            <a:r>
              <a:rPr lang="en" sz="2176">
                <a:solidFill>
                  <a:srgbClr val="FFFFFF"/>
                </a:solidFill>
                <a:latin typeface="Courier New"/>
                <a:ea typeface="Courier New"/>
                <a:cs typeface="Courier New"/>
                <a:sym typeface="Courier New"/>
              </a:rPr>
              <a:t>WHERE date &gt;= current_timestamp() - INTERVAL 1 day</a:t>
            </a:r>
            <a:br>
              <a:rPr lang="en" sz="2176">
                <a:solidFill>
                  <a:srgbClr val="FFFFFF"/>
                </a:solidFill>
                <a:latin typeface="Courier New"/>
                <a:ea typeface="Courier New"/>
                <a:cs typeface="Courier New"/>
                <a:sym typeface="Courier New"/>
              </a:rPr>
            </a:br>
            <a:r>
              <a:rPr lang="en" sz="2176">
                <a:solidFill>
                  <a:srgbClr val="FFFFFF"/>
                </a:solidFill>
                <a:latin typeface="Courier New"/>
                <a:ea typeface="Courier New"/>
                <a:cs typeface="Courier New"/>
                <a:sym typeface="Courier New"/>
              </a:rPr>
              <a:t>ZORDER BY (eventType)</a:t>
            </a:r>
            <a:endParaRPr sz="1360">
              <a:solidFill>
                <a:srgbClr val="052247"/>
              </a:solidFill>
              <a:highlight>
                <a:srgbClr val="EDF9FA"/>
              </a:highlight>
              <a:latin typeface="Consolas"/>
              <a:ea typeface="Consolas"/>
              <a:cs typeface="Consolas"/>
              <a:sym typeface="Consolas"/>
            </a:endParaRPr>
          </a:p>
        </p:txBody>
      </p:sp>
      <p:sp>
        <p:nvSpPr>
          <p:cNvPr id="620" name="Google Shape;620;p58"/>
          <p:cNvSpPr txBox="1"/>
          <p:nvPr/>
        </p:nvSpPr>
        <p:spPr>
          <a:xfrm>
            <a:off x="933485" y="3801106"/>
            <a:ext cx="10460986" cy="747388"/>
          </a:xfrm>
          <a:prstGeom prst="rect">
            <a:avLst/>
          </a:prstGeom>
          <a:noFill/>
          <a:ln>
            <a:noFill/>
          </a:ln>
        </p:spPr>
        <p:txBody>
          <a:bodyPr spcFirstLastPara="1" wrap="square" lIns="124327" tIns="124327" rIns="124327" bIns="124327" anchor="t" anchorCtr="0">
            <a:noAutofit/>
          </a:bodyPr>
          <a:lstStyle/>
          <a:p>
            <a:pPr defTabSz="1243493"/>
            <a:r>
              <a:rPr lang="en" sz="3264">
                <a:solidFill>
                  <a:srgbClr val="FFFFFF"/>
                </a:solidFill>
                <a:latin typeface="Barlow"/>
                <a:ea typeface="Barlow"/>
                <a:cs typeface="Barlow"/>
                <a:sym typeface="Barlow"/>
              </a:rPr>
              <a:t>Step 2: Optimize Layout for Fast Queries</a:t>
            </a:r>
            <a:endParaRPr sz="3264">
              <a:solidFill>
                <a:srgbClr val="FFFFFF"/>
              </a:solidFill>
              <a:latin typeface="Barlow"/>
              <a:ea typeface="Barlow"/>
              <a:cs typeface="Barlow"/>
              <a:sym typeface="Barlow"/>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59"/>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rPr>
              <a:t>Upsert/Merge: Fine-grained Updates</a:t>
            </a:r>
            <a:endParaRPr sz="4896">
              <a:solidFill>
                <a:srgbClr val="FFFFFF"/>
              </a:solidFill>
            </a:endParaRPr>
          </a:p>
        </p:txBody>
      </p:sp>
      <p:sp>
        <p:nvSpPr>
          <p:cNvPr id="626" name="Google Shape;626;p59"/>
          <p:cNvSpPr txBox="1">
            <a:spLocks noGrp="1"/>
          </p:cNvSpPr>
          <p:nvPr>
            <p:ph type="body" idx="4294967295"/>
          </p:nvPr>
        </p:nvSpPr>
        <p:spPr>
          <a:xfrm>
            <a:off x="450933" y="1903011"/>
            <a:ext cx="11828478" cy="4029858"/>
          </a:xfrm>
          <a:prstGeom prst="rect">
            <a:avLst/>
          </a:prstGeom>
        </p:spPr>
        <p:txBody>
          <a:bodyPr spcFirstLastPara="1" wrap="square" lIns="0" tIns="46610" rIns="0" bIns="46610" anchor="t" anchorCtr="0">
            <a:noAutofit/>
          </a:bodyPr>
          <a:lstStyle/>
          <a:p>
            <a:pPr marL="155437" marR="155437" indent="0">
              <a:lnSpc>
                <a:spcPct val="150000"/>
              </a:lnSpc>
              <a:spcBef>
                <a:spcPts val="0"/>
              </a:spcBef>
              <a:buClr>
                <a:schemeClr val="dk1"/>
              </a:buClr>
              <a:buSzPts val="1100"/>
              <a:buNone/>
            </a:pPr>
            <a:r>
              <a:rPr lang="en" sz="2176">
                <a:solidFill>
                  <a:srgbClr val="FFFFFF"/>
                </a:solidFill>
                <a:latin typeface="Courier New"/>
                <a:ea typeface="Courier New"/>
                <a:cs typeface="Courier New"/>
                <a:sym typeface="Courier New"/>
              </a:rPr>
              <a:t>MERGE</a:t>
            </a: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INTO</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customers    </a:t>
            </a:r>
            <a:r>
              <a:rPr lang="en" sz="2176" b="1">
                <a:solidFill>
                  <a:srgbClr val="00FF00"/>
                </a:solidFill>
                <a:latin typeface="Courier New"/>
                <a:ea typeface="Courier New"/>
                <a:cs typeface="Courier New"/>
                <a:sym typeface="Courier New"/>
              </a:rPr>
              <a:t>-- Delta table</a:t>
            </a:r>
            <a:br>
              <a:rPr lang="en" sz="2176">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USING</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updates</a:t>
            </a:r>
            <a:br>
              <a:rPr lang="en" sz="2176">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ON</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customers.customerId</a:t>
            </a:r>
            <a:r>
              <a:rPr lang="en" sz="2176">
                <a:solidFill>
                  <a:srgbClr val="052247"/>
                </a:solidFill>
                <a:latin typeface="Courier New"/>
                <a:ea typeface="Courier New"/>
                <a:cs typeface="Courier New"/>
                <a:sym typeface="Courier New"/>
              </a:rPr>
              <a:t> </a:t>
            </a:r>
            <a:r>
              <a:rPr lang="en" sz="2176">
                <a:solidFill>
                  <a:srgbClr val="3F7F5F"/>
                </a:solidFill>
                <a:latin typeface="Courier New"/>
                <a:ea typeface="Courier New"/>
                <a:cs typeface="Courier New"/>
                <a:sym typeface="Courier New"/>
              </a:rPr>
              <a: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updates.customerId</a:t>
            </a:r>
            <a:br>
              <a:rPr lang="en" sz="2176">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WHEN</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MATCHED</a:t>
            </a: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THEN</a:t>
            </a:r>
            <a:br>
              <a:rPr lang="en" sz="2176">
                <a:solidFill>
                  <a:srgbClr val="052247"/>
                </a:solidFill>
                <a:latin typeface="Courier New"/>
                <a:ea typeface="Courier New"/>
                <a:cs typeface="Courier New"/>
                <a:sym typeface="Courier New"/>
              </a:rPr>
            </a:b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UPDATE SET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address</a:t>
            </a:r>
            <a:r>
              <a:rPr lang="en" sz="2176">
                <a:solidFill>
                  <a:srgbClr val="052247"/>
                </a:solidFill>
                <a:latin typeface="Courier New"/>
                <a:ea typeface="Courier New"/>
                <a:cs typeface="Courier New"/>
                <a:sym typeface="Courier New"/>
              </a:rPr>
              <a:t> </a:t>
            </a:r>
            <a:r>
              <a:rPr lang="en" sz="2176">
                <a:solidFill>
                  <a:srgbClr val="3F7F5F"/>
                </a:solidFill>
                <a:latin typeface="Courier New"/>
                <a:ea typeface="Courier New"/>
                <a:cs typeface="Courier New"/>
                <a:sym typeface="Courier New"/>
              </a:rPr>
              <a: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updates.address</a:t>
            </a:r>
            <a:br>
              <a:rPr lang="en" sz="2176">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WHEN NOT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MATCHED</a:t>
            </a:r>
            <a:br>
              <a:rPr lang="en" sz="2176">
                <a:solidFill>
                  <a:srgbClr val="052247"/>
                </a:solidFill>
                <a:latin typeface="Courier New"/>
                <a:ea typeface="Courier New"/>
                <a:cs typeface="Courier New"/>
                <a:sym typeface="Courier New"/>
              </a:rPr>
            </a:b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THEN INSERT</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(customerId, address)</a:t>
            </a:r>
            <a:r>
              <a:rPr lang="en" sz="2176">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VALUES</a:t>
            </a:r>
            <a:r>
              <a:rPr lang="en" sz="2176">
                <a:solidFill>
                  <a:srgbClr val="052247"/>
                </a:solidFill>
                <a:latin typeface="Courier New"/>
                <a:ea typeface="Courier New"/>
                <a:cs typeface="Courier New"/>
                <a:sym typeface="Courier New"/>
              </a:rPr>
              <a:t> </a:t>
            </a:r>
            <a:r>
              <a:rPr lang="en" sz="2176">
                <a:solidFill>
                  <a:srgbClr val="FFFFFF"/>
                </a:solidFill>
                <a:latin typeface="Courier New"/>
                <a:ea typeface="Courier New"/>
                <a:cs typeface="Courier New"/>
                <a:sym typeface="Courier New"/>
              </a:rPr>
              <a:t>(updates.customerId, updates.address)</a:t>
            </a:r>
            <a:endParaRPr sz="2176">
              <a:solidFill>
                <a:srgbClr val="FFFFFF"/>
              </a:solidFill>
              <a:latin typeface="Courier New"/>
              <a:ea typeface="Courier New"/>
              <a:cs typeface="Courier New"/>
              <a:sym typeface="Courier New"/>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60"/>
          <p:cNvSpPr/>
          <p:nvPr/>
        </p:nvSpPr>
        <p:spPr>
          <a:xfrm>
            <a:off x="5835704" y="1411518"/>
            <a:ext cx="6366262" cy="2561191"/>
          </a:xfrm>
          <a:prstGeom prst="roundRect">
            <a:avLst>
              <a:gd name="adj" fmla="val 470"/>
            </a:avLst>
          </a:prstGeom>
          <a:noFill/>
          <a:ln w="28575" cap="flat" cmpd="sng">
            <a:solidFill>
              <a:schemeClr val="accent3"/>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632" name="Google Shape;632;p60"/>
          <p:cNvSpPr/>
          <p:nvPr/>
        </p:nvSpPr>
        <p:spPr>
          <a:xfrm>
            <a:off x="447839" y="1459861"/>
            <a:ext cx="7562409" cy="4807844"/>
          </a:xfrm>
          <a:prstGeom prst="corner">
            <a:avLst>
              <a:gd name="adj1" fmla="val 35425"/>
              <a:gd name="adj2" fmla="val 105280"/>
            </a:avLst>
          </a:prstGeom>
          <a:noFill/>
          <a:ln w="28575" cap="flat" cmpd="sng">
            <a:solidFill>
              <a:schemeClr val="accent3"/>
            </a:solidFill>
            <a:prstDash val="solid"/>
            <a:round/>
            <a:headEnd type="none" w="sm" len="sm"/>
            <a:tailEnd type="none" w="sm" len="sm"/>
          </a:ln>
        </p:spPr>
        <p:txBody>
          <a:bodyPr spcFirstLastPara="1" wrap="square" lIns="124327" tIns="124327" rIns="124327" bIns="124327" anchor="ctr" anchorCtr="0">
            <a:noAutofit/>
          </a:bodyPr>
          <a:lstStyle/>
          <a:p>
            <a:pPr defTabSz="1243493"/>
            <a:endParaRPr sz="1904"/>
          </a:p>
        </p:txBody>
      </p:sp>
      <p:sp>
        <p:nvSpPr>
          <p:cNvPr id="633" name="Google Shape;633;p60"/>
          <p:cNvSpPr txBox="1">
            <a:spLocks noGrp="1"/>
          </p:cNvSpPr>
          <p:nvPr>
            <p:ph type="body" idx="4294967295"/>
          </p:nvPr>
        </p:nvSpPr>
        <p:spPr>
          <a:xfrm>
            <a:off x="5776576" y="2396238"/>
            <a:ext cx="6697528" cy="2322941"/>
          </a:xfrm>
          <a:prstGeom prst="rect">
            <a:avLst/>
          </a:prstGeom>
        </p:spPr>
        <p:txBody>
          <a:bodyPr spcFirstLastPara="1" wrap="square" lIns="0" tIns="46610" rIns="0" bIns="46610" anchor="t" anchorCtr="0">
            <a:noAutofit/>
          </a:bodyPr>
          <a:lstStyle/>
          <a:p>
            <a:pPr marL="155437" marR="155437" indent="0">
              <a:lnSpc>
                <a:spcPct val="150000"/>
              </a:lnSpc>
              <a:spcBef>
                <a:spcPts val="0"/>
              </a:spcBef>
              <a:buNone/>
            </a:pPr>
            <a:r>
              <a:rPr lang="en" sz="1904" b="1">
                <a:solidFill>
                  <a:schemeClr val="accent4"/>
                </a:solidFill>
                <a:latin typeface="Courier New"/>
                <a:ea typeface="Courier New"/>
                <a:cs typeface="Courier New"/>
                <a:sym typeface="Courier New"/>
              </a:rPr>
              <a:t>INSERT</a:t>
            </a:r>
            <a:r>
              <a:rPr lang="en" sz="1904">
                <a:solidFill>
                  <a:schemeClr val="accent4"/>
                </a:solidFill>
                <a:latin typeface="Courier New"/>
                <a:ea typeface="Courier New"/>
                <a:cs typeface="Courier New"/>
                <a:sym typeface="Courier New"/>
              </a:rPr>
              <a:t> </a:t>
            </a:r>
            <a:r>
              <a:rPr lang="en" sz="1904" b="1">
                <a:solidFill>
                  <a:schemeClr val="accent4"/>
                </a:solidFill>
                <a:latin typeface="Courier New"/>
                <a:ea typeface="Courier New"/>
                <a:cs typeface="Courier New"/>
                <a:sym typeface="Courier New"/>
              </a:rPr>
              <a:t>INTO</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my_table</a:t>
            </a:r>
            <a:br>
              <a:rPr lang="en" sz="1904">
                <a:solidFill>
                  <a:srgbClr val="052247"/>
                </a:solidFill>
                <a:latin typeface="Courier New"/>
                <a:ea typeface="Courier New"/>
                <a:cs typeface="Courier New"/>
                <a:sym typeface="Courier New"/>
              </a:rPr>
            </a:br>
            <a:r>
              <a:rPr lang="en" sz="1904">
                <a:solidFill>
                  <a:srgbClr val="052247"/>
                </a:solidFill>
                <a:latin typeface="Courier New"/>
                <a:ea typeface="Courier New"/>
                <a:cs typeface="Courier New"/>
                <a:sym typeface="Courier New"/>
              </a:rPr>
              <a:t>    </a:t>
            </a:r>
            <a:r>
              <a:rPr lang="en" sz="1904" b="1">
                <a:solidFill>
                  <a:schemeClr val="accent4"/>
                </a:solidFill>
                <a:latin typeface="Courier New"/>
                <a:ea typeface="Courier New"/>
                <a:cs typeface="Courier New"/>
                <a:sym typeface="Courier New"/>
              </a:rPr>
              <a:t>SELECT * FROM</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my_table</a:t>
            </a:r>
            <a:r>
              <a:rPr lang="en" sz="1904">
                <a:solidFill>
                  <a:srgbClr val="052247"/>
                </a:solidFill>
                <a:latin typeface="Courier New"/>
                <a:ea typeface="Courier New"/>
                <a:cs typeface="Courier New"/>
                <a:sym typeface="Courier New"/>
              </a:rPr>
              <a:t> </a:t>
            </a:r>
            <a:r>
              <a:rPr lang="en" sz="1904" b="1">
                <a:solidFill>
                  <a:schemeClr val="accent4"/>
                </a:solidFill>
                <a:latin typeface="Courier New"/>
                <a:ea typeface="Courier New"/>
                <a:cs typeface="Courier New"/>
                <a:sym typeface="Courier New"/>
              </a:rPr>
              <a:t>TIMESTAMP AS OF</a:t>
            </a:r>
            <a:r>
              <a:rPr lang="en" sz="1904">
                <a:solidFill>
                  <a:srgbClr val="052247"/>
                </a:solidFill>
                <a:latin typeface="Courier New"/>
                <a:ea typeface="Courier New"/>
                <a:cs typeface="Courier New"/>
                <a:sym typeface="Courier New"/>
              </a:rPr>
              <a:t> </a:t>
            </a:r>
            <a:endParaRPr sz="1904">
              <a:solidFill>
                <a:srgbClr val="052247"/>
              </a:solidFill>
              <a:latin typeface="Courier New"/>
              <a:ea typeface="Courier New"/>
              <a:cs typeface="Courier New"/>
              <a:sym typeface="Courier New"/>
            </a:endParaRPr>
          </a:p>
          <a:p>
            <a:pPr marL="0" marR="155437" indent="0">
              <a:lnSpc>
                <a:spcPct val="150000"/>
              </a:lnSpc>
              <a:spcBef>
                <a:spcPts val="0"/>
              </a:spcBef>
              <a:buClr>
                <a:schemeClr val="dk1"/>
              </a:buClr>
              <a:buSzPts val="1100"/>
              <a:buNone/>
            </a:pPr>
            <a:r>
              <a:rPr lang="en" sz="1904">
                <a:solidFill>
                  <a:srgbClr val="FFFFFF"/>
                </a:solidFill>
                <a:latin typeface="Courier New"/>
                <a:ea typeface="Courier New"/>
                <a:cs typeface="Courier New"/>
                <a:sym typeface="Courier New"/>
              </a:rPr>
              <a:t>     date_sub(</a:t>
            </a:r>
            <a:r>
              <a:rPr lang="en" sz="1904" b="1">
                <a:solidFill>
                  <a:schemeClr val="accent4"/>
                </a:solidFill>
                <a:latin typeface="Courier New"/>
                <a:ea typeface="Courier New"/>
                <a:cs typeface="Courier New"/>
                <a:sym typeface="Courier New"/>
              </a:rPr>
              <a:t>current_date</a:t>
            </a:r>
            <a:r>
              <a:rPr lang="en" sz="1904">
                <a:solidFill>
                  <a:srgbClr val="FFFFFF"/>
                </a:solidFill>
                <a:latin typeface="Courier New"/>
                <a:ea typeface="Courier New"/>
                <a:cs typeface="Courier New"/>
                <a:sym typeface="Courier New"/>
              </a:rPr>
              <a:t>(), 1)</a:t>
            </a:r>
            <a:endParaRPr sz="1904">
              <a:solidFill>
                <a:srgbClr val="FFFFFF"/>
              </a:solidFill>
              <a:latin typeface="Courier New"/>
              <a:ea typeface="Courier New"/>
              <a:cs typeface="Courier New"/>
              <a:sym typeface="Courier New"/>
            </a:endParaRPr>
          </a:p>
          <a:p>
            <a:pPr marL="0" indent="0">
              <a:spcBef>
                <a:spcPts val="1088"/>
              </a:spcBef>
              <a:buNone/>
            </a:pPr>
            <a:endParaRPr sz="1904"/>
          </a:p>
        </p:txBody>
      </p:sp>
      <p:sp>
        <p:nvSpPr>
          <p:cNvPr id="634" name="Google Shape;634;p60"/>
          <p:cNvSpPr txBox="1">
            <a:spLocks noGrp="1"/>
          </p:cNvSpPr>
          <p:nvPr>
            <p:ph type="title" idx="4294967295"/>
          </p:nvPr>
        </p:nvSpPr>
        <p:spPr>
          <a:xfrm>
            <a:off x="509342" y="1109625"/>
            <a:ext cx="5602147" cy="1165958"/>
          </a:xfrm>
          <a:prstGeom prst="rect">
            <a:avLst/>
          </a:prstGeom>
        </p:spPr>
        <p:txBody>
          <a:bodyPr spcFirstLastPara="1" wrap="square" lIns="0" tIns="46610" rIns="0" bIns="46610" anchor="ctr" anchorCtr="0">
            <a:noAutofit/>
          </a:bodyPr>
          <a:lstStyle/>
          <a:p>
            <a:r>
              <a:rPr lang="en" sz="2720">
                <a:solidFill>
                  <a:srgbClr val="FFFFFF"/>
                </a:solidFill>
              </a:rPr>
              <a:t>Reproduce experiments &amp; reports</a:t>
            </a:r>
            <a:endParaRPr sz="2720">
              <a:solidFill>
                <a:srgbClr val="FFFFFF"/>
              </a:solidFill>
            </a:endParaRPr>
          </a:p>
        </p:txBody>
      </p:sp>
      <p:sp>
        <p:nvSpPr>
          <p:cNvPr id="635" name="Google Shape;635;p60"/>
          <p:cNvSpPr txBox="1">
            <a:spLocks noGrp="1"/>
          </p:cNvSpPr>
          <p:nvPr>
            <p:ph type="title" idx="4294967295"/>
          </p:nvPr>
        </p:nvSpPr>
        <p:spPr>
          <a:xfrm>
            <a:off x="5942930" y="1109625"/>
            <a:ext cx="5602147" cy="1165958"/>
          </a:xfrm>
          <a:prstGeom prst="rect">
            <a:avLst/>
          </a:prstGeom>
        </p:spPr>
        <p:txBody>
          <a:bodyPr spcFirstLastPara="1" wrap="square" lIns="0" tIns="46610" rIns="0" bIns="46610" anchor="ctr" anchorCtr="0">
            <a:noAutofit/>
          </a:bodyPr>
          <a:lstStyle/>
          <a:p>
            <a:r>
              <a:rPr lang="en" sz="2720">
                <a:solidFill>
                  <a:srgbClr val="FFFFFF"/>
                </a:solidFill>
              </a:rPr>
              <a:t>Rollback accidental bad writes</a:t>
            </a:r>
            <a:endParaRPr sz="2720">
              <a:solidFill>
                <a:srgbClr val="FFFFFF"/>
              </a:solidFill>
            </a:endParaRPr>
          </a:p>
        </p:txBody>
      </p:sp>
      <p:sp>
        <p:nvSpPr>
          <p:cNvPr id="636" name="Google Shape;636;p60"/>
          <p:cNvSpPr txBox="1">
            <a:spLocks noGrp="1"/>
          </p:cNvSpPr>
          <p:nvPr>
            <p:ph type="body" idx="4294967295"/>
          </p:nvPr>
        </p:nvSpPr>
        <p:spPr>
          <a:xfrm>
            <a:off x="420322" y="2317501"/>
            <a:ext cx="5403061" cy="2480415"/>
          </a:xfrm>
          <a:prstGeom prst="rect">
            <a:avLst/>
          </a:prstGeom>
        </p:spPr>
        <p:txBody>
          <a:bodyPr spcFirstLastPara="1" wrap="square" lIns="0" tIns="46610" rIns="0" bIns="46610" anchor="t" anchorCtr="0">
            <a:noAutofit/>
          </a:bodyPr>
          <a:lstStyle/>
          <a:p>
            <a:pPr marL="155437" marR="155437" indent="0">
              <a:lnSpc>
                <a:spcPct val="150000"/>
              </a:lnSpc>
              <a:spcBef>
                <a:spcPts val="0"/>
              </a:spcBef>
              <a:buNone/>
            </a:pPr>
            <a:r>
              <a:rPr lang="en" sz="2448" b="1">
                <a:solidFill>
                  <a:schemeClr val="accent4"/>
                </a:solidFill>
                <a:latin typeface="Courier New"/>
                <a:ea typeface="Courier New"/>
                <a:cs typeface="Courier New"/>
                <a:sym typeface="Courier New"/>
              </a:rPr>
              <a:t>SELECT count</a:t>
            </a:r>
            <a:r>
              <a:rPr lang="en" sz="1904">
                <a:solidFill>
                  <a:srgbClr val="FFFFFF"/>
                </a:solidFill>
                <a:latin typeface="Courier New"/>
                <a:ea typeface="Courier New"/>
                <a:cs typeface="Courier New"/>
                <a:sym typeface="Courier New"/>
              </a:rPr>
              <a:t>(*)</a:t>
            </a:r>
            <a:r>
              <a:rPr lang="en" sz="1904">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FROM</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events</a:t>
            </a:r>
            <a:r>
              <a:rPr lang="en" sz="1904">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TIMESTAMP</a:t>
            </a:r>
            <a:r>
              <a:rPr lang="en" sz="1904">
                <a:solidFill>
                  <a:srgbClr val="052247"/>
                </a:solidFill>
                <a:latin typeface="Courier New"/>
                <a:ea typeface="Courier New"/>
                <a:cs typeface="Courier New"/>
                <a:sym typeface="Courier New"/>
              </a:rPr>
              <a:t> </a:t>
            </a:r>
            <a:r>
              <a:rPr lang="en" sz="1904" b="1">
                <a:solidFill>
                  <a:srgbClr val="00FF00"/>
                </a:solidFill>
                <a:latin typeface="Courier New"/>
                <a:ea typeface="Courier New"/>
                <a:cs typeface="Courier New"/>
                <a:sym typeface="Courier New"/>
              </a:rPr>
              <a:t>AS</a:t>
            </a:r>
            <a:r>
              <a:rPr lang="en" sz="1904">
                <a:solidFill>
                  <a:srgbClr val="00FF00"/>
                </a:solidFill>
                <a:latin typeface="Courier New"/>
                <a:ea typeface="Courier New"/>
                <a:cs typeface="Courier New"/>
                <a:sym typeface="Courier New"/>
              </a:rPr>
              <a:t> </a:t>
            </a:r>
            <a:r>
              <a:rPr lang="en" sz="1904" b="1">
                <a:solidFill>
                  <a:srgbClr val="00FF00"/>
                </a:solidFill>
                <a:latin typeface="Courier New"/>
                <a:ea typeface="Courier New"/>
                <a:cs typeface="Courier New"/>
                <a:sym typeface="Courier New"/>
              </a:rPr>
              <a:t>OF</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timestamp</a:t>
            </a:r>
            <a:endParaRPr sz="1904">
              <a:solidFill>
                <a:srgbClr val="FFFFFF"/>
              </a:solidFill>
              <a:latin typeface="Courier New"/>
              <a:ea typeface="Courier New"/>
              <a:cs typeface="Courier New"/>
              <a:sym typeface="Courier New"/>
            </a:endParaRPr>
          </a:p>
          <a:p>
            <a:pPr marL="155437" marR="155437" indent="0">
              <a:lnSpc>
                <a:spcPct val="150000"/>
              </a:lnSpc>
              <a:spcBef>
                <a:spcPts val="0"/>
              </a:spcBef>
              <a:buNone/>
            </a:pPr>
            <a:br>
              <a:rPr lang="en" sz="1904">
                <a:solidFill>
                  <a:srgbClr val="052247"/>
                </a:solidFill>
                <a:latin typeface="Courier New"/>
                <a:ea typeface="Courier New"/>
                <a:cs typeface="Courier New"/>
                <a:sym typeface="Courier New"/>
              </a:rPr>
            </a:br>
            <a:r>
              <a:rPr lang="en" sz="2448" b="1">
                <a:solidFill>
                  <a:schemeClr val="accent4"/>
                </a:solidFill>
                <a:latin typeface="Courier New"/>
                <a:ea typeface="Courier New"/>
                <a:cs typeface="Courier New"/>
                <a:sym typeface="Courier New"/>
              </a:rPr>
              <a:t>SELECT count</a:t>
            </a:r>
            <a:r>
              <a:rPr lang="en" sz="1904">
                <a:solidFill>
                  <a:srgbClr val="FFFFFF"/>
                </a:solidFill>
                <a:latin typeface="Courier New"/>
                <a:ea typeface="Courier New"/>
                <a:cs typeface="Courier New"/>
                <a:sym typeface="Courier New"/>
              </a:rPr>
              <a:t>(*)</a:t>
            </a:r>
            <a:r>
              <a:rPr lang="en" sz="1904">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FROM</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events</a:t>
            </a:r>
            <a:r>
              <a:rPr lang="en" sz="1904">
                <a:solidFill>
                  <a:srgbClr val="052247"/>
                </a:solidFill>
                <a:latin typeface="Courier New"/>
                <a:ea typeface="Courier New"/>
                <a:cs typeface="Courier New"/>
                <a:sym typeface="Courier New"/>
              </a:rPr>
              <a:t> </a:t>
            </a:r>
            <a:r>
              <a:rPr lang="en" sz="2448" b="1">
                <a:solidFill>
                  <a:schemeClr val="accent4"/>
                </a:solidFill>
                <a:latin typeface="Courier New"/>
                <a:ea typeface="Courier New"/>
                <a:cs typeface="Courier New"/>
                <a:sym typeface="Courier New"/>
              </a:rPr>
              <a:t>VERSION</a:t>
            </a:r>
            <a:r>
              <a:rPr lang="en" sz="1904">
                <a:solidFill>
                  <a:srgbClr val="052247"/>
                </a:solidFill>
                <a:latin typeface="Courier New"/>
                <a:ea typeface="Courier New"/>
                <a:cs typeface="Courier New"/>
                <a:sym typeface="Courier New"/>
              </a:rPr>
              <a:t> </a:t>
            </a:r>
            <a:r>
              <a:rPr lang="en" sz="1904" b="1">
                <a:solidFill>
                  <a:srgbClr val="00FF00"/>
                </a:solidFill>
                <a:latin typeface="Courier New"/>
                <a:ea typeface="Courier New"/>
                <a:cs typeface="Courier New"/>
                <a:sym typeface="Courier New"/>
              </a:rPr>
              <a:t>AS</a:t>
            </a:r>
            <a:r>
              <a:rPr lang="en" sz="1904">
                <a:solidFill>
                  <a:srgbClr val="00FF00"/>
                </a:solidFill>
                <a:latin typeface="Courier New"/>
                <a:ea typeface="Courier New"/>
                <a:cs typeface="Courier New"/>
                <a:sym typeface="Courier New"/>
              </a:rPr>
              <a:t> </a:t>
            </a:r>
            <a:r>
              <a:rPr lang="en" sz="1904" b="1">
                <a:solidFill>
                  <a:srgbClr val="00FF00"/>
                </a:solidFill>
                <a:latin typeface="Courier New"/>
                <a:ea typeface="Courier New"/>
                <a:cs typeface="Courier New"/>
                <a:sym typeface="Courier New"/>
              </a:rPr>
              <a:t>OF</a:t>
            </a:r>
            <a:r>
              <a:rPr lang="en" sz="1904">
                <a:solidFill>
                  <a:srgbClr val="052247"/>
                </a:solidFill>
                <a:latin typeface="Courier New"/>
                <a:ea typeface="Courier New"/>
                <a:cs typeface="Courier New"/>
                <a:sym typeface="Courier New"/>
              </a:rPr>
              <a:t> </a:t>
            </a:r>
            <a:r>
              <a:rPr lang="en" sz="1904">
                <a:solidFill>
                  <a:srgbClr val="FFFFFF"/>
                </a:solidFill>
                <a:latin typeface="Courier New"/>
                <a:ea typeface="Courier New"/>
                <a:cs typeface="Courier New"/>
                <a:sym typeface="Courier New"/>
              </a:rPr>
              <a:t>version</a:t>
            </a:r>
            <a:endParaRPr sz="1904">
              <a:latin typeface="Courier New"/>
              <a:ea typeface="Courier New"/>
              <a:cs typeface="Courier New"/>
              <a:sym typeface="Courier New"/>
            </a:endParaRPr>
          </a:p>
          <a:p>
            <a:pPr marL="0" indent="0">
              <a:spcBef>
                <a:spcPts val="1088"/>
              </a:spcBef>
              <a:buNone/>
            </a:pPr>
            <a:endParaRPr sz="1904">
              <a:latin typeface="Courier New"/>
              <a:ea typeface="Courier New"/>
              <a:cs typeface="Courier New"/>
              <a:sym typeface="Courier New"/>
            </a:endParaRPr>
          </a:p>
          <a:p>
            <a:pPr marL="155437" marR="155437" indent="0">
              <a:lnSpc>
                <a:spcPct val="150000"/>
              </a:lnSpc>
              <a:spcBef>
                <a:spcPts val="0"/>
              </a:spcBef>
              <a:buNone/>
            </a:pPr>
            <a:endParaRPr/>
          </a:p>
        </p:txBody>
      </p:sp>
      <p:sp>
        <p:nvSpPr>
          <p:cNvPr id="637" name="Google Shape;637;p60"/>
          <p:cNvSpPr txBox="1">
            <a:spLocks noGrp="1"/>
          </p:cNvSpPr>
          <p:nvPr>
            <p:ph type="title" idx="4294967295"/>
          </p:nvPr>
        </p:nvSpPr>
        <p:spPr>
          <a:xfrm>
            <a:off x="347324" y="280644"/>
            <a:ext cx="11641223" cy="1165958"/>
          </a:xfrm>
          <a:prstGeom prst="rect">
            <a:avLst/>
          </a:prstGeom>
        </p:spPr>
        <p:txBody>
          <a:bodyPr spcFirstLastPara="1" wrap="square" lIns="0" tIns="46610" rIns="0" bIns="46610" anchor="ctr" anchorCtr="0">
            <a:noAutofit/>
          </a:bodyPr>
          <a:lstStyle/>
          <a:p>
            <a:r>
              <a:rPr lang="en" sz="4896">
                <a:solidFill>
                  <a:srgbClr val="FFFFFF"/>
                </a:solidFill>
              </a:rPr>
              <a:t>Time Travel</a:t>
            </a:r>
            <a:endParaRPr sz="4896">
              <a:solidFill>
                <a:srgbClr val="FFFFFF"/>
              </a:solidFill>
            </a:endParaRPr>
          </a:p>
        </p:txBody>
      </p:sp>
      <p:sp>
        <p:nvSpPr>
          <p:cNvPr id="638" name="Google Shape;638;p60"/>
          <p:cNvSpPr txBox="1"/>
          <p:nvPr/>
        </p:nvSpPr>
        <p:spPr>
          <a:xfrm>
            <a:off x="420322" y="5171032"/>
            <a:ext cx="11376047" cy="1165958"/>
          </a:xfrm>
          <a:prstGeom prst="rect">
            <a:avLst/>
          </a:prstGeom>
          <a:noFill/>
          <a:ln>
            <a:noFill/>
          </a:ln>
        </p:spPr>
        <p:txBody>
          <a:bodyPr spcFirstLastPara="1" wrap="square" lIns="124327" tIns="124327" rIns="124327" bIns="124327" anchor="t" anchorCtr="0">
            <a:noAutofit/>
          </a:bodyPr>
          <a:lstStyle/>
          <a:p>
            <a:pPr marL="155437" marR="155437" defTabSz="1243493">
              <a:lnSpc>
                <a:spcPct val="150000"/>
              </a:lnSpc>
            </a:pPr>
            <a:r>
              <a:rPr lang="en" sz="1904">
                <a:solidFill>
                  <a:srgbClr val="FFFFFF"/>
                </a:solidFill>
                <a:latin typeface="Courier New"/>
                <a:ea typeface="Courier New"/>
                <a:cs typeface="Courier New"/>
                <a:sym typeface="Courier New"/>
              </a:rPr>
              <a:t>spark.read.format("</a:t>
            </a:r>
            <a:r>
              <a:rPr lang="en" sz="1904" b="1">
                <a:solidFill>
                  <a:srgbClr val="00FF00"/>
                </a:solidFill>
                <a:latin typeface="Courier New"/>
                <a:ea typeface="Courier New"/>
                <a:cs typeface="Courier New"/>
                <a:sym typeface="Courier New"/>
              </a:rPr>
              <a:t>delta</a:t>
            </a:r>
            <a:r>
              <a:rPr lang="en" sz="1904">
                <a:solidFill>
                  <a:srgbClr val="FFFFFF"/>
                </a:solidFill>
                <a:latin typeface="Courier New"/>
                <a:ea typeface="Courier New"/>
                <a:cs typeface="Courier New"/>
                <a:sym typeface="Courier New"/>
              </a:rPr>
              <a:t>").option("</a:t>
            </a:r>
            <a:r>
              <a:rPr lang="en" sz="1904">
                <a:solidFill>
                  <a:srgbClr val="00FF00"/>
                </a:solidFill>
                <a:latin typeface="Courier New"/>
                <a:ea typeface="Courier New"/>
                <a:cs typeface="Courier New"/>
                <a:sym typeface="Courier New"/>
              </a:rPr>
              <a:t>timestampAsOf</a:t>
            </a:r>
            <a:r>
              <a:rPr lang="en" sz="1904">
                <a:solidFill>
                  <a:srgbClr val="FFFFFF"/>
                </a:solidFill>
                <a:latin typeface="Courier New"/>
                <a:ea typeface="Courier New"/>
                <a:cs typeface="Courier New"/>
                <a:sym typeface="Courier New"/>
              </a:rPr>
              <a:t>", timestamp_string).load("/events/")</a:t>
            </a:r>
            <a:endParaRPr sz="1904"/>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444"/>
        <p:cNvGrpSpPr/>
        <p:nvPr/>
      </p:nvGrpSpPr>
      <p:grpSpPr>
        <a:xfrm>
          <a:off x="0" y="0"/>
          <a:ext cx="0" cy="0"/>
          <a:chOff x="0" y="0"/>
          <a:chExt cx="0" cy="0"/>
        </a:xfrm>
      </p:grpSpPr>
      <p:pic>
        <p:nvPicPr>
          <p:cNvPr id="2445" name="Google Shape;2445;p130"/>
          <p:cNvPicPr preferRelativeResize="0"/>
          <p:nvPr/>
        </p:nvPicPr>
        <p:blipFill>
          <a:blip r:embed="rId3">
            <a:alphaModFix/>
          </a:blip>
          <a:stretch>
            <a:fillRect/>
          </a:stretch>
        </p:blipFill>
        <p:spPr>
          <a:xfrm>
            <a:off x="90533" y="58997"/>
            <a:ext cx="4888434" cy="948741"/>
          </a:xfrm>
          <a:prstGeom prst="rect">
            <a:avLst/>
          </a:prstGeom>
          <a:noFill/>
          <a:ln>
            <a:noFill/>
          </a:ln>
        </p:spPr>
      </p:pic>
      <p:sp>
        <p:nvSpPr>
          <p:cNvPr id="2446" name="Google Shape;2446;p130"/>
          <p:cNvSpPr/>
          <p:nvPr/>
        </p:nvSpPr>
        <p:spPr>
          <a:xfrm>
            <a:off x="9823127" y="361446"/>
            <a:ext cx="2123398" cy="887275"/>
          </a:xfrm>
          <a:prstGeom prst="rect">
            <a:avLst/>
          </a:prstGeom>
          <a:solidFill>
            <a:srgbClr val="FFFFFF"/>
          </a:solidFill>
          <a:ln>
            <a:noFill/>
          </a:ln>
        </p:spPr>
        <p:txBody>
          <a:bodyPr spcFirstLastPara="1" wrap="square" lIns="182849" tIns="146279" rIns="182849" bIns="146279" anchor="t" anchorCtr="0">
            <a:noAutofit/>
          </a:bodyPr>
          <a:lstStyle/>
          <a:p>
            <a:pPr algn="ctr" defTabSz="1243493">
              <a:lnSpc>
                <a:spcPct val="90000"/>
              </a:lnSpc>
            </a:pPr>
            <a:endParaRPr sz="2400">
              <a:solidFill>
                <a:srgbClr val="FFFFFF"/>
              </a:solidFill>
              <a:latin typeface="Quattrocento Sans"/>
              <a:ea typeface="Quattrocento Sans"/>
              <a:cs typeface="Quattrocento Sans"/>
              <a:sym typeface="Quattrocento Sans"/>
            </a:endParaRPr>
          </a:p>
        </p:txBody>
      </p:sp>
      <p:sp>
        <p:nvSpPr>
          <p:cNvPr id="2447" name="Google Shape;2447;p130"/>
          <p:cNvSpPr/>
          <p:nvPr/>
        </p:nvSpPr>
        <p:spPr>
          <a:xfrm>
            <a:off x="6688061" y="1085992"/>
            <a:ext cx="2880492" cy="5391135"/>
          </a:xfrm>
          <a:prstGeom prst="rect">
            <a:avLst/>
          </a:prstGeom>
          <a:solidFill>
            <a:srgbClr val="F2F2F2">
              <a:alpha val="49410"/>
            </a:srgbClr>
          </a:solidFill>
          <a:ln w="12700" cap="flat" cmpd="sng">
            <a:solidFill>
              <a:srgbClr val="D2D2D2"/>
            </a:solidFill>
            <a:prstDash val="solid"/>
            <a:round/>
            <a:headEnd type="none" w="sm" len="sm"/>
            <a:tailEnd type="none" w="sm" len="sm"/>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sp>
        <p:nvSpPr>
          <p:cNvPr id="2448" name="Google Shape;2448;p130"/>
          <p:cNvSpPr/>
          <p:nvPr/>
        </p:nvSpPr>
        <p:spPr>
          <a:xfrm>
            <a:off x="9675144" y="1075697"/>
            <a:ext cx="2559537" cy="5391135"/>
          </a:xfrm>
          <a:prstGeom prst="rect">
            <a:avLst/>
          </a:prstGeom>
          <a:solidFill>
            <a:srgbClr val="F2F2F2">
              <a:alpha val="49410"/>
            </a:srgbClr>
          </a:solidFill>
          <a:ln w="12700" cap="flat" cmpd="sng">
            <a:solidFill>
              <a:srgbClr val="D2D2D2"/>
            </a:solidFill>
            <a:prstDash val="solid"/>
            <a:round/>
            <a:headEnd type="none" w="sm" len="sm"/>
            <a:tailEnd type="none" w="sm" len="sm"/>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sp>
        <p:nvSpPr>
          <p:cNvPr id="2449" name="Google Shape;2449;p130"/>
          <p:cNvSpPr/>
          <p:nvPr/>
        </p:nvSpPr>
        <p:spPr>
          <a:xfrm>
            <a:off x="4465253" y="1087902"/>
            <a:ext cx="2139896" cy="5391135"/>
          </a:xfrm>
          <a:prstGeom prst="rect">
            <a:avLst/>
          </a:prstGeom>
          <a:solidFill>
            <a:srgbClr val="F2F2F2">
              <a:alpha val="49410"/>
            </a:srgbClr>
          </a:solidFill>
          <a:ln w="12700" cap="flat" cmpd="sng">
            <a:solidFill>
              <a:srgbClr val="D2D2D2"/>
            </a:solidFill>
            <a:prstDash val="solid"/>
            <a:round/>
            <a:headEnd type="none" w="sm" len="sm"/>
            <a:tailEnd type="none" w="sm" len="sm"/>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sp>
        <p:nvSpPr>
          <p:cNvPr id="2450" name="Google Shape;2450;p130"/>
          <p:cNvSpPr/>
          <p:nvPr/>
        </p:nvSpPr>
        <p:spPr>
          <a:xfrm>
            <a:off x="1879761" y="1084141"/>
            <a:ext cx="2493846" cy="5391135"/>
          </a:xfrm>
          <a:prstGeom prst="rect">
            <a:avLst/>
          </a:prstGeom>
          <a:solidFill>
            <a:srgbClr val="F2F2F2">
              <a:alpha val="49410"/>
            </a:srgbClr>
          </a:solidFill>
          <a:ln>
            <a:noFill/>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sp>
        <p:nvSpPr>
          <p:cNvPr id="2451" name="Google Shape;2451;p130"/>
          <p:cNvSpPr txBox="1"/>
          <p:nvPr/>
        </p:nvSpPr>
        <p:spPr>
          <a:xfrm>
            <a:off x="1158094" y="162122"/>
            <a:ext cx="9582140" cy="670406"/>
          </a:xfrm>
          <a:prstGeom prst="rect">
            <a:avLst/>
          </a:prstGeom>
          <a:noFill/>
          <a:ln>
            <a:noFill/>
          </a:ln>
        </p:spPr>
        <p:txBody>
          <a:bodyPr spcFirstLastPara="1" wrap="square" lIns="91412" tIns="45693" rIns="91412" bIns="45693" anchor="b" anchorCtr="0">
            <a:noAutofit/>
          </a:bodyPr>
          <a:lstStyle/>
          <a:p>
            <a:pPr defTabSz="1243493">
              <a:buSzPts val="3672"/>
            </a:pPr>
            <a:r>
              <a:rPr lang="en-US" sz="3672">
                <a:latin typeface="Calibri"/>
                <a:ea typeface="Calibri"/>
                <a:cs typeface="Calibri"/>
                <a:sym typeface="Calibri"/>
              </a:rPr>
              <a:t>                                 – Delta Lake at Scale on Azure</a:t>
            </a:r>
            <a:endParaRPr sz="4896">
              <a:solidFill>
                <a:srgbClr val="4472C4"/>
              </a:solidFill>
              <a:latin typeface="Calibri"/>
              <a:ea typeface="Calibri"/>
              <a:cs typeface="Calibri"/>
              <a:sym typeface="Calibri"/>
            </a:endParaRPr>
          </a:p>
        </p:txBody>
      </p:sp>
      <p:cxnSp>
        <p:nvCxnSpPr>
          <p:cNvPr id="2452" name="Google Shape;2452;p130"/>
          <p:cNvCxnSpPr/>
          <p:nvPr/>
        </p:nvCxnSpPr>
        <p:spPr>
          <a:xfrm>
            <a:off x="10494709" y="3734010"/>
            <a:ext cx="0" cy="822483"/>
          </a:xfrm>
          <a:prstGeom prst="straightConnector1">
            <a:avLst/>
          </a:prstGeom>
          <a:noFill/>
          <a:ln w="12700" cap="flat" cmpd="sng">
            <a:solidFill>
              <a:schemeClr val="dk2"/>
            </a:solidFill>
            <a:prstDash val="solid"/>
            <a:round/>
            <a:headEnd type="none" w="sm" len="sm"/>
            <a:tailEnd type="triangle" w="med" len="med"/>
          </a:ln>
        </p:spPr>
      </p:cxnSp>
      <p:sp>
        <p:nvSpPr>
          <p:cNvPr id="2453" name="Google Shape;2453;p130"/>
          <p:cNvSpPr/>
          <p:nvPr/>
        </p:nvSpPr>
        <p:spPr>
          <a:xfrm>
            <a:off x="9697554" y="3807070"/>
            <a:ext cx="878275" cy="243566"/>
          </a:xfrm>
          <a:prstGeom prst="rect">
            <a:avLst/>
          </a:prstGeom>
          <a:noFill/>
          <a:ln>
            <a:noFill/>
          </a:ln>
        </p:spPr>
        <p:txBody>
          <a:bodyPr spcFirstLastPara="1" wrap="square" lIns="91412" tIns="45693" rIns="91412" bIns="45693" anchor="t" anchorCtr="0">
            <a:noAutofit/>
          </a:bodyPr>
          <a:lstStyle/>
          <a:p>
            <a:pPr algn="ctr" defTabSz="1243493">
              <a:buSzPts val="952"/>
            </a:pPr>
            <a:r>
              <a:rPr lang="en-US" sz="952">
                <a:solidFill>
                  <a:srgbClr val="9999A2"/>
                </a:solidFill>
                <a:latin typeface="Quattrocento Sans"/>
                <a:ea typeface="Quattrocento Sans"/>
                <a:cs typeface="Quattrocento Sans"/>
                <a:sym typeface="Quattrocento Sans"/>
              </a:rPr>
              <a:t>Polybase</a:t>
            </a:r>
            <a:endParaRPr sz="1399"/>
          </a:p>
        </p:txBody>
      </p:sp>
      <p:cxnSp>
        <p:nvCxnSpPr>
          <p:cNvPr id="2454" name="Google Shape;2454;p130"/>
          <p:cNvCxnSpPr/>
          <p:nvPr/>
        </p:nvCxnSpPr>
        <p:spPr>
          <a:xfrm rot="-5400000">
            <a:off x="5890905" y="4209695"/>
            <a:ext cx="1645267" cy="528526"/>
          </a:xfrm>
          <a:prstGeom prst="bentConnector3">
            <a:avLst>
              <a:gd name="adj1" fmla="val 99736"/>
            </a:avLst>
          </a:prstGeom>
          <a:noFill/>
          <a:ln w="12700" cap="flat" cmpd="sng">
            <a:solidFill>
              <a:schemeClr val="dk2"/>
            </a:solidFill>
            <a:prstDash val="solid"/>
            <a:round/>
            <a:headEnd type="none" w="sm" len="sm"/>
            <a:tailEnd type="triangle" w="med" len="med"/>
          </a:ln>
        </p:spPr>
      </p:cxnSp>
      <p:sp>
        <p:nvSpPr>
          <p:cNvPr id="2455" name="Google Shape;2455;p130"/>
          <p:cNvSpPr/>
          <p:nvPr/>
        </p:nvSpPr>
        <p:spPr>
          <a:xfrm>
            <a:off x="3301501" y="4844962"/>
            <a:ext cx="6020445" cy="1297916"/>
          </a:xfrm>
          <a:prstGeom prst="rect">
            <a:avLst/>
          </a:prstGeom>
          <a:noFill/>
          <a:ln w="9525" cap="flat" cmpd="sng">
            <a:solidFill>
              <a:srgbClr val="9999A2"/>
            </a:solidFill>
            <a:prstDash val="lgDash"/>
            <a:round/>
            <a:headEnd type="none" w="sm" len="sm"/>
            <a:tailEnd type="none" w="sm" len="sm"/>
          </a:ln>
        </p:spPr>
        <p:txBody>
          <a:bodyPr spcFirstLastPara="1" wrap="square" lIns="186473" tIns="149178" rIns="186473" bIns="149178" anchor="t" anchorCtr="0">
            <a:noAutofit/>
          </a:bodyPr>
          <a:lstStyle/>
          <a:p>
            <a:pPr algn="ctr" defTabSz="1243493">
              <a:buSzPts val="1632"/>
            </a:pPr>
            <a:endParaRPr sz="1632">
              <a:solidFill>
                <a:srgbClr val="0078D7"/>
              </a:solidFill>
              <a:latin typeface="Quattrocento Sans"/>
              <a:ea typeface="Quattrocento Sans"/>
              <a:cs typeface="Quattrocento Sans"/>
              <a:sym typeface="Quattrocento Sans"/>
            </a:endParaRPr>
          </a:p>
        </p:txBody>
      </p:sp>
      <p:cxnSp>
        <p:nvCxnSpPr>
          <p:cNvPr id="2456" name="Google Shape;2456;p130"/>
          <p:cNvCxnSpPr/>
          <p:nvPr/>
        </p:nvCxnSpPr>
        <p:spPr>
          <a:xfrm rot="-5400000">
            <a:off x="3748485" y="3819064"/>
            <a:ext cx="1283218" cy="1049251"/>
          </a:xfrm>
          <a:prstGeom prst="bentConnector3">
            <a:avLst>
              <a:gd name="adj1" fmla="val 100026"/>
            </a:avLst>
          </a:prstGeom>
          <a:noFill/>
          <a:ln w="12700" cap="flat" cmpd="sng">
            <a:solidFill>
              <a:schemeClr val="dk2"/>
            </a:solidFill>
            <a:prstDash val="solid"/>
            <a:round/>
            <a:headEnd type="none" w="sm" len="sm"/>
            <a:tailEnd type="triangle" w="med" len="med"/>
          </a:ln>
        </p:spPr>
      </p:cxnSp>
      <p:pic>
        <p:nvPicPr>
          <p:cNvPr id="2457" name="Google Shape;2457;p130"/>
          <p:cNvPicPr preferRelativeResize="0"/>
          <p:nvPr/>
        </p:nvPicPr>
        <p:blipFill rotWithShape="1">
          <a:blip r:embed="rId4">
            <a:alphaModFix/>
          </a:blip>
          <a:srcRect r="82969"/>
          <a:stretch/>
        </p:blipFill>
        <p:spPr>
          <a:xfrm>
            <a:off x="5278661" y="3346301"/>
            <a:ext cx="618638" cy="577827"/>
          </a:xfrm>
          <a:prstGeom prst="rect">
            <a:avLst/>
          </a:prstGeom>
          <a:noFill/>
          <a:ln>
            <a:noFill/>
          </a:ln>
        </p:spPr>
      </p:pic>
      <p:sp>
        <p:nvSpPr>
          <p:cNvPr id="2458" name="Google Shape;2458;p130"/>
          <p:cNvSpPr/>
          <p:nvPr/>
        </p:nvSpPr>
        <p:spPr>
          <a:xfrm>
            <a:off x="4475337" y="1120258"/>
            <a:ext cx="2091603" cy="1318313"/>
          </a:xfrm>
          <a:prstGeom prst="rect">
            <a:avLst/>
          </a:prstGeom>
          <a:noFill/>
          <a:ln>
            <a:noFill/>
          </a:ln>
        </p:spPr>
        <p:txBody>
          <a:bodyPr spcFirstLastPara="1" wrap="square" lIns="91412" tIns="45693" rIns="91412" bIns="45693" anchor="t" anchorCtr="0">
            <a:noAutofit/>
          </a:bodyPr>
          <a:lstStyle/>
          <a:p>
            <a:pPr defTabSz="1243493">
              <a:buSzPts val="1496"/>
            </a:pPr>
            <a:r>
              <a:rPr lang="en-US" sz="1496" b="1">
                <a:latin typeface="Quattrocento Sans"/>
                <a:ea typeface="Quattrocento Sans"/>
                <a:cs typeface="Quattrocento Sans"/>
                <a:sym typeface="Quattrocento Sans"/>
              </a:rPr>
              <a:t>Step 2</a:t>
            </a:r>
            <a:endParaRPr sz="1399"/>
          </a:p>
          <a:p>
            <a:pPr defTabSz="1243493">
              <a:spcBef>
                <a:spcPts val="306"/>
              </a:spcBef>
              <a:buSzPts val="408"/>
            </a:pPr>
            <a:endParaRPr sz="408" b="1">
              <a:latin typeface="Quattrocento Sans"/>
              <a:ea typeface="Quattrocento Sans"/>
              <a:cs typeface="Quattrocento Sans"/>
              <a:sym typeface="Quattrocento Sans"/>
            </a:endParaRPr>
          </a:p>
          <a:p>
            <a:pPr defTabSz="1243493">
              <a:spcBef>
                <a:spcPts val="306"/>
              </a:spcBef>
              <a:buSzPts val="1224"/>
            </a:pPr>
            <a:r>
              <a:rPr lang="en-US" sz="1224">
                <a:latin typeface="Quattrocento Sans"/>
                <a:ea typeface="Quattrocento Sans"/>
                <a:cs typeface="Quattrocento Sans"/>
                <a:sym typeface="Quattrocento Sans"/>
              </a:rPr>
              <a:t>Use Azure Databricks to </a:t>
            </a:r>
            <a:endParaRPr sz="1399"/>
          </a:p>
          <a:p>
            <a:pPr marL="174851" indent="-174851" defTabSz="1243493">
              <a:spcBef>
                <a:spcPts val="306"/>
              </a:spcBef>
              <a:buSzPts val="1102"/>
              <a:buFont typeface="Arial"/>
              <a:buAutoNum type="arabicPeriod"/>
            </a:pPr>
            <a:r>
              <a:rPr lang="en-US" sz="1224">
                <a:latin typeface="Quattrocento Sans"/>
                <a:ea typeface="Quattrocento Sans"/>
                <a:cs typeface="Quattrocento Sans"/>
                <a:sym typeface="Quattrocento Sans"/>
              </a:rPr>
              <a:t>Combine streaming and batch</a:t>
            </a:r>
            <a:endParaRPr sz="1399"/>
          </a:p>
          <a:p>
            <a:pPr marL="233133" indent="-233133" defTabSz="1243493">
              <a:spcBef>
                <a:spcPts val="306"/>
              </a:spcBef>
              <a:buSzPts val="1102"/>
              <a:buFont typeface="Arial"/>
              <a:buAutoNum type="arabicPeriod"/>
            </a:pPr>
            <a:r>
              <a:rPr lang="en-US" sz="1224">
                <a:latin typeface="Quattrocento Sans"/>
                <a:ea typeface="Quattrocento Sans"/>
                <a:cs typeface="Quattrocento Sans"/>
                <a:sym typeface="Quattrocento Sans"/>
              </a:rPr>
              <a:t>Save data as Delta format</a:t>
            </a:r>
            <a:endParaRPr sz="1399"/>
          </a:p>
        </p:txBody>
      </p:sp>
      <p:cxnSp>
        <p:nvCxnSpPr>
          <p:cNvPr id="2459" name="Google Shape;2459;p130"/>
          <p:cNvCxnSpPr/>
          <p:nvPr/>
        </p:nvCxnSpPr>
        <p:spPr>
          <a:xfrm>
            <a:off x="3087265" y="3489158"/>
            <a:ext cx="1827640" cy="0"/>
          </a:xfrm>
          <a:prstGeom prst="straightConnector1">
            <a:avLst/>
          </a:prstGeom>
          <a:noFill/>
          <a:ln w="12700" cap="flat" cmpd="sng">
            <a:solidFill>
              <a:schemeClr val="dk2"/>
            </a:solidFill>
            <a:prstDash val="solid"/>
            <a:round/>
            <a:headEnd type="none" w="sm" len="sm"/>
            <a:tailEnd type="triangle" w="med" len="med"/>
          </a:ln>
        </p:spPr>
      </p:cxnSp>
      <p:grpSp>
        <p:nvGrpSpPr>
          <p:cNvPr id="2460" name="Google Shape;2460;p130"/>
          <p:cNvGrpSpPr/>
          <p:nvPr/>
        </p:nvGrpSpPr>
        <p:grpSpPr>
          <a:xfrm>
            <a:off x="5014445" y="5126831"/>
            <a:ext cx="1203791" cy="948733"/>
            <a:chOff x="3945895" y="3062154"/>
            <a:chExt cx="885331" cy="697748"/>
          </a:xfrm>
        </p:grpSpPr>
        <p:pic>
          <p:nvPicPr>
            <p:cNvPr id="2461" name="Google Shape;2461;p130" descr="Image result for Delta LAke logo"/>
            <p:cNvPicPr preferRelativeResize="0"/>
            <p:nvPr/>
          </p:nvPicPr>
          <p:blipFill rotWithShape="1">
            <a:blip r:embed="rId5">
              <a:alphaModFix/>
            </a:blip>
            <a:srcRect r="77603"/>
            <a:stretch/>
          </p:blipFill>
          <p:spPr>
            <a:xfrm>
              <a:off x="4173420" y="3062154"/>
              <a:ext cx="347936" cy="317488"/>
            </a:xfrm>
            <a:prstGeom prst="rect">
              <a:avLst/>
            </a:prstGeom>
            <a:noFill/>
            <a:ln>
              <a:noFill/>
            </a:ln>
          </p:spPr>
        </p:pic>
        <p:sp>
          <p:nvSpPr>
            <p:cNvPr id="2462" name="Google Shape;2462;p130"/>
            <p:cNvSpPr/>
            <p:nvPr/>
          </p:nvSpPr>
          <p:spPr>
            <a:xfrm>
              <a:off x="3945895" y="3402902"/>
              <a:ext cx="885331" cy="357000"/>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dirty="0">
                  <a:latin typeface="Quattrocento Sans"/>
                  <a:ea typeface="Quattrocento Sans"/>
                  <a:cs typeface="Quattrocento Sans"/>
                  <a:sym typeface="Quattrocento Sans"/>
                </a:rPr>
                <a:t>Delta Format</a:t>
              </a:r>
              <a:endParaRPr sz="1399" dirty="0"/>
            </a:p>
            <a:p>
              <a:pPr algn="ctr" defTabSz="1243493">
                <a:spcBef>
                  <a:spcPts val="306"/>
                </a:spcBef>
                <a:buSzPts val="1122"/>
              </a:pPr>
              <a:r>
                <a:rPr lang="en-US" sz="1122" dirty="0">
                  <a:latin typeface="Quattrocento Sans"/>
                  <a:ea typeface="Quattrocento Sans"/>
                  <a:cs typeface="Quattrocento Sans"/>
                  <a:sym typeface="Quattrocento Sans"/>
                </a:rPr>
                <a:t>(</a:t>
              </a:r>
              <a:r>
                <a:rPr lang="en-US" sz="1122" b="1" dirty="0">
                  <a:solidFill>
                    <a:srgbClr val="003C69"/>
                  </a:solidFill>
                  <a:latin typeface="Quattrocento Sans"/>
                  <a:ea typeface="Quattrocento Sans"/>
                  <a:cs typeface="Quattrocento Sans"/>
                  <a:sym typeface="Quattrocento Sans"/>
                </a:rPr>
                <a:t>Bronze Table</a:t>
              </a:r>
              <a:r>
                <a:rPr lang="en-US" sz="1122" dirty="0">
                  <a:latin typeface="Quattrocento Sans"/>
                  <a:ea typeface="Quattrocento Sans"/>
                  <a:cs typeface="Quattrocento Sans"/>
                  <a:sym typeface="Quattrocento Sans"/>
                </a:rPr>
                <a:t>)</a:t>
              </a:r>
              <a:endParaRPr sz="1399" dirty="0"/>
            </a:p>
          </p:txBody>
        </p:sp>
      </p:grpSp>
      <p:cxnSp>
        <p:nvCxnSpPr>
          <p:cNvPr id="2463" name="Google Shape;2463;p130"/>
          <p:cNvCxnSpPr/>
          <p:nvPr/>
        </p:nvCxnSpPr>
        <p:spPr>
          <a:xfrm>
            <a:off x="5545215" y="4042981"/>
            <a:ext cx="0" cy="995258"/>
          </a:xfrm>
          <a:prstGeom prst="straightConnector1">
            <a:avLst/>
          </a:prstGeom>
          <a:noFill/>
          <a:ln w="12700" cap="flat" cmpd="sng">
            <a:solidFill>
              <a:schemeClr val="dk2"/>
            </a:solidFill>
            <a:prstDash val="solid"/>
            <a:round/>
            <a:headEnd type="triangle" w="med" len="med"/>
            <a:tailEnd type="triangle" w="med" len="med"/>
          </a:ln>
        </p:spPr>
      </p:cxnSp>
      <p:sp>
        <p:nvSpPr>
          <p:cNvPr id="2464" name="Google Shape;2464;p130"/>
          <p:cNvSpPr/>
          <p:nvPr/>
        </p:nvSpPr>
        <p:spPr>
          <a:xfrm>
            <a:off x="9893792" y="2480405"/>
            <a:ext cx="1211828" cy="271461"/>
          </a:xfrm>
          <a:prstGeom prst="rect">
            <a:avLst/>
          </a:prstGeom>
          <a:noFill/>
          <a:ln>
            <a:noFill/>
          </a:ln>
        </p:spPr>
        <p:txBody>
          <a:bodyPr spcFirstLastPara="1" wrap="square" lIns="91412" tIns="45693" rIns="91412" bIns="45693" anchor="t" anchorCtr="0">
            <a:noAutofit/>
          </a:bodyPr>
          <a:lstStyle/>
          <a:p>
            <a:pPr algn="ctr" defTabSz="1243493">
              <a:buSzPts val="1129"/>
            </a:pPr>
            <a:r>
              <a:rPr lang="en-US" sz="1129">
                <a:latin typeface="Quattrocento Sans"/>
                <a:ea typeface="Quattrocento Sans"/>
                <a:cs typeface="Quattrocento Sans"/>
                <a:sym typeface="Quattrocento Sans"/>
              </a:rPr>
              <a:t>Cosmos DB</a:t>
            </a:r>
            <a:endParaRPr sz="1399"/>
          </a:p>
        </p:txBody>
      </p:sp>
      <p:sp>
        <p:nvSpPr>
          <p:cNvPr id="2465" name="Google Shape;2465;p130"/>
          <p:cNvSpPr/>
          <p:nvPr/>
        </p:nvSpPr>
        <p:spPr>
          <a:xfrm>
            <a:off x="11177480" y="2473034"/>
            <a:ext cx="777490" cy="271461"/>
          </a:xfrm>
          <a:prstGeom prst="rect">
            <a:avLst/>
          </a:prstGeom>
          <a:noFill/>
          <a:ln>
            <a:noFill/>
          </a:ln>
        </p:spPr>
        <p:txBody>
          <a:bodyPr spcFirstLastPara="1" wrap="square" lIns="91412" tIns="45693" rIns="91412" bIns="45693" anchor="t" anchorCtr="0">
            <a:noAutofit/>
          </a:bodyPr>
          <a:lstStyle/>
          <a:p>
            <a:pPr algn="ctr" defTabSz="1243493">
              <a:buSzPts val="1129"/>
            </a:pPr>
            <a:r>
              <a:rPr lang="en-US" sz="1129">
                <a:latin typeface="Quattrocento Sans"/>
                <a:ea typeface="Quattrocento Sans"/>
                <a:cs typeface="Quattrocento Sans"/>
                <a:sym typeface="Quattrocento Sans"/>
              </a:rPr>
              <a:t>Apps</a:t>
            </a:r>
            <a:endParaRPr sz="1399"/>
          </a:p>
        </p:txBody>
      </p:sp>
      <p:cxnSp>
        <p:nvCxnSpPr>
          <p:cNvPr id="2466" name="Google Shape;2466;p130"/>
          <p:cNvCxnSpPr/>
          <p:nvPr/>
        </p:nvCxnSpPr>
        <p:spPr>
          <a:xfrm>
            <a:off x="10863583" y="2988092"/>
            <a:ext cx="337153" cy="0"/>
          </a:xfrm>
          <a:prstGeom prst="straightConnector1">
            <a:avLst/>
          </a:prstGeom>
          <a:noFill/>
          <a:ln w="12700" cap="flat" cmpd="sng">
            <a:solidFill>
              <a:schemeClr val="dk2"/>
            </a:solidFill>
            <a:prstDash val="solid"/>
            <a:round/>
            <a:headEnd type="none" w="sm" len="sm"/>
            <a:tailEnd type="triangle" w="med" len="med"/>
          </a:ln>
        </p:spPr>
      </p:cxnSp>
      <p:sp>
        <p:nvSpPr>
          <p:cNvPr id="2467" name="Google Shape;2467;p130"/>
          <p:cNvSpPr/>
          <p:nvPr/>
        </p:nvSpPr>
        <p:spPr>
          <a:xfrm>
            <a:off x="6763573" y="1123279"/>
            <a:ext cx="2738911" cy="1318313"/>
          </a:xfrm>
          <a:prstGeom prst="rect">
            <a:avLst/>
          </a:prstGeom>
          <a:noFill/>
          <a:ln>
            <a:noFill/>
          </a:ln>
        </p:spPr>
        <p:txBody>
          <a:bodyPr spcFirstLastPara="1" wrap="square" lIns="91412" tIns="45693" rIns="91412" bIns="45693" anchor="t" anchorCtr="0">
            <a:noAutofit/>
          </a:bodyPr>
          <a:lstStyle/>
          <a:p>
            <a:pPr defTabSz="1243493">
              <a:buSzPts val="1496"/>
            </a:pPr>
            <a:r>
              <a:rPr lang="en-US" sz="1496" b="1">
                <a:latin typeface="Quattrocento Sans"/>
                <a:ea typeface="Quattrocento Sans"/>
                <a:cs typeface="Quattrocento Sans"/>
                <a:sym typeface="Quattrocento Sans"/>
              </a:rPr>
              <a:t>Step 3</a:t>
            </a:r>
            <a:endParaRPr sz="1399"/>
          </a:p>
          <a:p>
            <a:pPr defTabSz="1243493">
              <a:spcBef>
                <a:spcPts val="306"/>
              </a:spcBef>
              <a:buSzPts val="408"/>
            </a:pPr>
            <a:endParaRPr sz="408" b="1">
              <a:latin typeface="Quattrocento Sans"/>
              <a:ea typeface="Quattrocento Sans"/>
              <a:cs typeface="Quattrocento Sans"/>
              <a:sym typeface="Quattrocento Sans"/>
            </a:endParaRPr>
          </a:p>
          <a:p>
            <a:pPr defTabSz="1243493">
              <a:spcBef>
                <a:spcPts val="306"/>
              </a:spcBef>
              <a:buSzPts val="1224"/>
            </a:pPr>
            <a:r>
              <a:rPr lang="en-US" sz="1224">
                <a:latin typeface="Quattrocento Sans"/>
                <a:ea typeface="Quattrocento Sans"/>
                <a:cs typeface="Quattrocento Sans"/>
                <a:sym typeface="Quattrocento Sans"/>
              </a:rPr>
              <a:t>Use Azure Databricks to </a:t>
            </a:r>
            <a:endParaRPr sz="1399"/>
          </a:p>
          <a:p>
            <a:pPr defTabSz="1243493">
              <a:spcBef>
                <a:spcPts val="306"/>
              </a:spcBef>
              <a:buSzPts val="1224"/>
            </a:pPr>
            <a:r>
              <a:rPr lang="en-US" sz="1224">
                <a:latin typeface="Quattrocento Sans"/>
                <a:ea typeface="Quattrocento Sans"/>
                <a:cs typeface="Quattrocento Sans"/>
                <a:sym typeface="Quattrocento Sans"/>
              </a:rPr>
              <a:t>1. Join, enrich, clean, transform data</a:t>
            </a:r>
            <a:endParaRPr sz="1399"/>
          </a:p>
          <a:p>
            <a:pPr defTabSz="1243493">
              <a:spcBef>
                <a:spcPts val="306"/>
              </a:spcBef>
              <a:buSzPts val="1224"/>
            </a:pPr>
            <a:r>
              <a:rPr lang="en-US" sz="1224">
                <a:latin typeface="Quattrocento Sans"/>
                <a:ea typeface="Quattrocento Sans"/>
                <a:cs typeface="Quattrocento Sans"/>
                <a:sym typeface="Quattrocento Sans"/>
              </a:rPr>
              <a:t>2. Develop, train, and score ML models with Azure ML + MLFlow</a:t>
            </a:r>
            <a:endParaRPr sz="1224">
              <a:latin typeface="Quattrocento Sans"/>
              <a:ea typeface="Quattrocento Sans"/>
              <a:cs typeface="Quattrocento Sans"/>
              <a:sym typeface="Quattrocento Sans"/>
            </a:endParaRPr>
          </a:p>
        </p:txBody>
      </p:sp>
      <p:sp>
        <p:nvSpPr>
          <p:cNvPr id="2468" name="Google Shape;2468;p130"/>
          <p:cNvSpPr/>
          <p:nvPr/>
        </p:nvSpPr>
        <p:spPr>
          <a:xfrm>
            <a:off x="3126441" y="6178921"/>
            <a:ext cx="2045409" cy="270262"/>
          </a:xfrm>
          <a:prstGeom prst="rect">
            <a:avLst/>
          </a:prstGeom>
          <a:noFill/>
          <a:ln>
            <a:noFill/>
          </a:ln>
        </p:spPr>
        <p:txBody>
          <a:bodyPr spcFirstLastPara="1" wrap="square" lIns="91412" tIns="45693" rIns="91412" bIns="45693" anchor="t" anchorCtr="0">
            <a:noAutofit/>
          </a:bodyPr>
          <a:lstStyle/>
          <a:p>
            <a:pPr defTabSz="1243493">
              <a:buSzPts val="1122"/>
            </a:pPr>
            <a:r>
              <a:rPr lang="en-US" sz="1122" b="1">
                <a:latin typeface="Quattrocento Sans"/>
                <a:ea typeface="Quattrocento Sans"/>
                <a:cs typeface="Quattrocento Sans"/>
                <a:sym typeface="Quattrocento Sans"/>
              </a:rPr>
              <a:t>Azure Data Lake Storage</a:t>
            </a:r>
            <a:endParaRPr sz="1399"/>
          </a:p>
        </p:txBody>
      </p:sp>
      <p:grpSp>
        <p:nvGrpSpPr>
          <p:cNvPr id="2469" name="Google Shape;2469;p130"/>
          <p:cNvGrpSpPr/>
          <p:nvPr/>
        </p:nvGrpSpPr>
        <p:grpSpPr>
          <a:xfrm>
            <a:off x="6929150" y="5118442"/>
            <a:ext cx="1143377" cy="948733"/>
            <a:chOff x="3978350" y="3062154"/>
            <a:chExt cx="840900" cy="697748"/>
          </a:xfrm>
        </p:grpSpPr>
        <p:pic>
          <p:nvPicPr>
            <p:cNvPr id="2470" name="Google Shape;2470;p130" descr="Image result for Delta LAke logo"/>
            <p:cNvPicPr preferRelativeResize="0"/>
            <p:nvPr/>
          </p:nvPicPr>
          <p:blipFill rotWithShape="1">
            <a:blip r:embed="rId5">
              <a:alphaModFix/>
            </a:blip>
            <a:srcRect r="77603"/>
            <a:stretch/>
          </p:blipFill>
          <p:spPr>
            <a:xfrm>
              <a:off x="4173420" y="3062154"/>
              <a:ext cx="347936" cy="317488"/>
            </a:xfrm>
            <a:prstGeom prst="rect">
              <a:avLst/>
            </a:prstGeom>
            <a:noFill/>
            <a:ln>
              <a:noFill/>
            </a:ln>
          </p:spPr>
        </p:pic>
        <p:sp>
          <p:nvSpPr>
            <p:cNvPr id="2471" name="Google Shape;2471;p130"/>
            <p:cNvSpPr/>
            <p:nvPr/>
          </p:nvSpPr>
          <p:spPr>
            <a:xfrm>
              <a:off x="3978350" y="3402902"/>
              <a:ext cx="840900" cy="357000"/>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Delta Format</a:t>
              </a:r>
              <a:endParaRPr sz="1399"/>
            </a:p>
            <a:p>
              <a:pPr algn="ctr" defTabSz="1243493">
                <a:spcBef>
                  <a:spcPts val="306"/>
                </a:spcBef>
                <a:buSzPts val="1122"/>
              </a:pPr>
              <a:r>
                <a:rPr lang="en-US" sz="1122">
                  <a:latin typeface="Quattrocento Sans"/>
                  <a:ea typeface="Quattrocento Sans"/>
                  <a:cs typeface="Quattrocento Sans"/>
                  <a:sym typeface="Quattrocento Sans"/>
                </a:rPr>
                <a:t>(</a:t>
              </a:r>
              <a:r>
                <a:rPr lang="en-US" sz="1122" b="1">
                  <a:solidFill>
                    <a:srgbClr val="7F7F7F"/>
                  </a:solidFill>
                  <a:latin typeface="Quattrocento Sans"/>
                  <a:ea typeface="Quattrocento Sans"/>
                  <a:cs typeface="Quattrocento Sans"/>
                  <a:sym typeface="Quattrocento Sans"/>
                </a:rPr>
                <a:t>Silver Table</a:t>
              </a:r>
              <a:r>
                <a:rPr lang="en-US" sz="1122">
                  <a:latin typeface="Quattrocento Sans"/>
                  <a:ea typeface="Quattrocento Sans"/>
                  <a:cs typeface="Quattrocento Sans"/>
                  <a:sym typeface="Quattrocento Sans"/>
                </a:rPr>
                <a:t>)</a:t>
              </a:r>
              <a:endParaRPr sz="1399"/>
            </a:p>
          </p:txBody>
        </p:sp>
      </p:grpSp>
      <p:cxnSp>
        <p:nvCxnSpPr>
          <p:cNvPr id="2472" name="Google Shape;2472;p130"/>
          <p:cNvCxnSpPr/>
          <p:nvPr/>
        </p:nvCxnSpPr>
        <p:spPr>
          <a:xfrm>
            <a:off x="5984868" y="5296587"/>
            <a:ext cx="461935" cy="0"/>
          </a:xfrm>
          <a:prstGeom prst="straightConnector1">
            <a:avLst/>
          </a:prstGeom>
          <a:noFill/>
          <a:ln w="12700" cap="flat" cmpd="sng">
            <a:solidFill>
              <a:schemeClr val="dk2"/>
            </a:solidFill>
            <a:prstDash val="solid"/>
            <a:round/>
            <a:headEnd type="none" w="sm" len="sm"/>
            <a:tailEnd type="none" w="sm" len="sm"/>
          </a:ln>
        </p:spPr>
      </p:cxnSp>
      <p:grpSp>
        <p:nvGrpSpPr>
          <p:cNvPr id="2473" name="Google Shape;2473;p130"/>
          <p:cNvGrpSpPr/>
          <p:nvPr/>
        </p:nvGrpSpPr>
        <p:grpSpPr>
          <a:xfrm>
            <a:off x="8149013" y="2896840"/>
            <a:ext cx="1143479" cy="348365"/>
            <a:chOff x="5874004" y="2623188"/>
            <a:chExt cx="840974" cy="256206"/>
          </a:xfrm>
        </p:grpSpPr>
        <p:pic>
          <p:nvPicPr>
            <p:cNvPr id="2474" name="Google Shape;2474;p130"/>
            <p:cNvPicPr preferRelativeResize="0"/>
            <p:nvPr/>
          </p:nvPicPr>
          <p:blipFill rotWithShape="1">
            <a:blip r:embed="rId6">
              <a:alphaModFix/>
            </a:blip>
            <a:srcRect/>
            <a:stretch/>
          </p:blipFill>
          <p:spPr>
            <a:xfrm>
              <a:off x="5874004" y="2674001"/>
              <a:ext cx="205393" cy="205393"/>
            </a:xfrm>
            <a:prstGeom prst="rect">
              <a:avLst/>
            </a:prstGeom>
            <a:noFill/>
            <a:ln>
              <a:noFill/>
            </a:ln>
          </p:spPr>
        </p:pic>
        <p:pic>
          <p:nvPicPr>
            <p:cNvPr id="2475" name="Google Shape;2475;p130" descr="Image result for mlflow logo transparent background"/>
            <p:cNvPicPr preferRelativeResize="0"/>
            <p:nvPr/>
          </p:nvPicPr>
          <p:blipFill rotWithShape="1">
            <a:blip r:embed="rId7">
              <a:alphaModFix/>
            </a:blip>
            <a:srcRect/>
            <a:stretch/>
          </p:blipFill>
          <p:spPr>
            <a:xfrm>
              <a:off x="6221981" y="2677996"/>
              <a:ext cx="492997" cy="189968"/>
            </a:xfrm>
            <a:prstGeom prst="rect">
              <a:avLst/>
            </a:prstGeom>
            <a:noFill/>
            <a:ln>
              <a:noFill/>
            </a:ln>
          </p:spPr>
        </p:pic>
        <p:sp>
          <p:nvSpPr>
            <p:cNvPr id="2476" name="Google Shape;2476;p130"/>
            <p:cNvSpPr/>
            <p:nvPr/>
          </p:nvSpPr>
          <p:spPr>
            <a:xfrm>
              <a:off x="6029804" y="2623188"/>
              <a:ext cx="207000" cy="234000"/>
            </a:xfrm>
            <a:prstGeom prst="rect">
              <a:avLst/>
            </a:prstGeom>
            <a:noFill/>
            <a:ln>
              <a:noFill/>
            </a:ln>
          </p:spPr>
          <p:txBody>
            <a:bodyPr spcFirstLastPara="1" wrap="square" lIns="91412" tIns="45693" rIns="91412" bIns="45693" anchor="t" anchorCtr="0">
              <a:noAutofit/>
            </a:bodyPr>
            <a:lstStyle/>
            <a:p>
              <a:pPr algn="ctr" defTabSz="1243493">
                <a:buSzPts val="1428"/>
              </a:pPr>
              <a:r>
                <a:rPr lang="en-US" sz="1428">
                  <a:latin typeface="Quattrocento Sans"/>
                  <a:ea typeface="Quattrocento Sans"/>
                  <a:cs typeface="Quattrocento Sans"/>
                  <a:sym typeface="Quattrocento Sans"/>
                </a:rPr>
                <a:t>+</a:t>
              </a:r>
              <a:endParaRPr sz="1399"/>
            </a:p>
          </p:txBody>
        </p:sp>
      </p:grpSp>
      <p:grpSp>
        <p:nvGrpSpPr>
          <p:cNvPr id="2477" name="Google Shape;2477;p130"/>
          <p:cNvGrpSpPr/>
          <p:nvPr/>
        </p:nvGrpSpPr>
        <p:grpSpPr>
          <a:xfrm>
            <a:off x="8206867" y="5126833"/>
            <a:ext cx="1064651" cy="948738"/>
            <a:chOff x="3980750" y="3062154"/>
            <a:chExt cx="783000" cy="697752"/>
          </a:xfrm>
        </p:grpSpPr>
        <p:pic>
          <p:nvPicPr>
            <p:cNvPr id="2478" name="Google Shape;2478;p130" descr="Image result for Delta LAke logo"/>
            <p:cNvPicPr preferRelativeResize="0"/>
            <p:nvPr/>
          </p:nvPicPr>
          <p:blipFill rotWithShape="1">
            <a:blip r:embed="rId5">
              <a:alphaModFix/>
            </a:blip>
            <a:srcRect r="77603"/>
            <a:stretch/>
          </p:blipFill>
          <p:spPr>
            <a:xfrm>
              <a:off x="4173420" y="3062154"/>
              <a:ext cx="347936" cy="317488"/>
            </a:xfrm>
            <a:prstGeom prst="rect">
              <a:avLst/>
            </a:prstGeom>
            <a:noFill/>
            <a:ln>
              <a:noFill/>
            </a:ln>
          </p:spPr>
        </p:pic>
        <p:sp>
          <p:nvSpPr>
            <p:cNvPr id="2479" name="Google Shape;2479;p130"/>
            <p:cNvSpPr/>
            <p:nvPr/>
          </p:nvSpPr>
          <p:spPr>
            <a:xfrm>
              <a:off x="3980750" y="3402906"/>
              <a:ext cx="783000" cy="357000"/>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Delta Format</a:t>
              </a:r>
              <a:endParaRPr sz="1399"/>
            </a:p>
            <a:p>
              <a:pPr algn="ctr" defTabSz="1243493">
                <a:spcBef>
                  <a:spcPts val="306"/>
                </a:spcBef>
                <a:buSzPts val="1122"/>
              </a:pPr>
              <a:r>
                <a:rPr lang="en-US" sz="1122">
                  <a:latin typeface="Quattrocento Sans"/>
                  <a:ea typeface="Quattrocento Sans"/>
                  <a:cs typeface="Quattrocento Sans"/>
                  <a:sym typeface="Quattrocento Sans"/>
                </a:rPr>
                <a:t>(</a:t>
              </a:r>
              <a:r>
                <a:rPr lang="en-US" sz="1122" b="1">
                  <a:solidFill>
                    <a:srgbClr val="D6A300"/>
                  </a:solidFill>
                  <a:latin typeface="Quattrocento Sans"/>
                  <a:ea typeface="Quattrocento Sans"/>
                  <a:cs typeface="Quattrocento Sans"/>
                  <a:sym typeface="Quattrocento Sans"/>
                </a:rPr>
                <a:t>Gold Table</a:t>
              </a:r>
              <a:r>
                <a:rPr lang="en-US" sz="1122">
                  <a:latin typeface="Quattrocento Sans"/>
                  <a:ea typeface="Quattrocento Sans"/>
                  <a:cs typeface="Quattrocento Sans"/>
                  <a:sym typeface="Quattrocento Sans"/>
                </a:rPr>
                <a:t>)</a:t>
              </a:r>
              <a:endParaRPr sz="1399"/>
            </a:p>
          </p:txBody>
        </p:sp>
      </p:grpSp>
      <p:cxnSp>
        <p:nvCxnSpPr>
          <p:cNvPr id="2480" name="Google Shape;2480;p130"/>
          <p:cNvCxnSpPr/>
          <p:nvPr/>
        </p:nvCxnSpPr>
        <p:spPr>
          <a:xfrm rot="-5400000">
            <a:off x="7281956" y="4322408"/>
            <a:ext cx="1696559" cy="377646"/>
          </a:xfrm>
          <a:prstGeom prst="bentConnector3">
            <a:avLst>
              <a:gd name="adj1" fmla="val 99798"/>
            </a:avLst>
          </a:prstGeom>
          <a:noFill/>
          <a:ln w="12700" cap="flat" cmpd="sng">
            <a:solidFill>
              <a:schemeClr val="dk2"/>
            </a:solidFill>
            <a:prstDash val="solid"/>
            <a:round/>
            <a:headEnd type="none" w="sm" len="sm"/>
            <a:tailEnd type="triangle" w="med" len="med"/>
          </a:ln>
        </p:spPr>
      </p:cxnSp>
      <p:cxnSp>
        <p:nvCxnSpPr>
          <p:cNvPr id="2481" name="Google Shape;2481;p130"/>
          <p:cNvCxnSpPr/>
          <p:nvPr/>
        </p:nvCxnSpPr>
        <p:spPr>
          <a:xfrm rot="10800000">
            <a:off x="7764978" y="5357715"/>
            <a:ext cx="171576" cy="0"/>
          </a:xfrm>
          <a:prstGeom prst="straightConnector1">
            <a:avLst/>
          </a:prstGeom>
          <a:noFill/>
          <a:ln w="12700" cap="flat" cmpd="sng">
            <a:solidFill>
              <a:schemeClr val="dk2"/>
            </a:solidFill>
            <a:prstDash val="solid"/>
            <a:round/>
            <a:headEnd type="none" w="sm" len="sm"/>
            <a:tailEnd type="none" w="sm" len="sm"/>
          </a:ln>
        </p:spPr>
      </p:cxnSp>
      <p:cxnSp>
        <p:nvCxnSpPr>
          <p:cNvPr id="2482" name="Google Shape;2482;p130"/>
          <p:cNvCxnSpPr/>
          <p:nvPr/>
        </p:nvCxnSpPr>
        <p:spPr>
          <a:xfrm>
            <a:off x="7435154" y="4042982"/>
            <a:ext cx="0" cy="995258"/>
          </a:xfrm>
          <a:prstGeom prst="straightConnector1">
            <a:avLst/>
          </a:prstGeom>
          <a:noFill/>
          <a:ln w="12700" cap="flat" cmpd="sng">
            <a:solidFill>
              <a:schemeClr val="dk2"/>
            </a:solidFill>
            <a:prstDash val="solid"/>
            <a:round/>
            <a:headEnd type="triangle" w="med" len="med"/>
            <a:tailEnd type="triangle" w="med" len="med"/>
          </a:ln>
        </p:spPr>
      </p:cxnSp>
      <p:cxnSp>
        <p:nvCxnSpPr>
          <p:cNvPr id="2483" name="Google Shape;2483;p130"/>
          <p:cNvCxnSpPr/>
          <p:nvPr/>
        </p:nvCxnSpPr>
        <p:spPr>
          <a:xfrm>
            <a:off x="8691632" y="4042982"/>
            <a:ext cx="8699" cy="995258"/>
          </a:xfrm>
          <a:prstGeom prst="straightConnector1">
            <a:avLst/>
          </a:prstGeom>
          <a:noFill/>
          <a:ln w="12700" cap="flat" cmpd="sng">
            <a:solidFill>
              <a:schemeClr val="dk2"/>
            </a:solidFill>
            <a:prstDash val="solid"/>
            <a:round/>
            <a:headEnd type="triangle" w="med" len="med"/>
            <a:tailEnd type="triangle" w="med" len="med"/>
          </a:ln>
        </p:spPr>
      </p:cxnSp>
      <p:cxnSp>
        <p:nvCxnSpPr>
          <p:cNvPr id="2484" name="Google Shape;2484;p130"/>
          <p:cNvCxnSpPr/>
          <p:nvPr/>
        </p:nvCxnSpPr>
        <p:spPr>
          <a:xfrm>
            <a:off x="9064823" y="3734010"/>
            <a:ext cx="1429897" cy="0"/>
          </a:xfrm>
          <a:prstGeom prst="straightConnector1">
            <a:avLst/>
          </a:prstGeom>
          <a:noFill/>
          <a:ln w="12700" cap="flat" cmpd="sng">
            <a:solidFill>
              <a:schemeClr val="dk2"/>
            </a:solidFill>
            <a:prstDash val="solid"/>
            <a:round/>
            <a:headEnd type="none" w="sm" len="sm"/>
            <a:tailEnd type="none" w="sm" len="sm"/>
          </a:ln>
        </p:spPr>
      </p:cxnSp>
      <p:sp>
        <p:nvSpPr>
          <p:cNvPr id="2485" name="Google Shape;2485;p130"/>
          <p:cNvSpPr/>
          <p:nvPr/>
        </p:nvSpPr>
        <p:spPr>
          <a:xfrm>
            <a:off x="9722945" y="1115327"/>
            <a:ext cx="2553837" cy="1318313"/>
          </a:xfrm>
          <a:prstGeom prst="rect">
            <a:avLst/>
          </a:prstGeom>
          <a:noFill/>
          <a:ln>
            <a:noFill/>
          </a:ln>
        </p:spPr>
        <p:txBody>
          <a:bodyPr spcFirstLastPara="1" wrap="square" lIns="91412" tIns="45693" rIns="91412" bIns="45693" anchor="t" anchorCtr="0">
            <a:noAutofit/>
          </a:bodyPr>
          <a:lstStyle/>
          <a:p>
            <a:pPr defTabSz="1243493">
              <a:buSzPts val="1496"/>
            </a:pPr>
            <a:r>
              <a:rPr lang="en-US" sz="1496" b="1">
                <a:latin typeface="Quattrocento Sans"/>
                <a:ea typeface="Quattrocento Sans"/>
                <a:cs typeface="Quattrocento Sans"/>
                <a:sym typeface="Quattrocento Sans"/>
              </a:rPr>
              <a:t>Step 4</a:t>
            </a:r>
            <a:endParaRPr sz="1399"/>
          </a:p>
          <a:p>
            <a:pPr defTabSz="1243493">
              <a:spcBef>
                <a:spcPts val="306"/>
              </a:spcBef>
              <a:buSzPts val="408"/>
            </a:pPr>
            <a:endParaRPr sz="408">
              <a:latin typeface="Quattrocento Sans"/>
              <a:ea typeface="Quattrocento Sans"/>
              <a:cs typeface="Quattrocento Sans"/>
              <a:sym typeface="Quattrocento Sans"/>
            </a:endParaRPr>
          </a:p>
          <a:p>
            <a:pPr defTabSz="1243493">
              <a:spcBef>
                <a:spcPts val="306"/>
              </a:spcBef>
              <a:buSzPts val="1224"/>
            </a:pPr>
            <a:r>
              <a:rPr lang="en-US" sz="1224">
                <a:latin typeface="Quattrocento Sans"/>
                <a:ea typeface="Quattrocento Sans"/>
                <a:cs typeface="Quattrocento Sans"/>
                <a:sym typeface="Quattrocento Sans"/>
              </a:rPr>
              <a:t>Load data into serving layers like </a:t>
            </a:r>
            <a:endParaRPr sz="1399"/>
          </a:p>
          <a:p>
            <a:pPr defTabSz="1243493">
              <a:spcBef>
                <a:spcPts val="306"/>
              </a:spcBef>
              <a:buSzPts val="1224"/>
            </a:pPr>
            <a:r>
              <a:rPr lang="en-US" sz="1224">
                <a:latin typeface="Quattrocento Sans"/>
                <a:ea typeface="Quattrocento Sans"/>
                <a:cs typeface="Quattrocento Sans"/>
                <a:sym typeface="Quattrocento Sans"/>
              </a:rPr>
              <a:t>1. Synapse Data Warehouse for enterprise BI scenarios.</a:t>
            </a:r>
            <a:endParaRPr sz="1399"/>
          </a:p>
          <a:p>
            <a:pPr defTabSz="1243493">
              <a:spcBef>
                <a:spcPts val="306"/>
              </a:spcBef>
              <a:buSzPts val="1224"/>
            </a:pPr>
            <a:r>
              <a:rPr lang="en-US" sz="1224">
                <a:latin typeface="Quattrocento Sans"/>
                <a:ea typeface="Quattrocento Sans"/>
                <a:cs typeface="Quattrocento Sans"/>
                <a:sym typeface="Quattrocento Sans"/>
              </a:rPr>
              <a:t>2. Cosmos DB for real-time Apps</a:t>
            </a:r>
            <a:endParaRPr sz="1399"/>
          </a:p>
        </p:txBody>
      </p:sp>
      <p:cxnSp>
        <p:nvCxnSpPr>
          <p:cNvPr id="2486" name="Google Shape;2486;p130"/>
          <p:cNvCxnSpPr/>
          <p:nvPr/>
        </p:nvCxnSpPr>
        <p:spPr>
          <a:xfrm>
            <a:off x="9071611" y="3616146"/>
            <a:ext cx="1429897" cy="0"/>
          </a:xfrm>
          <a:prstGeom prst="straightConnector1">
            <a:avLst/>
          </a:prstGeom>
          <a:noFill/>
          <a:ln w="12700" cap="flat" cmpd="sng">
            <a:solidFill>
              <a:schemeClr val="dk2"/>
            </a:solidFill>
            <a:prstDash val="solid"/>
            <a:round/>
            <a:headEnd type="none" w="sm" len="sm"/>
            <a:tailEnd type="none" w="sm" len="sm"/>
          </a:ln>
        </p:spPr>
      </p:cxnSp>
      <p:cxnSp>
        <p:nvCxnSpPr>
          <p:cNvPr id="2487" name="Google Shape;2487;p130"/>
          <p:cNvCxnSpPr/>
          <p:nvPr/>
        </p:nvCxnSpPr>
        <p:spPr>
          <a:xfrm rot="10800000">
            <a:off x="10494358" y="3279504"/>
            <a:ext cx="0" cy="325153"/>
          </a:xfrm>
          <a:prstGeom prst="straightConnector1">
            <a:avLst/>
          </a:prstGeom>
          <a:noFill/>
          <a:ln w="12700" cap="flat" cmpd="sng">
            <a:solidFill>
              <a:schemeClr val="dk2"/>
            </a:solidFill>
            <a:prstDash val="solid"/>
            <a:round/>
            <a:headEnd type="none" w="sm" len="sm"/>
            <a:tailEnd type="triangle" w="med" len="med"/>
          </a:ln>
        </p:spPr>
      </p:cxnSp>
      <p:cxnSp>
        <p:nvCxnSpPr>
          <p:cNvPr id="2488" name="Google Shape;2488;p130"/>
          <p:cNvCxnSpPr/>
          <p:nvPr/>
        </p:nvCxnSpPr>
        <p:spPr>
          <a:xfrm>
            <a:off x="10940775" y="4964286"/>
            <a:ext cx="337153" cy="0"/>
          </a:xfrm>
          <a:prstGeom prst="straightConnector1">
            <a:avLst/>
          </a:prstGeom>
          <a:noFill/>
          <a:ln w="12700" cap="flat" cmpd="sng">
            <a:solidFill>
              <a:schemeClr val="dk2"/>
            </a:solidFill>
            <a:prstDash val="solid"/>
            <a:round/>
            <a:headEnd type="none" w="sm" len="sm"/>
            <a:tailEnd type="triangle" w="med" len="med"/>
          </a:ln>
        </p:spPr>
      </p:cxnSp>
      <p:pic>
        <p:nvPicPr>
          <p:cNvPr id="2489" name="Google Shape;2489;p130"/>
          <p:cNvPicPr preferRelativeResize="0"/>
          <p:nvPr/>
        </p:nvPicPr>
        <p:blipFill rotWithShape="1">
          <a:blip r:embed="rId4">
            <a:alphaModFix/>
          </a:blip>
          <a:srcRect r="82969"/>
          <a:stretch/>
        </p:blipFill>
        <p:spPr>
          <a:xfrm>
            <a:off x="7164570" y="3341527"/>
            <a:ext cx="618638" cy="577827"/>
          </a:xfrm>
          <a:prstGeom prst="rect">
            <a:avLst/>
          </a:prstGeom>
          <a:noFill/>
          <a:ln>
            <a:noFill/>
          </a:ln>
        </p:spPr>
      </p:pic>
      <p:pic>
        <p:nvPicPr>
          <p:cNvPr id="2490" name="Google Shape;2490;p130"/>
          <p:cNvPicPr preferRelativeResize="0"/>
          <p:nvPr/>
        </p:nvPicPr>
        <p:blipFill rotWithShape="1">
          <a:blip r:embed="rId4">
            <a:alphaModFix/>
          </a:blip>
          <a:srcRect r="82969"/>
          <a:stretch/>
        </p:blipFill>
        <p:spPr>
          <a:xfrm>
            <a:off x="8454873" y="3340901"/>
            <a:ext cx="618638" cy="577827"/>
          </a:xfrm>
          <a:prstGeom prst="rect">
            <a:avLst/>
          </a:prstGeom>
          <a:noFill/>
          <a:ln>
            <a:noFill/>
          </a:ln>
        </p:spPr>
      </p:pic>
      <p:sp>
        <p:nvSpPr>
          <p:cNvPr id="2491" name="Google Shape;2491;p130"/>
          <p:cNvSpPr txBox="1"/>
          <p:nvPr/>
        </p:nvSpPr>
        <p:spPr>
          <a:xfrm>
            <a:off x="103072" y="3357549"/>
            <a:ext cx="1443395" cy="266662"/>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Logs (unstructured)</a:t>
            </a:r>
            <a:endParaRPr sz="1399"/>
          </a:p>
        </p:txBody>
      </p:sp>
      <p:sp>
        <p:nvSpPr>
          <p:cNvPr id="2492" name="Google Shape;2492;p130"/>
          <p:cNvSpPr/>
          <p:nvPr/>
        </p:nvSpPr>
        <p:spPr>
          <a:xfrm>
            <a:off x="1955325" y="5546682"/>
            <a:ext cx="1352208" cy="270262"/>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Azure Data Factory </a:t>
            </a:r>
            <a:endParaRPr sz="1399"/>
          </a:p>
        </p:txBody>
      </p:sp>
      <p:grpSp>
        <p:nvGrpSpPr>
          <p:cNvPr id="2493" name="Google Shape;2493;p130"/>
          <p:cNvGrpSpPr/>
          <p:nvPr/>
        </p:nvGrpSpPr>
        <p:grpSpPr>
          <a:xfrm>
            <a:off x="2395110" y="5056372"/>
            <a:ext cx="431638" cy="424889"/>
            <a:chOff x="5279190" y="5401430"/>
            <a:chExt cx="1101836" cy="1106637"/>
          </a:xfrm>
        </p:grpSpPr>
        <p:sp>
          <p:nvSpPr>
            <p:cNvPr id="2494" name="Google Shape;2494;p130"/>
            <p:cNvSpPr/>
            <p:nvPr/>
          </p:nvSpPr>
          <p:spPr>
            <a:xfrm>
              <a:off x="5279191" y="5499596"/>
              <a:ext cx="1101835" cy="1008471"/>
            </a:xfrm>
            <a:custGeom>
              <a:avLst/>
              <a:gdLst/>
              <a:ahLst/>
              <a:cxnLst/>
              <a:rect l="l" t="t" r="r" b="b"/>
              <a:pathLst>
                <a:path w="1101835" h="1008471" extrusionOk="0">
                  <a:moveTo>
                    <a:pt x="489041" y="0"/>
                  </a:moveTo>
                  <a:lnTo>
                    <a:pt x="490307" y="551557"/>
                  </a:lnTo>
                  <a:lnTo>
                    <a:pt x="796071" y="284445"/>
                  </a:lnTo>
                  <a:lnTo>
                    <a:pt x="796071" y="551557"/>
                  </a:lnTo>
                  <a:lnTo>
                    <a:pt x="1101835" y="284445"/>
                  </a:lnTo>
                  <a:lnTo>
                    <a:pt x="1101835" y="1008471"/>
                  </a:lnTo>
                  <a:lnTo>
                    <a:pt x="0" y="1008471"/>
                  </a:lnTo>
                  <a:cubicBezTo>
                    <a:pt x="422" y="672314"/>
                    <a:pt x="843" y="336157"/>
                    <a:pt x="1265" y="0"/>
                  </a:cubicBezTo>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sp>
          <p:nvSpPr>
            <p:cNvPr id="2495" name="Google Shape;2495;p130"/>
            <p:cNvSpPr/>
            <p:nvPr/>
          </p:nvSpPr>
          <p:spPr>
            <a:xfrm>
              <a:off x="5708249"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sp>
          <p:nvSpPr>
            <p:cNvPr id="2496" name="Google Shape;2496;p130"/>
            <p:cNvSpPr/>
            <p:nvPr/>
          </p:nvSpPr>
          <p:spPr>
            <a:xfrm>
              <a:off x="5921817"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sp>
          <p:nvSpPr>
            <p:cNvPr id="2497" name="Google Shape;2497;p130"/>
            <p:cNvSpPr/>
            <p:nvPr/>
          </p:nvSpPr>
          <p:spPr>
            <a:xfrm>
              <a:off x="6135385" y="6208019"/>
              <a:ext cx="122821" cy="122820"/>
            </a:xfrm>
            <a:custGeom>
              <a:avLst/>
              <a:gdLst/>
              <a:ahLst/>
              <a:cxnLst/>
              <a:rect l="l" t="t" r="r" b="b"/>
              <a:pathLst>
                <a:path w="122821" h="122820" extrusionOk="0">
                  <a:moveTo>
                    <a:pt x="0" y="0"/>
                  </a:moveTo>
                  <a:lnTo>
                    <a:pt x="122821" y="0"/>
                  </a:lnTo>
                  <a:lnTo>
                    <a:pt x="122821" y="122820"/>
                  </a:lnTo>
                  <a:lnTo>
                    <a:pt x="0" y="122820"/>
                  </a:lnTo>
                  <a:lnTo>
                    <a:pt x="0" y="0"/>
                  </a:lnTo>
                  <a:close/>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sp>
          <p:nvSpPr>
            <p:cNvPr id="2498" name="Google Shape;2498;p130"/>
            <p:cNvSpPr/>
            <p:nvPr/>
          </p:nvSpPr>
          <p:spPr>
            <a:xfrm>
              <a:off x="5279190" y="5401430"/>
              <a:ext cx="488907" cy="201776"/>
            </a:xfrm>
            <a:custGeom>
              <a:avLst/>
              <a:gdLst/>
              <a:ahLst/>
              <a:cxnLst/>
              <a:rect l="l" t="t" r="r" b="b"/>
              <a:pathLst>
                <a:path w="492602" h="201776" extrusionOk="0">
                  <a:moveTo>
                    <a:pt x="246301" y="0"/>
                  </a:moveTo>
                  <a:cubicBezTo>
                    <a:pt x="382329" y="0"/>
                    <a:pt x="492602" y="45169"/>
                    <a:pt x="492602" y="100888"/>
                  </a:cubicBezTo>
                  <a:cubicBezTo>
                    <a:pt x="492602" y="156607"/>
                    <a:pt x="382329" y="201776"/>
                    <a:pt x="246301" y="201776"/>
                  </a:cubicBezTo>
                  <a:cubicBezTo>
                    <a:pt x="110273" y="201776"/>
                    <a:pt x="0" y="156607"/>
                    <a:pt x="0" y="100888"/>
                  </a:cubicBezTo>
                  <a:cubicBezTo>
                    <a:pt x="0" y="45169"/>
                    <a:pt x="110273" y="0"/>
                    <a:pt x="246301" y="0"/>
                  </a:cubicBezTo>
                  <a:close/>
                </a:path>
              </a:pathLst>
            </a:custGeom>
            <a:noFill/>
            <a:ln w="19050" cap="flat" cmpd="sng">
              <a:solidFill>
                <a:srgbClr val="7A7A87"/>
              </a:solidFill>
              <a:prstDash val="solid"/>
              <a:miter lim="800000"/>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856"/>
              </a:pPr>
              <a:endParaRPr sz="2856" b="1">
                <a:solidFill>
                  <a:srgbClr val="505050"/>
                </a:solidFill>
                <a:latin typeface="Quattrocento Sans"/>
                <a:ea typeface="Quattrocento Sans"/>
                <a:cs typeface="Quattrocento Sans"/>
                <a:sym typeface="Quattrocento Sans"/>
              </a:endParaRPr>
            </a:p>
          </p:txBody>
        </p:sp>
      </p:grpSp>
      <p:cxnSp>
        <p:nvCxnSpPr>
          <p:cNvPr id="2499" name="Google Shape;2499;p130"/>
          <p:cNvCxnSpPr/>
          <p:nvPr/>
        </p:nvCxnSpPr>
        <p:spPr>
          <a:xfrm>
            <a:off x="1659619" y="5296587"/>
            <a:ext cx="492230" cy="0"/>
          </a:xfrm>
          <a:prstGeom prst="straightConnector1">
            <a:avLst/>
          </a:prstGeom>
          <a:noFill/>
          <a:ln w="19050" cap="flat" cmpd="sng">
            <a:solidFill>
              <a:srgbClr val="9999A2"/>
            </a:solidFill>
            <a:prstDash val="dash"/>
            <a:round/>
            <a:headEnd type="none" w="sm" len="sm"/>
            <a:tailEnd type="triangle" w="med" len="med"/>
          </a:ln>
        </p:spPr>
      </p:cxnSp>
      <p:sp>
        <p:nvSpPr>
          <p:cNvPr id="2500" name="Google Shape;2500;p130"/>
          <p:cNvSpPr/>
          <p:nvPr/>
        </p:nvSpPr>
        <p:spPr>
          <a:xfrm>
            <a:off x="1521113" y="2928206"/>
            <a:ext cx="104233" cy="3432628"/>
          </a:xfrm>
          <a:prstGeom prst="rightBracket">
            <a:avLst>
              <a:gd name="adj" fmla="val 8333"/>
            </a:avLst>
          </a:prstGeom>
          <a:noFill/>
          <a:ln w="1270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020"/>
            </a:pPr>
            <a:endParaRPr sz="1020">
              <a:solidFill>
                <a:srgbClr val="505050"/>
              </a:solidFill>
              <a:latin typeface="Quattrocento Sans"/>
              <a:ea typeface="Quattrocento Sans"/>
              <a:cs typeface="Quattrocento Sans"/>
              <a:sym typeface="Quattrocento Sans"/>
            </a:endParaRPr>
          </a:p>
        </p:txBody>
      </p:sp>
      <p:sp>
        <p:nvSpPr>
          <p:cNvPr id="2501" name="Google Shape;2501;p130"/>
          <p:cNvSpPr txBox="1"/>
          <p:nvPr/>
        </p:nvSpPr>
        <p:spPr>
          <a:xfrm>
            <a:off x="22114" y="4254494"/>
            <a:ext cx="1593074" cy="266662"/>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Media (unstructured)</a:t>
            </a:r>
            <a:endParaRPr sz="1399"/>
          </a:p>
        </p:txBody>
      </p:sp>
      <p:sp>
        <p:nvSpPr>
          <p:cNvPr id="2502" name="Google Shape;2502;p130"/>
          <p:cNvSpPr txBox="1"/>
          <p:nvPr/>
        </p:nvSpPr>
        <p:spPr>
          <a:xfrm>
            <a:off x="23100" y="5168334"/>
            <a:ext cx="1579876" cy="266662"/>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Files (unstructured)</a:t>
            </a:r>
            <a:endParaRPr sz="1399"/>
          </a:p>
        </p:txBody>
      </p:sp>
      <p:sp>
        <p:nvSpPr>
          <p:cNvPr id="2503" name="Google Shape;2503;p130"/>
          <p:cNvSpPr txBox="1"/>
          <p:nvPr/>
        </p:nvSpPr>
        <p:spPr>
          <a:xfrm>
            <a:off x="24421" y="6057266"/>
            <a:ext cx="1593074" cy="421740"/>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Business/custom apps</a:t>
            </a:r>
            <a:endParaRPr sz="1399"/>
          </a:p>
          <a:p>
            <a:pPr algn="ctr" defTabSz="1243493">
              <a:buSzPts val="1071"/>
            </a:pPr>
            <a:r>
              <a:rPr lang="en-US" sz="1072">
                <a:latin typeface="Quattrocento Sans"/>
                <a:ea typeface="Quattrocento Sans"/>
                <a:cs typeface="Quattrocento Sans"/>
                <a:sym typeface="Quattrocento Sans"/>
              </a:rPr>
              <a:t>(structured)</a:t>
            </a:r>
            <a:endParaRPr sz="1399"/>
          </a:p>
        </p:txBody>
      </p:sp>
      <p:grpSp>
        <p:nvGrpSpPr>
          <p:cNvPr id="2504" name="Google Shape;2504;p130"/>
          <p:cNvGrpSpPr/>
          <p:nvPr/>
        </p:nvGrpSpPr>
        <p:grpSpPr>
          <a:xfrm>
            <a:off x="657030" y="4709439"/>
            <a:ext cx="319397" cy="436508"/>
            <a:chOff x="7264761" y="118465"/>
            <a:chExt cx="365202" cy="499109"/>
          </a:xfrm>
        </p:grpSpPr>
        <p:sp>
          <p:nvSpPr>
            <p:cNvPr id="2505" name="Google Shape;2505;p130"/>
            <p:cNvSpPr/>
            <p:nvPr/>
          </p:nvSpPr>
          <p:spPr>
            <a:xfrm>
              <a:off x="7264761" y="118465"/>
              <a:ext cx="365202" cy="499109"/>
            </a:xfrm>
            <a:custGeom>
              <a:avLst/>
              <a:gdLst/>
              <a:ahLst/>
              <a:cxnLst/>
              <a:rect l="l" t="t" r="r" b="b"/>
              <a:pathLst>
                <a:path w="180" h="246" extrusionOk="0">
                  <a:moveTo>
                    <a:pt x="48" y="0"/>
                  </a:moveTo>
                  <a:lnTo>
                    <a:pt x="97" y="0"/>
                  </a:lnTo>
                  <a:lnTo>
                    <a:pt x="180" y="82"/>
                  </a:lnTo>
                  <a:lnTo>
                    <a:pt x="180" y="246"/>
                  </a:lnTo>
                  <a:lnTo>
                    <a:pt x="0" y="246"/>
                  </a:lnTo>
                  <a:lnTo>
                    <a:pt x="0" y="0"/>
                  </a:lnTo>
                  <a:lnTo>
                    <a:pt x="48" y="0"/>
                  </a:lnTo>
                  <a:moveTo>
                    <a:pt x="97" y="0"/>
                  </a:moveTo>
                  <a:lnTo>
                    <a:pt x="97" y="82"/>
                  </a:lnTo>
                  <a:lnTo>
                    <a:pt x="180" y="82"/>
                  </a:lnTo>
                </a:path>
              </a:pathLst>
            </a:custGeom>
            <a:noFill/>
            <a:ln w="19050" cap="flat" cmpd="sng">
              <a:solidFill>
                <a:srgbClr val="7A7A87"/>
              </a:solidFill>
              <a:prstDash val="solid"/>
              <a:miter lim="800000"/>
              <a:headEnd type="none" w="sm" len="sm"/>
              <a:tailEnd type="none" w="sm" len="sm"/>
            </a:ln>
          </p:spPr>
          <p:txBody>
            <a:bodyPr spcFirstLastPara="1" wrap="square" lIns="93237" tIns="46618" rIns="93237" bIns="46618" anchor="t" anchorCtr="0">
              <a:noAutofit/>
            </a:bodyPr>
            <a:lstStyle/>
            <a:p>
              <a:pPr algn="ctr" defTabSz="1243493">
                <a:buSzPts val="2448"/>
              </a:pPr>
              <a:endParaRPr sz="2448">
                <a:solidFill>
                  <a:srgbClr val="505050"/>
                </a:solidFill>
                <a:latin typeface="Quattrocento Sans"/>
                <a:ea typeface="Quattrocento Sans"/>
                <a:cs typeface="Quattrocento Sans"/>
                <a:sym typeface="Quattrocento Sans"/>
              </a:endParaRPr>
            </a:p>
          </p:txBody>
        </p:sp>
        <p:sp>
          <p:nvSpPr>
            <p:cNvPr id="2506" name="Google Shape;2506;p130"/>
            <p:cNvSpPr/>
            <p:nvPr/>
          </p:nvSpPr>
          <p:spPr>
            <a:xfrm>
              <a:off x="7456155" y="118465"/>
              <a:ext cx="173700" cy="175500"/>
            </a:xfrm>
            <a:prstGeom prst="rtTriangl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grpSp>
      <p:grpSp>
        <p:nvGrpSpPr>
          <p:cNvPr id="2507" name="Google Shape;2507;p130"/>
          <p:cNvGrpSpPr/>
          <p:nvPr/>
        </p:nvGrpSpPr>
        <p:grpSpPr>
          <a:xfrm>
            <a:off x="606105" y="5651702"/>
            <a:ext cx="424090" cy="402130"/>
            <a:chOff x="8301667" y="2334125"/>
            <a:chExt cx="586815" cy="556429"/>
          </a:xfrm>
        </p:grpSpPr>
        <p:sp>
          <p:nvSpPr>
            <p:cNvPr id="2508" name="Google Shape;2508;p130"/>
            <p:cNvSpPr/>
            <p:nvPr/>
          </p:nvSpPr>
          <p:spPr>
            <a:xfrm>
              <a:off x="8301667" y="2334125"/>
              <a:ext cx="586815" cy="556429"/>
            </a:xfrm>
            <a:custGeom>
              <a:avLst/>
              <a:gdLst/>
              <a:ahLst/>
              <a:cxnLst/>
              <a:rect l="l" t="t" r="r" b="b"/>
              <a:pathLst>
                <a:path w="586815" h="556429" extrusionOk="0">
                  <a:moveTo>
                    <a:pt x="0" y="0"/>
                  </a:moveTo>
                  <a:lnTo>
                    <a:pt x="586815" y="0"/>
                  </a:lnTo>
                  <a:lnTo>
                    <a:pt x="586815" y="433633"/>
                  </a:lnTo>
                  <a:lnTo>
                    <a:pt x="321111" y="433633"/>
                  </a:lnTo>
                  <a:lnTo>
                    <a:pt x="321111" y="510710"/>
                  </a:lnTo>
                  <a:lnTo>
                    <a:pt x="528438" y="510710"/>
                  </a:lnTo>
                  <a:lnTo>
                    <a:pt x="528438" y="556429"/>
                  </a:lnTo>
                  <a:lnTo>
                    <a:pt x="57710" y="556429"/>
                  </a:lnTo>
                  <a:lnTo>
                    <a:pt x="57710" y="510710"/>
                  </a:lnTo>
                  <a:lnTo>
                    <a:pt x="265036" y="510710"/>
                  </a:lnTo>
                  <a:lnTo>
                    <a:pt x="265036" y="433633"/>
                  </a:lnTo>
                  <a:lnTo>
                    <a:pt x="0" y="433633"/>
                  </a:lnTo>
                  <a:close/>
                </a:path>
              </a:pathLst>
            </a:cu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sp>
          <p:nvSpPr>
            <p:cNvPr id="2509" name="Google Shape;2509;p130"/>
            <p:cNvSpPr/>
            <p:nvPr/>
          </p:nvSpPr>
          <p:spPr>
            <a:xfrm>
              <a:off x="8334531" y="2359341"/>
              <a:ext cx="522000" cy="376200"/>
            </a:xfrm>
            <a:prstGeom prst="rect">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sp>
          <p:nvSpPr>
            <p:cNvPr id="2510" name="Google Shape;2510;p130"/>
            <p:cNvSpPr/>
            <p:nvPr/>
          </p:nvSpPr>
          <p:spPr>
            <a:xfrm>
              <a:off x="8372155" y="2452694"/>
              <a:ext cx="198600" cy="198600"/>
            </a:xfrm>
            <a:prstGeom prst="pie">
              <a:avLst>
                <a:gd name="adj1" fmla="val 21510717"/>
                <a:gd name="adj2" fmla="val 16200000"/>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latin typeface="Quattrocento Sans"/>
                <a:ea typeface="Quattrocento Sans"/>
                <a:cs typeface="Quattrocento Sans"/>
                <a:sym typeface="Quattrocento Sans"/>
              </a:endParaRPr>
            </a:p>
          </p:txBody>
        </p:sp>
        <p:sp>
          <p:nvSpPr>
            <p:cNvPr id="2511" name="Google Shape;2511;p130"/>
            <p:cNvSpPr/>
            <p:nvPr/>
          </p:nvSpPr>
          <p:spPr>
            <a:xfrm rot="-1462064">
              <a:off x="8395650" y="2457052"/>
              <a:ext cx="167963" cy="167963"/>
            </a:xfrm>
            <a:prstGeom prst="pie">
              <a:avLst>
                <a:gd name="adj1" fmla="val 17759983"/>
                <a:gd name="adj2" fmla="val 21164392"/>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latin typeface="Quattrocento Sans"/>
                <a:ea typeface="Quattrocento Sans"/>
                <a:cs typeface="Quattrocento Sans"/>
                <a:sym typeface="Quattrocento Sans"/>
              </a:endParaRPr>
            </a:p>
          </p:txBody>
        </p:sp>
        <p:sp>
          <p:nvSpPr>
            <p:cNvPr id="2512" name="Google Shape;2512;p130"/>
            <p:cNvSpPr/>
            <p:nvPr/>
          </p:nvSpPr>
          <p:spPr>
            <a:xfrm>
              <a:off x="8396802" y="2463844"/>
              <a:ext cx="168000" cy="168000"/>
            </a:xfrm>
            <a:prstGeom prst="pie">
              <a:avLst>
                <a:gd name="adj1" fmla="val 19893257"/>
                <a:gd name="adj2" fmla="val 21164392"/>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latin typeface="Quattrocento Sans"/>
                <a:ea typeface="Quattrocento Sans"/>
                <a:cs typeface="Quattrocento Sans"/>
                <a:sym typeface="Quattrocento Sans"/>
              </a:endParaRPr>
            </a:p>
          </p:txBody>
        </p:sp>
        <p:sp>
          <p:nvSpPr>
            <p:cNvPr id="2513" name="Google Shape;2513;p130"/>
            <p:cNvSpPr/>
            <p:nvPr/>
          </p:nvSpPr>
          <p:spPr>
            <a:xfrm>
              <a:off x="8608662" y="2469349"/>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sp>
          <p:nvSpPr>
            <p:cNvPr id="2514" name="Google Shape;2514;p130"/>
            <p:cNvSpPr/>
            <p:nvPr/>
          </p:nvSpPr>
          <p:spPr>
            <a:xfrm>
              <a:off x="8608662" y="2529856"/>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sp>
          <p:nvSpPr>
            <p:cNvPr id="2515" name="Google Shape;2515;p130"/>
            <p:cNvSpPr/>
            <p:nvPr/>
          </p:nvSpPr>
          <p:spPr>
            <a:xfrm>
              <a:off x="8607108" y="2590363"/>
              <a:ext cx="202200" cy="45600"/>
            </a:xfrm>
            <a:prstGeom prst="roundRect">
              <a:avLst>
                <a:gd name="adj" fmla="val 16667"/>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2448"/>
              </a:pPr>
              <a:endParaRPr sz="2448">
                <a:solidFill>
                  <a:srgbClr val="FFFFFF"/>
                </a:solidFill>
                <a:latin typeface="Quattrocento Sans"/>
                <a:ea typeface="Quattrocento Sans"/>
                <a:cs typeface="Quattrocento Sans"/>
                <a:sym typeface="Quattrocento Sans"/>
              </a:endParaRPr>
            </a:p>
          </p:txBody>
        </p:sp>
      </p:grpSp>
      <p:grpSp>
        <p:nvGrpSpPr>
          <p:cNvPr id="2516" name="Google Shape;2516;p130"/>
          <p:cNvGrpSpPr/>
          <p:nvPr/>
        </p:nvGrpSpPr>
        <p:grpSpPr>
          <a:xfrm>
            <a:off x="597322" y="3814500"/>
            <a:ext cx="410647" cy="410647"/>
            <a:chOff x="8035871" y="3099661"/>
            <a:chExt cx="302100" cy="302100"/>
          </a:xfrm>
        </p:grpSpPr>
        <p:sp>
          <p:nvSpPr>
            <p:cNvPr id="2517" name="Google Shape;2517;p130"/>
            <p:cNvSpPr/>
            <p:nvPr/>
          </p:nvSpPr>
          <p:spPr>
            <a:xfrm>
              <a:off x="8035871" y="3099661"/>
              <a:ext cx="302100" cy="3021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sp>
          <p:nvSpPr>
            <p:cNvPr id="2518" name="Google Shape;2518;p130"/>
            <p:cNvSpPr/>
            <p:nvPr/>
          </p:nvSpPr>
          <p:spPr>
            <a:xfrm rot="5400000">
              <a:off x="8138745" y="3190795"/>
              <a:ext cx="139200" cy="120000"/>
            </a:xfrm>
            <a:prstGeom prst="triangle">
              <a:avLst>
                <a:gd name="adj" fmla="val 50000"/>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grpSp>
      <p:grpSp>
        <p:nvGrpSpPr>
          <p:cNvPr id="2519" name="Google Shape;2519;p130"/>
          <p:cNvGrpSpPr/>
          <p:nvPr/>
        </p:nvGrpSpPr>
        <p:grpSpPr>
          <a:xfrm>
            <a:off x="594087" y="3022937"/>
            <a:ext cx="416389" cy="310990"/>
            <a:chOff x="710240" y="918777"/>
            <a:chExt cx="2781885" cy="2077715"/>
          </a:xfrm>
        </p:grpSpPr>
        <p:grpSp>
          <p:nvGrpSpPr>
            <p:cNvPr id="2520" name="Google Shape;2520;p130"/>
            <p:cNvGrpSpPr/>
            <p:nvPr/>
          </p:nvGrpSpPr>
          <p:grpSpPr>
            <a:xfrm>
              <a:off x="710240" y="918777"/>
              <a:ext cx="2781885" cy="2077715"/>
              <a:chOff x="9531457" y="2208508"/>
              <a:chExt cx="503700" cy="376200"/>
            </a:xfrm>
          </p:grpSpPr>
          <p:sp>
            <p:nvSpPr>
              <p:cNvPr id="2521" name="Google Shape;2521;p130"/>
              <p:cNvSpPr/>
              <p:nvPr/>
            </p:nvSpPr>
            <p:spPr>
              <a:xfrm>
                <a:off x="9531457" y="2208508"/>
                <a:ext cx="503700" cy="376200"/>
              </a:xfrm>
              <a:prstGeom prst="rect">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grpSp>
            <p:nvGrpSpPr>
              <p:cNvPr id="2522" name="Google Shape;2522;p130"/>
              <p:cNvGrpSpPr/>
              <p:nvPr/>
            </p:nvGrpSpPr>
            <p:grpSpPr>
              <a:xfrm>
                <a:off x="9813871" y="2248597"/>
                <a:ext cx="187291" cy="46461"/>
                <a:chOff x="9747337" y="2248545"/>
                <a:chExt cx="249123" cy="61800"/>
              </a:xfrm>
            </p:grpSpPr>
            <p:sp>
              <p:nvSpPr>
                <p:cNvPr id="2523" name="Google Shape;2523;p130"/>
                <p:cNvSpPr/>
                <p:nvPr/>
              </p:nvSpPr>
              <p:spPr>
                <a:xfrm>
                  <a:off x="9934660"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24" name="Google Shape;2524;p130"/>
                <p:cNvSpPr/>
                <p:nvPr/>
              </p:nvSpPr>
              <p:spPr>
                <a:xfrm>
                  <a:off x="9840998"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25" name="Google Shape;2525;p130"/>
                <p:cNvSpPr/>
                <p:nvPr/>
              </p:nvSpPr>
              <p:spPr>
                <a:xfrm>
                  <a:off x="9747337" y="2248545"/>
                  <a:ext cx="61800" cy="61800"/>
                </a:xfrm>
                <a:prstGeom prst="ellipse">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grpSp>
        </p:grpSp>
        <p:sp>
          <p:nvSpPr>
            <p:cNvPr id="2526" name="Google Shape;2526;p130"/>
            <p:cNvSpPr/>
            <p:nvPr/>
          </p:nvSpPr>
          <p:spPr>
            <a:xfrm>
              <a:off x="901700" y="16002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27" name="Google Shape;2527;p130"/>
            <p:cNvSpPr/>
            <p:nvPr/>
          </p:nvSpPr>
          <p:spPr>
            <a:xfrm>
              <a:off x="901700" y="20574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28" name="Google Shape;2528;p130"/>
            <p:cNvSpPr/>
            <p:nvPr/>
          </p:nvSpPr>
          <p:spPr>
            <a:xfrm>
              <a:off x="901700" y="2501900"/>
              <a:ext cx="2412900" cy="266700"/>
            </a:xfrm>
            <a:prstGeom prst="rect">
              <a:avLst/>
            </a:pr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grpSp>
      <p:sp>
        <p:nvSpPr>
          <p:cNvPr id="2529" name="Google Shape;2529;p130"/>
          <p:cNvSpPr txBox="1"/>
          <p:nvPr/>
        </p:nvSpPr>
        <p:spPr>
          <a:xfrm>
            <a:off x="224757" y="2327089"/>
            <a:ext cx="1175533" cy="414242"/>
          </a:xfrm>
          <a:prstGeom prst="rect">
            <a:avLst/>
          </a:prstGeom>
          <a:noFill/>
          <a:ln>
            <a:noFill/>
          </a:ln>
        </p:spPr>
        <p:txBody>
          <a:bodyPr spcFirstLastPara="1" wrap="square" lIns="91412" tIns="45693" rIns="91412" bIns="45693" anchor="t" anchorCtr="0">
            <a:noAutofit/>
          </a:bodyPr>
          <a:lstStyle/>
          <a:p>
            <a:pPr algn="ctr" defTabSz="1243493">
              <a:buSzPts val="1020"/>
            </a:pPr>
            <a:r>
              <a:rPr lang="en-US" sz="1020">
                <a:latin typeface="Quattrocento Sans"/>
                <a:ea typeface="Quattrocento Sans"/>
                <a:cs typeface="Quattrocento Sans"/>
                <a:sym typeface="Quattrocento Sans"/>
              </a:rPr>
              <a:t>Sensors and IoT</a:t>
            </a:r>
            <a:endParaRPr sz="1399"/>
          </a:p>
          <a:p>
            <a:pPr algn="ctr" defTabSz="1243493">
              <a:buSzPts val="1020"/>
            </a:pPr>
            <a:r>
              <a:rPr lang="en-US" sz="1020">
                <a:latin typeface="Quattrocento Sans"/>
                <a:ea typeface="Quattrocento Sans"/>
                <a:cs typeface="Quattrocento Sans"/>
                <a:sym typeface="Quattrocento Sans"/>
              </a:rPr>
              <a:t>(unstructured)</a:t>
            </a:r>
            <a:endParaRPr sz="1399"/>
          </a:p>
        </p:txBody>
      </p:sp>
      <p:grpSp>
        <p:nvGrpSpPr>
          <p:cNvPr id="2530" name="Google Shape;2530;p130"/>
          <p:cNvGrpSpPr/>
          <p:nvPr/>
        </p:nvGrpSpPr>
        <p:grpSpPr>
          <a:xfrm>
            <a:off x="607881" y="1857458"/>
            <a:ext cx="421993" cy="471536"/>
            <a:chOff x="4633352" y="465695"/>
            <a:chExt cx="743704" cy="831019"/>
          </a:xfrm>
        </p:grpSpPr>
        <p:sp>
          <p:nvSpPr>
            <p:cNvPr id="2531" name="Google Shape;2531;p130"/>
            <p:cNvSpPr/>
            <p:nvPr/>
          </p:nvSpPr>
          <p:spPr>
            <a:xfrm>
              <a:off x="4723400" y="646446"/>
              <a:ext cx="469500" cy="4695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2" name="Google Shape;2532;p130"/>
            <p:cNvSpPr/>
            <p:nvPr/>
          </p:nvSpPr>
          <p:spPr>
            <a:xfrm>
              <a:off x="4996580"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3" name="Google Shape;2533;p130"/>
            <p:cNvSpPr/>
            <p:nvPr/>
          </p:nvSpPr>
          <p:spPr>
            <a:xfrm>
              <a:off x="4772896" y="46569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4" name="Google Shape;2534;p130"/>
            <p:cNvSpPr/>
            <p:nvPr/>
          </p:nvSpPr>
          <p:spPr>
            <a:xfrm>
              <a:off x="4633352" y="579688"/>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5" name="Google Shape;2535;p130"/>
            <p:cNvSpPr/>
            <p:nvPr/>
          </p:nvSpPr>
          <p:spPr>
            <a:xfrm>
              <a:off x="4643631" y="1036997"/>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6" name="Google Shape;2536;p130"/>
            <p:cNvSpPr/>
            <p:nvPr/>
          </p:nvSpPr>
          <p:spPr>
            <a:xfrm>
              <a:off x="4996580" y="1147614"/>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7" name="Google Shape;2537;p130"/>
            <p:cNvSpPr/>
            <p:nvPr/>
          </p:nvSpPr>
          <p:spPr>
            <a:xfrm>
              <a:off x="5227956" y="924875"/>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sp>
          <p:nvSpPr>
            <p:cNvPr id="2538" name="Google Shape;2538;p130"/>
            <p:cNvSpPr/>
            <p:nvPr/>
          </p:nvSpPr>
          <p:spPr>
            <a:xfrm>
              <a:off x="5227956" y="694322"/>
              <a:ext cx="149100" cy="149100"/>
            </a:xfrm>
            <a:prstGeom prst="ellipse">
              <a:avLst/>
            </a:prstGeom>
            <a:noFill/>
            <a:ln w="19050" cap="flat" cmpd="sng">
              <a:solidFill>
                <a:srgbClr val="7A7A87"/>
              </a:solidFill>
              <a:prstDash val="solid"/>
              <a:round/>
              <a:headEnd type="none" w="sm" len="sm"/>
              <a:tailEnd type="none" w="sm" len="sm"/>
            </a:ln>
          </p:spPr>
          <p:txBody>
            <a:bodyPr spcFirstLastPara="1" wrap="square" lIns="91412" tIns="45693" rIns="91412" bIns="45693" anchor="ctr" anchorCtr="0">
              <a:noAutofit/>
            </a:bodyPr>
            <a:lstStyle/>
            <a:p>
              <a:pPr algn="ctr" defTabSz="1243493">
                <a:buSzPts val="1836"/>
              </a:pPr>
              <a:endParaRPr sz="1836">
                <a:solidFill>
                  <a:srgbClr val="FFFFFF"/>
                </a:solidFill>
                <a:latin typeface="Quattrocento Sans"/>
                <a:ea typeface="Quattrocento Sans"/>
                <a:cs typeface="Quattrocento Sans"/>
                <a:sym typeface="Quattrocento Sans"/>
              </a:endParaRPr>
            </a:p>
          </p:txBody>
        </p:sp>
      </p:grpSp>
      <p:sp>
        <p:nvSpPr>
          <p:cNvPr id="2539" name="Google Shape;2539;p130"/>
          <p:cNvSpPr/>
          <p:nvPr/>
        </p:nvSpPr>
        <p:spPr>
          <a:xfrm>
            <a:off x="2062288" y="3801947"/>
            <a:ext cx="1311714" cy="598415"/>
          </a:xfrm>
          <a:prstGeom prst="rect">
            <a:avLst/>
          </a:prstGeom>
          <a:noFill/>
          <a:ln>
            <a:noFill/>
          </a:ln>
        </p:spPr>
        <p:txBody>
          <a:bodyPr spcFirstLastPara="1" wrap="square" lIns="91412" tIns="45693" rIns="91412" bIns="45693" anchor="t" anchorCtr="0">
            <a:noAutofit/>
          </a:bodyPr>
          <a:lstStyle/>
          <a:p>
            <a:pPr algn="ctr" defTabSz="1243493">
              <a:buSzPts val="1071"/>
            </a:pPr>
            <a:r>
              <a:rPr lang="en-US" sz="1072">
                <a:latin typeface="Quattrocento Sans"/>
                <a:ea typeface="Quattrocento Sans"/>
                <a:cs typeface="Quattrocento Sans"/>
                <a:sym typeface="Quattrocento Sans"/>
              </a:rPr>
              <a:t>Azure Event Hubs</a:t>
            </a:r>
            <a:endParaRPr sz="1399"/>
          </a:p>
          <a:p>
            <a:pPr algn="ctr" defTabSz="1243493">
              <a:buSzPts val="1071"/>
            </a:pPr>
            <a:r>
              <a:rPr lang="en-US" sz="1072">
                <a:latin typeface="Quattrocento Sans"/>
                <a:ea typeface="Quattrocento Sans"/>
                <a:cs typeface="Quattrocento Sans"/>
                <a:sym typeface="Quattrocento Sans"/>
              </a:rPr>
              <a:t>Azure IoT Hub</a:t>
            </a:r>
            <a:endParaRPr sz="1399"/>
          </a:p>
          <a:p>
            <a:pPr algn="ctr" defTabSz="1243493">
              <a:buSzPts val="1071"/>
            </a:pPr>
            <a:r>
              <a:rPr lang="en-US" sz="1072">
                <a:latin typeface="Quattrocento Sans"/>
                <a:ea typeface="Quattrocento Sans"/>
                <a:cs typeface="Quattrocento Sans"/>
                <a:sym typeface="Quattrocento Sans"/>
              </a:rPr>
              <a:t>Kafka</a:t>
            </a:r>
            <a:endParaRPr sz="1399"/>
          </a:p>
        </p:txBody>
      </p:sp>
      <p:cxnSp>
        <p:nvCxnSpPr>
          <p:cNvPr id="2540" name="Google Shape;2540;p130"/>
          <p:cNvCxnSpPr/>
          <p:nvPr/>
        </p:nvCxnSpPr>
        <p:spPr>
          <a:xfrm rot="-5400000" flipH="1">
            <a:off x="1567000" y="2586815"/>
            <a:ext cx="1342610" cy="443937"/>
          </a:xfrm>
          <a:prstGeom prst="bentConnector3">
            <a:avLst>
              <a:gd name="adj1" fmla="val 99923"/>
            </a:avLst>
          </a:prstGeom>
          <a:noFill/>
          <a:ln w="19050" cap="flat" cmpd="sng">
            <a:solidFill>
              <a:srgbClr val="9999A2"/>
            </a:solidFill>
            <a:prstDash val="dash"/>
            <a:round/>
            <a:headEnd type="none" w="sm" len="sm"/>
            <a:tailEnd type="triangle" w="med" len="med"/>
          </a:ln>
        </p:spPr>
      </p:cxnSp>
      <p:cxnSp>
        <p:nvCxnSpPr>
          <p:cNvPr id="2541" name="Google Shape;2541;p130"/>
          <p:cNvCxnSpPr/>
          <p:nvPr/>
        </p:nvCxnSpPr>
        <p:spPr>
          <a:xfrm>
            <a:off x="1637010" y="2126173"/>
            <a:ext cx="379446" cy="0"/>
          </a:xfrm>
          <a:prstGeom prst="straightConnector1">
            <a:avLst/>
          </a:prstGeom>
          <a:noFill/>
          <a:ln w="19050" cap="flat" cmpd="sng">
            <a:solidFill>
              <a:srgbClr val="7A7A87"/>
            </a:solidFill>
            <a:prstDash val="dash"/>
            <a:round/>
            <a:headEnd type="none" w="sm" len="sm"/>
            <a:tailEnd type="none" w="sm" len="sm"/>
          </a:ln>
        </p:spPr>
      </p:cxnSp>
      <p:sp>
        <p:nvSpPr>
          <p:cNvPr id="2542" name="Google Shape;2542;p130"/>
          <p:cNvSpPr/>
          <p:nvPr/>
        </p:nvSpPr>
        <p:spPr>
          <a:xfrm>
            <a:off x="3588959" y="5087698"/>
            <a:ext cx="533353" cy="461081"/>
          </a:xfrm>
          <a:custGeom>
            <a:avLst/>
            <a:gdLst/>
            <a:ahLst/>
            <a:cxnLst/>
            <a:rect l="l" t="t" r="r" b="b"/>
            <a:pathLst>
              <a:path w="4638512" h="4009962" extrusionOk="0">
                <a:moveTo>
                  <a:pt x="2045820" y="2246179"/>
                </a:moveTo>
                <a:cubicBezTo>
                  <a:pt x="2105351" y="2246179"/>
                  <a:pt x="2135116" y="2323694"/>
                  <a:pt x="2135116" y="2478723"/>
                </a:cubicBezTo>
                <a:cubicBezTo>
                  <a:pt x="2135116" y="2633753"/>
                  <a:pt x="2104731" y="2711267"/>
                  <a:pt x="2043959" y="2711267"/>
                </a:cubicBezTo>
                <a:cubicBezTo>
                  <a:pt x="1981637" y="2711267"/>
                  <a:pt x="1950477" y="2636078"/>
                  <a:pt x="1950477" y="2485699"/>
                </a:cubicBezTo>
                <a:cubicBezTo>
                  <a:pt x="1950477" y="2326019"/>
                  <a:pt x="1982258" y="2246179"/>
                  <a:pt x="2045820" y="2246179"/>
                </a:cubicBezTo>
                <a:close/>
                <a:moveTo>
                  <a:pt x="2052331" y="2134093"/>
                </a:moveTo>
                <a:cubicBezTo>
                  <a:pt x="1970785" y="2134093"/>
                  <a:pt x="1908541" y="2164401"/>
                  <a:pt x="1865598" y="2225018"/>
                </a:cubicBezTo>
                <a:cubicBezTo>
                  <a:pt x="1822655" y="2285634"/>
                  <a:pt x="1801183" y="2373768"/>
                  <a:pt x="1801183" y="2489420"/>
                </a:cubicBezTo>
                <a:cubicBezTo>
                  <a:pt x="1801183" y="2712352"/>
                  <a:pt x="1880558" y="2823818"/>
                  <a:pt x="2039308" y="2823818"/>
                </a:cubicBezTo>
                <a:cubicBezTo>
                  <a:pt x="2118373" y="2823818"/>
                  <a:pt x="2179067" y="2793743"/>
                  <a:pt x="2221390" y="2733591"/>
                </a:cubicBezTo>
                <a:cubicBezTo>
                  <a:pt x="2263713" y="2673440"/>
                  <a:pt x="2284875" y="2586934"/>
                  <a:pt x="2284875" y="2474072"/>
                </a:cubicBezTo>
                <a:cubicBezTo>
                  <a:pt x="2284875" y="2247419"/>
                  <a:pt x="2207360" y="2134093"/>
                  <a:pt x="2052331" y="2134093"/>
                </a:cubicBezTo>
                <a:close/>
                <a:moveTo>
                  <a:pt x="2619664" y="2130372"/>
                </a:moveTo>
                <a:cubicBezTo>
                  <a:pt x="2592378" y="2151146"/>
                  <a:pt x="2561838" y="2170215"/>
                  <a:pt x="2528041" y="2187578"/>
                </a:cubicBezTo>
                <a:cubicBezTo>
                  <a:pt x="2494245" y="2204941"/>
                  <a:pt x="2458278" y="2219204"/>
                  <a:pt x="2420141" y="2230366"/>
                </a:cubicBezTo>
                <a:lnTo>
                  <a:pt x="2420141" y="2354080"/>
                </a:lnTo>
                <a:cubicBezTo>
                  <a:pt x="2433163" y="2352529"/>
                  <a:pt x="2446341" y="2349971"/>
                  <a:pt x="2459673" y="2346406"/>
                </a:cubicBezTo>
                <a:cubicBezTo>
                  <a:pt x="2473006" y="2342840"/>
                  <a:pt x="2485873" y="2338499"/>
                  <a:pt x="2498276" y="2333383"/>
                </a:cubicBezTo>
                <a:cubicBezTo>
                  <a:pt x="2510678" y="2328267"/>
                  <a:pt x="2522383" y="2322531"/>
                  <a:pt x="2533390" y="2316175"/>
                </a:cubicBezTo>
                <a:cubicBezTo>
                  <a:pt x="2544397" y="2309819"/>
                  <a:pt x="2553931" y="2303075"/>
                  <a:pt x="2561993" y="2295944"/>
                </a:cubicBezTo>
                <a:lnTo>
                  <a:pt x="2561993" y="2812191"/>
                </a:lnTo>
                <a:lnTo>
                  <a:pt x="2708495" y="2812191"/>
                </a:lnTo>
                <a:lnTo>
                  <a:pt x="2708495" y="2130372"/>
                </a:lnTo>
                <a:close/>
                <a:moveTo>
                  <a:pt x="2598269" y="1315451"/>
                </a:moveTo>
                <a:cubicBezTo>
                  <a:pt x="2657801" y="1315451"/>
                  <a:pt x="2687566" y="1392966"/>
                  <a:pt x="2687566" y="1547995"/>
                </a:cubicBezTo>
                <a:cubicBezTo>
                  <a:pt x="2687566" y="1703024"/>
                  <a:pt x="2657181" y="1780539"/>
                  <a:pt x="2596409" y="1780539"/>
                </a:cubicBezTo>
                <a:cubicBezTo>
                  <a:pt x="2534087" y="1780539"/>
                  <a:pt x="2502926" y="1705350"/>
                  <a:pt x="2502926" y="1554971"/>
                </a:cubicBezTo>
                <a:cubicBezTo>
                  <a:pt x="2502926" y="1395291"/>
                  <a:pt x="2534707" y="1315451"/>
                  <a:pt x="2598269" y="1315451"/>
                </a:cubicBezTo>
                <a:close/>
                <a:moveTo>
                  <a:pt x="2604781" y="1203365"/>
                </a:moveTo>
                <a:cubicBezTo>
                  <a:pt x="2523235" y="1203365"/>
                  <a:pt x="2460991" y="1233673"/>
                  <a:pt x="2418048" y="1294290"/>
                </a:cubicBezTo>
                <a:cubicBezTo>
                  <a:pt x="2375105" y="1354906"/>
                  <a:pt x="2353633" y="1443040"/>
                  <a:pt x="2353633" y="1558692"/>
                </a:cubicBezTo>
                <a:cubicBezTo>
                  <a:pt x="2353633" y="1781624"/>
                  <a:pt x="2433008" y="1893090"/>
                  <a:pt x="2591758" y="1893090"/>
                </a:cubicBezTo>
                <a:cubicBezTo>
                  <a:pt x="2670823" y="1893090"/>
                  <a:pt x="2731517" y="1863015"/>
                  <a:pt x="2773840" y="1802863"/>
                </a:cubicBezTo>
                <a:cubicBezTo>
                  <a:pt x="2816163" y="1742712"/>
                  <a:pt x="2837325" y="1656206"/>
                  <a:pt x="2837325" y="1543344"/>
                </a:cubicBezTo>
                <a:cubicBezTo>
                  <a:pt x="2837325" y="1316691"/>
                  <a:pt x="2759810" y="1203365"/>
                  <a:pt x="2604781" y="1203365"/>
                </a:cubicBezTo>
                <a:close/>
                <a:moveTo>
                  <a:pt x="2067214" y="1199644"/>
                </a:moveTo>
                <a:cubicBezTo>
                  <a:pt x="2039928" y="1220418"/>
                  <a:pt x="2009388" y="1239487"/>
                  <a:pt x="1975591" y="1256850"/>
                </a:cubicBezTo>
                <a:cubicBezTo>
                  <a:pt x="1941795" y="1274213"/>
                  <a:pt x="1905828" y="1288476"/>
                  <a:pt x="1867691" y="1299638"/>
                </a:cubicBezTo>
                <a:lnTo>
                  <a:pt x="1867691" y="1423352"/>
                </a:lnTo>
                <a:cubicBezTo>
                  <a:pt x="1880713" y="1421801"/>
                  <a:pt x="1893891" y="1419243"/>
                  <a:pt x="1907223" y="1415678"/>
                </a:cubicBezTo>
                <a:cubicBezTo>
                  <a:pt x="1920556" y="1412112"/>
                  <a:pt x="1933423" y="1407771"/>
                  <a:pt x="1945826" y="1402655"/>
                </a:cubicBezTo>
                <a:cubicBezTo>
                  <a:pt x="1958228" y="1397539"/>
                  <a:pt x="1969933" y="1391803"/>
                  <a:pt x="1980940" y="1385447"/>
                </a:cubicBezTo>
                <a:cubicBezTo>
                  <a:pt x="1991947" y="1379091"/>
                  <a:pt x="2001481" y="1372347"/>
                  <a:pt x="2009543" y="1365216"/>
                </a:cubicBezTo>
                <a:lnTo>
                  <a:pt x="2009543" y="1881463"/>
                </a:lnTo>
                <a:lnTo>
                  <a:pt x="2156045" y="1881463"/>
                </a:lnTo>
                <a:lnTo>
                  <a:pt x="2156045" y="1199644"/>
                </a:lnTo>
                <a:close/>
                <a:moveTo>
                  <a:pt x="1451717" y="975276"/>
                </a:moveTo>
                <a:lnTo>
                  <a:pt x="2932580" y="975277"/>
                </a:lnTo>
                <a:lnTo>
                  <a:pt x="2932580" y="1360287"/>
                </a:lnTo>
                <a:lnTo>
                  <a:pt x="3300325" y="1360287"/>
                </a:lnTo>
                <a:lnTo>
                  <a:pt x="3300325" y="2920137"/>
                </a:lnTo>
                <a:cubicBezTo>
                  <a:pt x="3300325" y="2983620"/>
                  <a:pt x="3248862" y="3035083"/>
                  <a:pt x="3185379" y="3035083"/>
                </a:cubicBezTo>
                <a:lnTo>
                  <a:pt x="1451717" y="3035083"/>
                </a:lnTo>
                <a:cubicBezTo>
                  <a:pt x="1388234" y="3035083"/>
                  <a:pt x="1336771" y="2983619"/>
                  <a:pt x="1336771" y="2920137"/>
                </a:cubicBezTo>
                <a:lnTo>
                  <a:pt x="1336771" y="1090222"/>
                </a:lnTo>
                <a:cubicBezTo>
                  <a:pt x="1336771" y="1026739"/>
                  <a:pt x="1388234" y="975276"/>
                  <a:pt x="1451717" y="975276"/>
                </a:cubicBezTo>
                <a:close/>
                <a:moveTo>
                  <a:pt x="1471468" y="797915"/>
                </a:moveTo>
                <a:cubicBezTo>
                  <a:pt x="1297768" y="797915"/>
                  <a:pt x="1156956" y="938726"/>
                  <a:pt x="1156956" y="1112426"/>
                </a:cubicBezTo>
                <a:lnTo>
                  <a:pt x="1156956" y="2900449"/>
                </a:lnTo>
                <a:cubicBezTo>
                  <a:pt x="1156956" y="3074149"/>
                  <a:pt x="1297768" y="3214960"/>
                  <a:pt x="1471468" y="3214961"/>
                </a:cubicBezTo>
                <a:lnTo>
                  <a:pt x="3166302" y="3214961"/>
                </a:lnTo>
                <a:cubicBezTo>
                  <a:pt x="3340003" y="3214960"/>
                  <a:pt x="3480814" y="3074149"/>
                  <a:pt x="3480814" y="2900449"/>
                </a:cubicBezTo>
                <a:lnTo>
                  <a:pt x="3480814" y="1279104"/>
                </a:lnTo>
                <a:lnTo>
                  <a:pt x="2999625" y="797915"/>
                </a:lnTo>
                <a:close/>
                <a:moveTo>
                  <a:pt x="1168463" y="0"/>
                </a:moveTo>
                <a:lnTo>
                  <a:pt x="3470048" y="0"/>
                </a:lnTo>
                <a:lnTo>
                  <a:pt x="4638512" y="2004981"/>
                </a:lnTo>
                <a:lnTo>
                  <a:pt x="3470048" y="4009962"/>
                </a:lnTo>
                <a:lnTo>
                  <a:pt x="1168463" y="4009962"/>
                </a:lnTo>
                <a:lnTo>
                  <a:pt x="0" y="2004981"/>
                </a:lnTo>
                <a:close/>
              </a:path>
            </a:pathLst>
          </a:custGeom>
          <a:solidFill>
            <a:srgbClr val="9999A2"/>
          </a:solidFill>
          <a:ln>
            <a:noFill/>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sp>
        <p:nvSpPr>
          <p:cNvPr id="2543" name="Google Shape;2543;p130"/>
          <p:cNvSpPr/>
          <p:nvPr/>
        </p:nvSpPr>
        <p:spPr>
          <a:xfrm>
            <a:off x="3388871" y="5566434"/>
            <a:ext cx="907671" cy="270262"/>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Raw Format</a:t>
            </a:r>
            <a:endParaRPr sz="1399"/>
          </a:p>
        </p:txBody>
      </p:sp>
      <p:cxnSp>
        <p:nvCxnSpPr>
          <p:cNvPr id="2544" name="Google Shape;2544;p130"/>
          <p:cNvCxnSpPr/>
          <p:nvPr/>
        </p:nvCxnSpPr>
        <p:spPr>
          <a:xfrm>
            <a:off x="2996161" y="5296587"/>
            <a:ext cx="492230" cy="0"/>
          </a:xfrm>
          <a:prstGeom prst="straightConnector1">
            <a:avLst/>
          </a:prstGeom>
          <a:noFill/>
          <a:ln w="19050" cap="flat" cmpd="sng">
            <a:solidFill>
              <a:srgbClr val="9999A2"/>
            </a:solidFill>
            <a:prstDash val="dash"/>
            <a:round/>
            <a:headEnd type="none" w="sm" len="sm"/>
            <a:tailEnd type="triangle" w="med" len="med"/>
          </a:ln>
        </p:spPr>
      </p:cxnSp>
      <p:sp>
        <p:nvSpPr>
          <p:cNvPr id="2545" name="Google Shape;2545;p130"/>
          <p:cNvSpPr/>
          <p:nvPr/>
        </p:nvSpPr>
        <p:spPr>
          <a:xfrm>
            <a:off x="2016337" y="1144904"/>
            <a:ext cx="2104201" cy="855479"/>
          </a:xfrm>
          <a:prstGeom prst="rect">
            <a:avLst/>
          </a:prstGeom>
          <a:noFill/>
          <a:ln>
            <a:noFill/>
          </a:ln>
        </p:spPr>
        <p:txBody>
          <a:bodyPr spcFirstLastPara="1" wrap="square" lIns="91412" tIns="45693" rIns="91412" bIns="45693" anchor="t" anchorCtr="0">
            <a:noAutofit/>
          </a:bodyPr>
          <a:lstStyle/>
          <a:p>
            <a:pPr defTabSz="1243493">
              <a:buSzPts val="1496"/>
            </a:pPr>
            <a:r>
              <a:rPr lang="en-US" sz="1496" b="1">
                <a:latin typeface="Quattrocento Sans"/>
                <a:ea typeface="Quattrocento Sans"/>
                <a:cs typeface="Quattrocento Sans"/>
                <a:sym typeface="Quattrocento Sans"/>
              </a:rPr>
              <a:t>Step 1</a:t>
            </a:r>
            <a:endParaRPr sz="1399"/>
          </a:p>
          <a:p>
            <a:pPr defTabSz="1243493">
              <a:spcBef>
                <a:spcPts val="306"/>
              </a:spcBef>
              <a:buSzPts val="408"/>
            </a:pPr>
            <a:endParaRPr sz="408" b="1">
              <a:latin typeface="Quattrocento Sans"/>
              <a:ea typeface="Quattrocento Sans"/>
              <a:cs typeface="Quattrocento Sans"/>
              <a:sym typeface="Quattrocento Sans"/>
            </a:endParaRPr>
          </a:p>
          <a:p>
            <a:pPr defTabSz="1243493">
              <a:spcBef>
                <a:spcPts val="306"/>
              </a:spcBef>
              <a:buSzPts val="1224"/>
            </a:pPr>
            <a:r>
              <a:rPr lang="en-US" sz="1224">
                <a:latin typeface="Quattrocento Sans"/>
                <a:ea typeface="Quattrocento Sans"/>
                <a:cs typeface="Quattrocento Sans"/>
                <a:sym typeface="Quattrocento Sans"/>
              </a:rPr>
              <a:t>Load raw data to Azure Data Lake Storage</a:t>
            </a:r>
            <a:endParaRPr sz="1399"/>
          </a:p>
        </p:txBody>
      </p:sp>
      <p:sp>
        <p:nvSpPr>
          <p:cNvPr id="2546" name="Google Shape;2546;p130"/>
          <p:cNvSpPr/>
          <p:nvPr/>
        </p:nvSpPr>
        <p:spPr>
          <a:xfrm>
            <a:off x="10264006" y="2738649"/>
            <a:ext cx="476112" cy="440906"/>
          </a:xfrm>
          <a:custGeom>
            <a:avLst/>
            <a:gdLst/>
            <a:ahLst/>
            <a:cxnLst/>
            <a:rect l="l" t="t" r="r" b="b"/>
            <a:pathLst>
              <a:path w="4761797" h="4409679" extrusionOk="0">
                <a:moveTo>
                  <a:pt x="4063449" y="3626137"/>
                </a:moveTo>
                <a:lnTo>
                  <a:pt x="4063449" y="3663453"/>
                </a:lnTo>
                <a:cubicBezTo>
                  <a:pt x="4063449" y="3850010"/>
                  <a:pt x="4209223" y="3999250"/>
                  <a:pt x="4391441" y="3999250"/>
                </a:cubicBezTo>
                <a:cubicBezTo>
                  <a:pt x="4427884" y="3999250"/>
                  <a:pt x="4427884" y="3999250"/>
                  <a:pt x="4427884" y="4036566"/>
                </a:cubicBezTo>
                <a:lnTo>
                  <a:pt x="4391441" y="4036566"/>
                </a:lnTo>
                <a:cubicBezTo>
                  <a:pt x="4209223" y="4036566"/>
                  <a:pt x="4063449" y="4185807"/>
                  <a:pt x="4063449" y="4372363"/>
                </a:cubicBezTo>
                <a:lnTo>
                  <a:pt x="4063449" y="4409679"/>
                </a:lnTo>
                <a:cubicBezTo>
                  <a:pt x="4027005" y="4409679"/>
                  <a:pt x="4027005" y="4409679"/>
                  <a:pt x="4027005" y="4372363"/>
                </a:cubicBezTo>
                <a:cubicBezTo>
                  <a:pt x="4027005" y="4185807"/>
                  <a:pt x="3881231" y="4036566"/>
                  <a:pt x="3699013" y="4036566"/>
                </a:cubicBezTo>
                <a:lnTo>
                  <a:pt x="3662570" y="4036566"/>
                </a:lnTo>
                <a:cubicBezTo>
                  <a:pt x="3662570" y="3999250"/>
                  <a:pt x="3699013" y="3999250"/>
                  <a:pt x="3699013" y="3999250"/>
                </a:cubicBezTo>
                <a:cubicBezTo>
                  <a:pt x="3881231" y="3999250"/>
                  <a:pt x="4027005" y="3850010"/>
                  <a:pt x="4027005" y="3663453"/>
                </a:cubicBezTo>
                <a:cubicBezTo>
                  <a:pt x="4027005" y="3663453"/>
                  <a:pt x="4027005" y="3626137"/>
                  <a:pt x="4063449" y="3626137"/>
                </a:cubicBezTo>
                <a:close/>
                <a:moveTo>
                  <a:pt x="4138826" y="974873"/>
                </a:moveTo>
                <a:cubicBezTo>
                  <a:pt x="3989735" y="974873"/>
                  <a:pt x="3840655" y="1012327"/>
                  <a:pt x="3691564" y="1049781"/>
                </a:cubicBezTo>
                <a:cubicBezTo>
                  <a:pt x="3579754" y="1087234"/>
                  <a:pt x="3505203" y="1087234"/>
                  <a:pt x="3393393" y="1124699"/>
                </a:cubicBezTo>
                <a:lnTo>
                  <a:pt x="3466595" y="1193397"/>
                </a:lnTo>
                <a:cubicBezTo>
                  <a:pt x="3506658" y="1230520"/>
                  <a:pt x="3545427" y="1270128"/>
                  <a:pt x="3582738" y="1312220"/>
                </a:cubicBezTo>
                <a:cubicBezTo>
                  <a:pt x="3694674" y="1424466"/>
                  <a:pt x="3806611" y="1611539"/>
                  <a:pt x="3881231" y="1761204"/>
                </a:cubicBezTo>
                <a:cubicBezTo>
                  <a:pt x="3872490" y="1801333"/>
                  <a:pt x="3843915" y="1836031"/>
                  <a:pt x="3806611" y="1873450"/>
                </a:cubicBezTo>
                <a:cubicBezTo>
                  <a:pt x="3470802" y="2210189"/>
                  <a:pt x="3060385" y="2472088"/>
                  <a:pt x="2649956" y="2734000"/>
                </a:cubicBezTo>
                <a:cubicBezTo>
                  <a:pt x="2239538" y="2995911"/>
                  <a:pt x="1791805" y="3220403"/>
                  <a:pt x="1344072" y="3370057"/>
                </a:cubicBezTo>
                <a:cubicBezTo>
                  <a:pt x="1313560" y="3386386"/>
                  <a:pt x="1295293" y="3393189"/>
                  <a:pt x="1232136" y="3407476"/>
                </a:cubicBezTo>
                <a:cubicBezTo>
                  <a:pt x="1064232" y="3220397"/>
                  <a:pt x="942969" y="2995905"/>
                  <a:pt x="882338" y="2752706"/>
                </a:cubicBezTo>
                <a:lnTo>
                  <a:pt x="858908" y="2697843"/>
                </a:lnTo>
                <a:cubicBezTo>
                  <a:pt x="448915" y="3109856"/>
                  <a:pt x="262554" y="3484415"/>
                  <a:pt x="374375" y="3596787"/>
                </a:cubicBezTo>
                <a:cubicBezTo>
                  <a:pt x="448915" y="3746613"/>
                  <a:pt x="821638" y="3746613"/>
                  <a:pt x="1417980" y="3559334"/>
                </a:cubicBezTo>
                <a:cubicBezTo>
                  <a:pt x="1865243" y="3409508"/>
                  <a:pt x="2349776" y="3184775"/>
                  <a:pt x="2759768" y="2922576"/>
                </a:cubicBezTo>
                <a:cubicBezTo>
                  <a:pt x="3207031" y="2660390"/>
                  <a:pt x="3579754" y="2360738"/>
                  <a:pt x="3952465" y="2023632"/>
                </a:cubicBezTo>
                <a:cubicBezTo>
                  <a:pt x="4027017" y="1948725"/>
                  <a:pt x="4101557" y="1873818"/>
                  <a:pt x="4138826" y="1798899"/>
                </a:cubicBezTo>
                <a:cubicBezTo>
                  <a:pt x="4474268" y="1424340"/>
                  <a:pt x="4511549" y="1162153"/>
                  <a:pt x="4474268" y="1087234"/>
                </a:cubicBezTo>
                <a:cubicBezTo>
                  <a:pt x="4436998" y="1049781"/>
                  <a:pt x="4325188" y="974873"/>
                  <a:pt x="4138826" y="974873"/>
                </a:cubicBezTo>
                <a:close/>
                <a:moveTo>
                  <a:pt x="4165395" y="700025"/>
                </a:moveTo>
                <a:cubicBezTo>
                  <a:pt x="4217154" y="699514"/>
                  <a:pt x="4265782" y="702149"/>
                  <a:pt x="4311207" y="708003"/>
                </a:cubicBezTo>
                <a:cubicBezTo>
                  <a:pt x="4492909" y="731407"/>
                  <a:pt x="4623359" y="806315"/>
                  <a:pt x="4697899" y="937420"/>
                </a:cubicBezTo>
                <a:cubicBezTo>
                  <a:pt x="4846991" y="1199606"/>
                  <a:pt x="4735181" y="1536712"/>
                  <a:pt x="4362458" y="1986178"/>
                </a:cubicBezTo>
                <a:cubicBezTo>
                  <a:pt x="4250637" y="2136004"/>
                  <a:pt x="4101557" y="2248377"/>
                  <a:pt x="3989735" y="2360738"/>
                </a:cubicBezTo>
                <a:lnTo>
                  <a:pt x="3989253" y="2361116"/>
                </a:lnTo>
                <a:lnTo>
                  <a:pt x="3943902" y="2721741"/>
                </a:lnTo>
                <a:cubicBezTo>
                  <a:pt x="3915895" y="2839187"/>
                  <a:pt x="3878557" y="2951938"/>
                  <a:pt x="3841218" y="3064677"/>
                </a:cubicBezTo>
                <a:cubicBezTo>
                  <a:pt x="3533164" y="3656601"/>
                  <a:pt x="2931059" y="3973711"/>
                  <a:pt x="2318452" y="3936717"/>
                </a:cubicBezTo>
                <a:lnTo>
                  <a:pt x="1721994" y="3781140"/>
                </a:lnTo>
                <a:lnTo>
                  <a:pt x="1716163" y="3784067"/>
                </a:lnTo>
                <a:cubicBezTo>
                  <a:pt x="1380711" y="3896428"/>
                  <a:pt x="1045269" y="3971347"/>
                  <a:pt x="709817" y="4008800"/>
                </a:cubicBezTo>
                <a:cubicBezTo>
                  <a:pt x="411645" y="4008800"/>
                  <a:pt x="225284" y="3896428"/>
                  <a:pt x="113474" y="3746613"/>
                </a:cubicBezTo>
                <a:cubicBezTo>
                  <a:pt x="-72887" y="3484415"/>
                  <a:pt x="150744" y="2922576"/>
                  <a:pt x="821638" y="2323284"/>
                </a:cubicBezTo>
                <a:lnTo>
                  <a:pt x="896327" y="1985696"/>
                </a:lnTo>
                <a:cubicBezTo>
                  <a:pt x="970959" y="1686366"/>
                  <a:pt x="1120199" y="1387047"/>
                  <a:pt x="1344072" y="1199974"/>
                </a:cubicBezTo>
                <a:cubicBezTo>
                  <a:pt x="1679869" y="900643"/>
                  <a:pt x="2090286" y="760344"/>
                  <a:pt x="2491383" y="779042"/>
                </a:cubicBezTo>
                <a:cubicBezTo>
                  <a:pt x="2691932" y="788397"/>
                  <a:pt x="2890147" y="837507"/>
                  <a:pt x="3075538" y="926370"/>
                </a:cubicBezTo>
                <a:lnTo>
                  <a:pt x="3095617" y="937273"/>
                </a:lnTo>
                <a:lnTo>
                  <a:pt x="3229162" y="887670"/>
                </a:lnTo>
                <a:cubicBezTo>
                  <a:pt x="3358446" y="843774"/>
                  <a:pt x="3477253" y="815684"/>
                  <a:pt x="3617024" y="787593"/>
                </a:cubicBezTo>
                <a:cubicBezTo>
                  <a:pt x="3826672" y="731404"/>
                  <a:pt x="4010119" y="701558"/>
                  <a:pt x="4165395" y="700025"/>
                </a:cubicBezTo>
                <a:close/>
                <a:moveTo>
                  <a:pt x="637239" y="0"/>
                </a:moveTo>
                <a:cubicBezTo>
                  <a:pt x="674728" y="0"/>
                  <a:pt x="712216" y="37488"/>
                  <a:pt x="712216" y="74965"/>
                </a:cubicBezTo>
                <a:cubicBezTo>
                  <a:pt x="712216" y="374846"/>
                  <a:pt x="937121" y="599752"/>
                  <a:pt x="1237002" y="599752"/>
                </a:cubicBezTo>
                <a:cubicBezTo>
                  <a:pt x="1274479" y="599752"/>
                  <a:pt x="1311967" y="637239"/>
                  <a:pt x="1311967" y="674728"/>
                </a:cubicBezTo>
                <a:cubicBezTo>
                  <a:pt x="1311967" y="674728"/>
                  <a:pt x="1274479" y="712216"/>
                  <a:pt x="1237002" y="712216"/>
                </a:cubicBezTo>
                <a:cubicBezTo>
                  <a:pt x="937121" y="712216"/>
                  <a:pt x="712216" y="937121"/>
                  <a:pt x="712216" y="1274479"/>
                </a:cubicBezTo>
                <a:cubicBezTo>
                  <a:pt x="712216" y="1274479"/>
                  <a:pt x="674728" y="1311967"/>
                  <a:pt x="637239" y="1311967"/>
                </a:cubicBezTo>
                <a:lnTo>
                  <a:pt x="599751" y="1274479"/>
                </a:lnTo>
                <a:cubicBezTo>
                  <a:pt x="599751" y="937121"/>
                  <a:pt x="337358" y="712216"/>
                  <a:pt x="37488" y="712216"/>
                </a:cubicBezTo>
                <a:lnTo>
                  <a:pt x="0" y="674728"/>
                </a:lnTo>
                <a:cubicBezTo>
                  <a:pt x="0" y="637239"/>
                  <a:pt x="0" y="599752"/>
                  <a:pt x="37488" y="599752"/>
                </a:cubicBezTo>
                <a:cubicBezTo>
                  <a:pt x="337358" y="599752"/>
                  <a:pt x="599751" y="374846"/>
                  <a:pt x="599751" y="74965"/>
                </a:cubicBezTo>
                <a:cubicBezTo>
                  <a:pt x="599751" y="37488"/>
                  <a:pt x="637239" y="0"/>
                  <a:pt x="637239" y="0"/>
                </a:cubicBezTo>
                <a:close/>
              </a:path>
            </a:pathLst>
          </a:custGeom>
          <a:noFill/>
          <a:ln w="1270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2448"/>
            </a:pPr>
            <a:endParaRPr sz="2448">
              <a:solidFill>
                <a:srgbClr val="FFFFFF"/>
              </a:solidFill>
              <a:latin typeface="Quattrocento Sans"/>
              <a:ea typeface="Quattrocento Sans"/>
              <a:cs typeface="Quattrocento Sans"/>
              <a:sym typeface="Quattrocento Sans"/>
            </a:endParaRPr>
          </a:p>
        </p:txBody>
      </p:sp>
      <p:sp>
        <p:nvSpPr>
          <p:cNvPr id="2547" name="Google Shape;2547;p130"/>
          <p:cNvSpPr/>
          <p:nvPr/>
        </p:nvSpPr>
        <p:spPr>
          <a:xfrm>
            <a:off x="11283300" y="5188691"/>
            <a:ext cx="793387" cy="270262"/>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Power BI</a:t>
            </a:r>
            <a:endParaRPr sz="1399"/>
          </a:p>
        </p:txBody>
      </p:sp>
      <p:grpSp>
        <p:nvGrpSpPr>
          <p:cNvPr id="2548" name="Google Shape;2548;p130"/>
          <p:cNvGrpSpPr/>
          <p:nvPr/>
        </p:nvGrpSpPr>
        <p:grpSpPr>
          <a:xfrm>
            <a:off x="11454414" y="4794182"/>
            <a:ext cx="459324" cy="349668"/>
            <a:chOff x="2502877" y="2643553"/>
            <a:chExt cx="3651737" cy="2779950"/>
          </a:xfrm>
        </p:grpSpPr>
        <p:cxnSp>
          <p:nvCxnSpPr>
            <p:cNvPr id="2549" name="Google Shape;2549;p130"/>
            <p:cNvCxnSpPr/>
            <p:nvPr/>
          </p:nvCxnSpPr>
          <p:spPr>
            <a:xfrm>
              <a:off x="3303655" y="4505747"/>
              <a:ext cx="0" cy="917700"/>
            </a:xfrm>
            <a:prstGeom prst="straightConnector1">
              <a:avLst/>
            </a:prstGeom>
            <a:noFill/>
            <a:ln w="19050" cap="rnd" cmpd="sng">
              <a:solidFill>
                <a:srgbClr val="7A7A87"/>
              </a:solidFill>
              <a:prstDash val="solid"/>
              <a:round/>
              <a:headEnd type="none" w="sm" len="sm"/>
              <a:tailEnd type="none" w="sm" len="sm"/>
            </a:ln>
          </p:spPr>
        </p:cxnSp>
        <p:cxnSp>
          <p:nvCxnSpPr>
            <p:cNvPr id="2550" name="Google Shape;2550;p130"/>
            <p:cNvCxnSpPr/>
            <p:nvPr/>
          </p:nvCxnSpPr>
          <p:spPr>
            <a:xfrm>
              <a:off x="3983069" y="3734649"/>
              <a:ext cx="0" cy="1688700"/>
            </a:xfrm>
            <a:prstGeom prst="straightConnector1">
              <a:avLst/>
            </a:prstGeom>
            <a:noFill/>
            <a:ln w="19050" cap="rnd" cmpd="sng">
              <a:solidFill>
                <a:srgbClr val="7A7A87"/>
              </a:solidFill>
              <a:prstDash val="solid"/>
              <a:round/>
              <a:headEnd type="none" w="sm" len="sm"/>
              <a:tailEnd type="none" w="sm" len="sm"/>
            </a:ln>
          </p:spPr>
        </p:cxnSp>
        <p:cxnSp>
          <p:nvCxnSpPr>
            <p:cNvPr id="2551" name="Google Shape;2551;p130"/>
            <p:cNvCxnSpPr/>
            <p:nvPr/>
          </p:nvCxnSpPr>
          <p:spPr>
            <a:xfrm>
              <a:off x="4662482" y="4051603"/>
              <a:ext cx="0" cy="1371900"/>
            </a:xfrm>
            <a:prstGeom prst="straightConnector1">
              <a:avLst/>
            </a:prstGeom>
            <a:noFill/>
            <a:ln w="19050" cap="rnd" cmpd="sng">
              <a:solidFill>
                <a:srgbClr val="7A7A87"/>
              </a:solidFill>
              <a:prstDash val="solid"/>
              <a:round/>
              <a:headEnd type="none" w="sm" len="sm"/>
              <a:tailEnd type="none" w="sm" len="sm"/>
            </a:ln>
          </p:spPr>
        </p:cxnSp>
        <p:cxnSp>
          <p:nvCxnSpPr>
            <p:cNvPr id="2552" name="Google Shape;2552;p130"/>
            <p:cNvCxnSpPr/>
            <p:nvPr/>
          </p:nvCxnSpPr>
          <p:spPr>
            <a:xfrm>
              <a:off x="5330632" y="3185667"/>
              <a:ext cx="0" cy="2237700"/>
            </a:xfrm>
            <a:prstGeom prst="straightConnector1">
              <a:avLst/>
            </a:prstGeom>
            <a:noFill/>
            <a:ln w="19050" cap="rnd" cmpd="sng">
              <a:solidFill>
                <a:srgbClr val="7A7A87"/>
              </a:solidFill>
              <a:prstDash val="solid"/>
              <a:round/>
              <a:headEnd type="none" w="sm" len="sm"/>
              <a:tailEnd type="none" w="sm" len="sm"/>
            </a:ln>
          </p:spPr>
        </p:cxnSp>
        <p:sp>
          <p:nvSpPr>
            <p:cNvPr id="2553" name="Google Shape;2553;p130"/>
            <p:cNvSpPr/>
            <p:nvPr/>
          </p:nvSpPr>
          <p:spPr>
            <a:xfrm>
              <a:off x="2502877" y="2643553"/>
              <a:ext cx="3651737" cy="2288931"/>
            </a:xfrm>
            <a:custGeom>
              <a:avLst/>
              <a:gdLst/>
              <a:ahLst/>
              <a:cxnLst/>
              <a:rect l="l" t="t" r="r" b="b"/>
              <a:pathLst>
                <a:path w="3651737" h="2288931" extrusionOk="0">
                  <a:moveTo>
                    <a:pt x="455734" y="2288931"/>
                  </a:moveTo>
                  <a:lnTo>
                    <a:pt x="396145" y="2288931"/>
                  </a:lnTo>
                  <a:cubicBezTo>
                    <a:pt x="177360" y="2288931"/>
                    <a:pt x="0" y="2111571"/>
                    <a:pt x="0" y="1892786"/>
                  </a:cubicBezTo>
                  <a:lnTo>
                    <a:pt x="0" y="396145"/>
                  </a:lnTo>
                  <a:cubicBezTo>
                    <a:pt x="0" y="177360"/>
                    <a:pt x="177360" y="0"/>
                    <a:pt x="396145" y="0"/>
                  </a:cubicBezTo>
                  <a:lnTo>
                    <a:pt x="3255592" y="0"/>
                  </a:lnTo>
                  <a:cubicBezTo>
                    <a:pt x="3474377" y="0"/>
                    <a:pt x="3651737" y="177360"/>
                    <a:pt x="3651737" y="396145"/>
                  </a:cubicBezTo>
                  <a:lnTo>
                    <a:pt x="3651737" y="1892786"/>
                  </a:lnTo>
                  <a:cubicBezTo>
                    <a:pt x="3651737" y="2111571"/>
                    <a:pt x="3474377" y="2288931"/>
                    <a:pt x="3255592" y="2288931"/>
                  </a:cubicBezTo>
                  <a:lnTo>
                    <a:pt x="3196003" y="2288931"/>
                  </a:lnTo>
                </a:path>
              </a:pathLst>
            </a:custGeom>
            <a:noFill/>
            <a:ln w="19050" cap="flat" cmpd="sng">
              <a:solidFill>
                <a:srgbClr val="7A7A87"/>
              </a:solidFill>
              <a:prstDash val="solid"/>
              <a:round/>
              <a:headEnd type="none" w="sm" len="sm"/>
              <a:tailEnd type="none" w="sm" len="sm"/>
            </a:ln>
          </p:spPr>
          <p:txBody>
            <a:bodyPr spcFirstLastPara="1" wrap="square" lIns="186473" tIns="149178" rIns="186473" bIns="149178" anchor="t" anchorCtr="0">
              <a:noAutofit/>
            </a:bodyPr>
            <a:lstStyle/>
            <a:p>
              <a:pPr algn="ctr" defTabSz="1243493">
                <a:lnSpc>
                  <a:spcPct val="90000"/>
                </a:lnSpc>
                <a:buSzPts val="3264"/>
              </a:pPr>
              <a:endParaRPr sz="3264">
                <a:solidFill>
                  <a:srgbClr val="FFFFFF"/>
                </a:solidFill>
                <a:latin typeface="Quattrocento Sans"/>
                <a:ea typeface="Quattrocento Sans"/>
                <a:cs typeface="Quattrocento Sans"/>
                <a:sym typeface="Quattrocento Sans"/>
              </a:endParaRPr>
            </a:p>
          </p:txBody>
        </p:sp>
      </p:grpSp>
      <p:grpSp>
        <p:nvGrpSpPr>
          <p:cNvPr id="2554" name="Google Shape;2554;p130"/>
          <p:cNvGrpSpPr/>
          <p:nvPr/>
        </p:nvGrpSpPr>
        <p:grpSpPr>
          <a:xfrm>
            <a:off x="11293909" y="2809106"/>
            <a:ext cx="638616" cy="385721"/>
            <a:chOff x="3604308" y="4850892"/>
            <a:chExt cx="394799" cy="230838"/>
          </a:xfrm>
        </p:grpSpPr>
        <p:sp>
          <p:nvSpPr>
            <p:cNvPr id="2555" name="Google Shape;2555;p130"/>
            <p:cNvSpPr/>
            <p:nvPr/>
          </p:nvSpPr>
          <p:spPr>
            <a:xfrm>
              <a:off x="3649456" y="4976835"/>
              <a:ext cx="54314" cy="101840"/>
            </a:xfrm>
            <a:custGeom>
              <a:avLst/>
              <a:gdLst/>
              <a:ahLst/>
              <a:cxnLst/>
              <a:rect l="l" t="t" r="r" b="b"/>
              <a:pathLst>
                <a:path w="54314" h="101840" extrusionOk="0">
                  <a:moveTo>
                    <a:pt x="54654" y="5092"/>
                  </a:moveTo>
                  <a:lnTo>
                    <a:pt x="5092" y="5092"/>
                  </a:lnTo>
                  <a:lnTo>
                    <a:pt x="5092" y="98106"/>
                  </a:lnTo>
                  <a:lnTo>
                    <a:pt x="54654" y="98106"/>
                  </a:lnTo>
                  <a:lnTo>
                    <a:pt x="54654" y="5092"/>
                  </a:lnTo>
                  <a:close/>
                  <a:moveTo>
                    <a:pt x="22744" y="64838"/>
                  </a:moveTo>
                  <a:lnTo>
                    <a:pt x="36323" y="64838"/>
                  </a:lnTo>
                  <a:lnTo>
                    <a:pt x="36323" y="78417"/>
                  </a:lnTo>
                  <a:lnTo>
                    <a:pt x="22744" y="78417"/>
                  </a:lnTo>
                  <a:lnTo>
                    <a:pt x="22744" y="64838"/>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93">
                <a:buSzPts val="1836"/>
              </a:pPr>
              <a:endParaRPr sz="1836">
                <a:solidFill>
                  <a:srgbClr val="1A1A1A"/>
                </a:solidFill>
                <a:latin typeface="Quattrocento Sans"/>
                <a:ea typeface="Quattrocento Sans"/>
                <a:cs typeface="Quattrocento Sans"/>
                <a:sym typeface="Quattrocento Sans"/>
              </a:endParaRPr>
            </a:p>
          </p:txBody>
        </p:sp>
        <p:sp>
          <p:nvSpPr>
            <p:cNvPr id="2556" name="Google Shape;2556;p130"/>
            <p:cNvSpPr/>
            <p:nvPr/>
          </p:nvSpPr>
          <p:spPr>
            <a:xfrm>
              <a:off x="3604308" y="4850892"/>
              <a:ext cx="307558" cy="230838"/>
            </a:xfrm>
            <a:custGeom>
              <a:avLst/>
              <a:gdLst/>
              <a:ahLst/>
              <a:cxnLst/>
              <a:rect l="l" t="t" r="r" b="b"/>
              <a:pathLst>
                <a:path w="307558" h="230838" extrusionOk="0">
                  <a:moveTo>
                    <a:pt x="194176" y="177202"/>
                  </a:moveTo>
                  <a:lnTo>
                    <a:pt x="194176" y="110667"/>
                  </a:lnTo>
                  <a:cubicBezTo>
                    <a:pt x="194176" y="107272"/>
                    <a:pt x="194855" y="104556"/>
                    <a:pt x="196212" y="101840"/>
                  </a:cubicBezTo>
                  <a:cubicBezTo>
                    <a:pt x="197570" y="99125"/>
                    <a:pt x="198928" y="97088"/>
                    <a:pt x="201644" y="95051"/>
                  </a:cubicBezTo>
                  <a:cubicBezTo>
                    <a:pt x="203681" y="93014"/>
                    <a:pt x="206396" y="91656"/>
                    <a:pt x="209112" y="90299"/>
                  </a:cubicBezTo>
                  <a:cubicBezTo>
                    <a:pt x="211828" y="88941"/>
                    <a:pt x="214544" y="88941"/>
                    <a:pt x="217938" y="88941"/>
                  </a:cubicBezTo>
                  <a:lnTo>
                    <a:pt x="307558" y="88941"/>
                  </a:lnTo>
                  <a:lnTo>
                    <a:pt x="307558" y="0"/>
                  </a:lnTo>
                  <a:lnTo>
                    <a:pt x="0" y="0"/>
                  </a:lnTo>
                  <a:lnTo>
                    <a:pt x="0" y="177202"/>
                  </a:lnTo>
                  <a:lnTo>
                    <a:pt x="34626" y="177202"/>
                  </a:lnTo>
                  <a:lnTo>
                    <a:pt x="34626" y="129677"/>
                  </a:lnTo>
                  <a:cubicBezTo>
                    <a:pt x="34626" y="127640"/>
                    <a:pt x="35305" y="125603"/>
                    <a:pt x="35984" y="124245"/>
                  </a:cubicBezTo>
                  <a:cubicBezTo>
                    <a:pt x="36662" y="122887"/>
                    <a:pt x="37341" y="120851"/>
                    <a:pt x="38699" y="119493"/>
                  </a:cubicBezTo>
                  <a:cubicBezTo>
                    <a:pt x="40057" y="118135"/>
                    <a:pt x="41415" y="117456"/>
                    <a:pt x="43452" y="116098"/>
                  </a:cubicBezTo>
                  <a:cubicBezTo>
                    <a:pt x="45489" y="115419"/>
                    <a:pt x="46847" y="114740"/>
                    <a:pt x="48883" y="114740"/>
                  </a:cubicBezTo>
                  <a:lnTo>
                    <a:pt x="101161" y="114740"/>
                  </a:lnTo>
                  <a:cubicBezTo>
                    <a:pt x="103198" y="114740"/>
                    <a:pt x="105235" y="115419"/>
                    <a:pt x="106593" y="116098"/>
                  </a:cubicBezTo>
                  <a:cubicBezTo>
                    <a:pt x="107951" y="116777"/>
                    <a:pt x="109988" y="118135"/>
                    <a:pt x="111345" y="119493"/>
                  </a:cubicBezTo>
                  <a:cubicBezTo>
                    <a:pt x="112703" y="120851"/>
                    <a:pt x="113382" y="122208"/>
                    <a:pt x="114061" y="124245"/>
                  </a:cubicBezTo>
                  <a:cubicBezTo>
                    <a:pt x="114740" y="126282"/>
                    <a:pt x="115419" y="127640"/>
                    <a:pt x="115419" y="129677"/>
                  </a:cubicBezTo>
                  <a:lnTo>
                    <a:pt x="115419" y="176523"/>
                  </a:lnTo>
                  <a:lnTo>
                    <a:pt x="135108" y="176523"/>
                  </a:lnTo>
                  <a:lnTo>
                    <a:pt x="135108" y="203681"/>
                  </a:lnTo>
                  <a:lnTo>
                    <a:pt x="115419" y="203681"/>
                  </a:lnTo>
                  <a:lnTo>
                    <a:pt x="115419" y="224049"/>
                  </a:lnTo>
                  <a:cubicBezTo>
                    <a:pt x="115419" y="226086"/>
                    <a:pt x="114740" y="228122"/>
                    <a:pt x="114061" y="229480"/>
                  </a:cubicBezTo>
                  <a:cubicBezTo>
                    <a:pt x="114061" y="230159"/>
                    <a:pt x="113382" y="230159"/>
                    <a:pt x="113382" y="230838"/>
                  </a:cubicBezTo>
                  <a:lnTo>
                    <a:pt x="200965" y="230838"/>
                  </a:lnTo>
                  <a:cubicBezTo>
                    <a:pt x="198928" y="228801"/>
                    <a:pt x="197570" y="227444"/>
                    <a:pt x="196212" y="224728"/>
                  </a:cubicBezTo>
                  <a:cubicBezTo>
                    <a:pt x="194855" y="222012"/>
                    <a:pt x="194176" y="219296"/>
                    <a:pt x="194176" y="215902"/>
                  </a:cubicBezTo>
                  <a:lnTo>
                    <a:pt x="194176" y="204360"/>
                  </a:lnTo>
                  <a:lnTo>
                    <a:pt x="161587" y="204360"/>
                  </a:lnTo>
                  <a:lnTo>
                    <a:pt x="161587" y="177202"/>
                  </a:lnTo>
                  <a:lnTo>
                    <a:pt x="194176" y="177202"/>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93">
                <a:buSzPts val="1836"/>
              </a:pPr>
              <a:endParaRPr sz="1836">
                <a:solidFill>
                  <a:srgbClr val="1A1A1A"/>
                </a:solidFill>
                <a:latin typeface="Quattrocento Sans"/>
                <a:ea typeface="Quattrocento Sans"/>
                <a:cs typeface="Quattrocento Sans"/>
                <a:sym typeface="Quattrocento Sans"/>
              </a:endParaRPr>
            </a:p>
          </p:txBody>
        </p:sp>
        <p:sp>
          <p:nvSpPr>
            <p:cNvPr id="2557" name="Google Shape;2557;p130"/>
            <p:cNvSpPr/>
            <p:nvPr/>
          </p:nvSpPr>
          <p:spPr>
            <a:xfrm>
              <a:off x="3809006" y="4950356"/>
              <a:ext cx="190101" cy="128997"/>
            </a:xfrm>
            <a:custGeom>
              <a:avLst/>
              <a:gdLst/>
              <a:ahLst/>
              <a:cxnLst/>
              <a:rect l="l" t="t" r="r" b="b"/>
              <a:pathLst>
                <a:path w="190101" h="128997" extrusionOk="0">
                  <a:moveTo>
                    <a:pt x="7129" y="121869"/>
                  </a:moveTo>
                  <a:cubicBezTo>
                    <a:pt x="7808" y="122548"/>
                    <a:pt x="8487" y="123227"/>
                    <a:pt x="9845" y="123227"/>
                  </a:cubicBezTo>
                  <a:cubicBezTo>
                    <a:pt x="11202" y="123906"/>
                    <a:pt x="11881" y="123906"/>
                    <a:pt x="13239" y="123906"/>
                  </a:cubicBezTo>
                  <a:lnTo>
                    <a:pt x="182973" y="123906"/>
                  </a:lnTo>
                  <a:cubicBezTo>
                    <a:pt x="184331" y="123906"/>
                    <a:pt x="185010" y="123906"/>
                    <a:pt x="186368" y="123227"/>
                  </a:cubicBezTo>
                  <a:cubicBezTo>
                    <a:pt x="187726" y="122548"/>
                    <a:pt x="188405" y="122548"/>
                    <a:pt x="189084" y="121869"/>
                  </a:cubicBezTo>
                  <a:cubicBezTo>
                    <a:pt x="189762" y="121190"/>
                    <a:pt x="190442" y="120511"/>
                    <a:pt x="190442" y="119832"/>
                  </a:cubicBezTo>
                  <a:cubicBezTo>
                    <a:pt x="190442" y="119153"/>
                    <a:pt x="191120" y="118474"/>
                    <a:pt x="191120" y="117796"/>
                  </a:cubicBezTo>
                  <a:lnTo>
                    <a:pt x="191120" y="11203"/>
                  </a:lnTo>
                  <a:cubicBezTo>
                    <a:pt x="191120" y="10524"/>
                    <a:pt x="191120" y="9845"/>
                    <a:pt x="190442" y="9166"/>
                  </a:cubicBezTo>
                  <a:cubicBezTo>
                    <a:pt x="189762" y="8487"/>
                    <a:pt x="189762" y="7808"/>
                    <a:pt x="189084" y="7129"/>
                  </a:cubicBezTo>
                  <a:cubicBezTo>
                    <a:pt x="188405" y="6450"/>
                    <a:pt x="187726" y="5771"/>
                    <a:pt x="186368" y="5771"/>
                  </a:cubicBezTo>
                  <a:cubicBezTo>
                    <a:pt x="185689" y="5092"/>
                    <a:pt x="184331" y="5092"/>
                    <a:pt x="182973" y="5092"/>
                  </a:cubicBezTo>
                  <a:lnTo>
                    <a:pt x="13239" y="5092"/>
                  </a:lnTo>
                  <a:cubicBezTo>
                    <a:pt x="11881" y="5092"/>
                    <a:pt x="11202" y="5092"/>
                    <a:pt x="9845" y="5771"/>
                  </a:cubicBezTo>
                  <a:cubicBezTo>
                    <a:pt x="9166" y="6450"/>
                    <a:pt x="7808" y="6450"/>
                    <a:pt x="7129" y="7129"/>
                  </a:cubicBezTo>
                  <a:cubicBezTo>
                    <a:pt x="6450" y="7808"/>
                    <a:pt x="5771" y="8487"/>
                    <a:pt x="5771" y="9166"/>
                  </a:cubicBezTo>
                  <a:cubicBezTo>
                    <a:pt x="5771" y="9845"/>
                    <a:pt x="5092" y="10524"/>
                    <a:pt x="5092" y="11203"/>
                  </a:cubicBezTo>
                  <a:lnTo>
                    <a:pt x="5092" y="117796"/>
                  </a:lnTo>
                  <a:cubicBezTo>
                    <a:pt x="5092" y="118474"/>
                    <a:pt x="5092" y="119153"/>
                    <a:pt x="5771" y="119832"/>
                  </a:cubicBezTo>
                  <a:cubicBezTo>
                    <a:pt x="5771" y="120511"/>
                    <a:pt x="6450" y="121190"/>
                    <a:pt x="7129" y="121869"/>
                  </a:cubicBezTo>
                  <a:moveTo>
                    <a:pt x="82491" y="89959"/>
                  </a:moveTo>
                  <a:lnTo>
                    <a:pt x="113722" y="89959"/>
                  </a:lnTo>
                  <a:lnTo>
                    <a:pt x="113722" y="110327"/>
                  </a:lnTo>
                  <a:lnTo>
                    <a:pt x="82491" y="110327"/>
                  </a:lnTo>
                  <a:lnTo>
                    <a:pt x="82491" y="89959"/>
                  </a:lnTo>
                  <a:close/>
                </a:path>
              </a:pathLst>
            </a:custGeom>
            <a:noFill/>
            <a:ln w="19050" cap="flat" cmpd="sng">
              <a:solidFill>
                <a:srgbClr val="7A7A87"/>
              </a:solidFill>
              <a:prstDash val="solid"/>
              <a:miter lim="8000"/>
              <a:headEnd type="none" w="sm" len="sm"/>
              <a:tailEnd type="none" w="sm" len="sm"/>
            </a:ln>
          </p:spPr>
          <p:txBody>
            <a:bodyPr spcFirstLastPara="1" wrap="square" lIns="91412" tIns="45693" rIns="91412" bIns="45693" anchor="ctr" anchorCtr="0">
              <a:noAutofit/>
            </a:bodyPr>
            <a:lstStyle/>
            <a:p>
              <a:pPr defTabSz="1243493">
                <a:buSzPts val="1836"/>
              </a:pPr>
              <a:endParaRPr sz="1836">
                <a:solidFill>
                  <a:srgbClr val="1A1A1A"/>
                </a:solidFill>
                <a:latin typeface="Quattrocento Sans"/>
                <a:ea typeface="Quattrocento Sans"/>
                <a:cs typeface="Quattrocento Sans"/>
                <a:sym typeface="Quattrocento Sans"/>
              </a:endParaRPr>
            </a:p>
          </p:txBody>
        </p:sp>
      </p:grpSp>
      <p:sp>
        <p:nvSpPr>
          <p:cNvPr id="2558" name="Google Shape;2558;p130"/>
          <p:cNvSpPr/>
          <p:nvPr/>
        </p:nvSpPr>
        <p:spPr>
          <a:xfrm>
            <a:off x="9870331" y="5242582"/>
            <a:ext cx="1282319" cy="437638"/>
          </a:xfrm>
          <a:prstGeom prst="rect">
            <a:avLst/>
          </a:prstGeom>
          <a:noFill/>
          <a:ln>
            <a:noFill/>
          </a:ln>
        </p:spPr>
        <p:txBody>
          <a:bodyPr spcFirstLastPara="1" wrap="square" lIns="91412" tIns="45693" rIns="91412" bIns="45693" anchor="t" anchorCtr="0">
            <a:noAutofit/>
          </a:bodyPr>
          <a:lstStyle/>
          <a:p>
            <a:pPr algn="ctr" defTabSz="1243493">
              <a:buSzPts val="1122"/>
            </a:pPr>
            <a:r>
              <a:rPr lang="en-US" sz="1122">
                <a:latin typeface="Quattrocento Sans"/>
                <a:ea typeface="Quattrocento Sans"/>
                <a:cs typeface="Quattrocento Sans"/>
                <a:sym typeface="Quattrocento Sans"/>
              </a:rPr>
              <a:t>Azure Synapse Data Warehouse</a:t>
            </a:r>
            <a:endParaRPr sz="1399"/>
          </a:p>
        </p:txBody>
      </p:sp>
      <p:pic>
        <p:nvPicPr>
          <p:cNvPr id="2559" name="Google Shape;2559;p130"/>
          <p:cNvPicPr preferRelativeResize="0"/>
          <p:nvPr/>
        </p:nvPicPr>
        <p:blipFill rotWithShape="1">
          <a:blip r:embed="rId8">
            <a:alphaModFix/>
          </a:blip>
          <a:srcRect/>
          <a:stretch/>
        </p:blipFill>
        <p:spPr>
          <a:xfrm>
            <a:off x="10248127" y="4674503"/>
            <a:ext cx="495914" cy="495914"/>
          </a:xfrm>
          <a:prstGeom prst="rect">
            <a:avLst/>
          </a:prstGeom>
          <a:noFill/>
          <a:ln>
            <a:noFill/>
          </a:ln>
        </p:spPr>
      </p:pic>
      <p:pic>
        <p:nvPicPr>
          <p:cNvPr id="2560" name="Google Shape;2560;p130"/>
          <p:cNvPicPr preferRelativeResize="0"/>
          <p:nvPr/>
        </p:nvPicPr>
        <p:blipFill>
          <a:blip r:embed="rId9">
            <a:alphaModFix/>
          </a:blip>
          <a:stretch>
            <a:fillRect/>
          </a:stretch>
        </p:blipFill>
        <p:spPr>
          <a:xfrm>
            <a:off x="2559495" y="3309340"/>
            <a:ext cx="428564" cy="43808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9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0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9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4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4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45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5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5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4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44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45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45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8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489"/>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46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44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4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24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247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24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48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249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77"/>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8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484"/>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8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48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245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45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464"/>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254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2466"/>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248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554"/>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547"/>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2548"/>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2448"/>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2465"/>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2485"/>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2559"/>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25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055"/>
        <p:cNvGrpSpPr/>
        <p:nvPr/>
      </p:nvGrpSpPr>
      <p:grpSpPr>
        <a:xfrm>
          <a:off x="0" y="0"/>
          <a:ext cx="0" cy="0"/>
          <a:chOff x="0" y="0"/>
          <a:chExt cx="0" cy="0"/>
        </a:xfrm>
      </p:grpSpPr>
      <p:pic>
        <p:nvPicPr>
          <p:cNvPr id="1056" name="Google Shape;1056;p13" descr="The inside of a building&#10;&#10;Description automatically generated"/>
          <p:cNvPicPr preferRelativeResize="0"/>
          <p:nvPr/>
        </p:nvPicPr>
        <p:blipFill rotWithShape="1">
          <a:blip r:embed="rId3">
            <a:alphaModFix amt="50000"/>
          </a:blip>
          <a:srcRect t="28011" r="14700"/>
          <a:stretch/>
        </p:blipFill>
        <p:spPr>
          <a:xfrm>
            <a:off x="882" y="-1"/>
            <a:ext cx="12434711" cy="6994525"/>
          </a:xfrm>
          <a:prstGeom prst="rect">
            <a:avLst/>
          </a:prstGeom>
          <a:noFill/>
          <a:ln>
            <a:noFill/>
          </a:ln>
        </p:spPr>
      </p:pic>
      <p:sp>
        <p:nvSpPr>
          <p:cNvPr id="1057" name="Google Shape;1057;p13"/>
          <p:cNvSpPr txBox="1">
            <a:spLocks noGrp="1"/>
          </p:cNvSpPr>
          <p:nvPr>
            <p:ph type="title"/>
          </p:nvPr>
        </p:nvSpPr>
        <p:spPr>
          <a:xfrm>
            <a:off x="465953" y="960439"/>
            <a:ext cx="7603046" cy="3629025"/>
          </a:xfrm>
          <a:prstGeom prst="rect">
            <a:avLst/>
          </a:prstGeom>
          <a:noFill/>
          <a:ln>
            <a:noFill/>
          </a:ln>
        </p:spPr>
        <p:txBody>
          <a:bodyPr spcFirstLastPara="1" wrap="square" lIns="0" tIns="0" rIns="0" bIns="0" anchor="t" anchorCtr="0">
            <a:noAutofit/>
          </a:bodyPr>
          <a:lstStyle/>
          <a:p>
            <a:br>
              <a:rPr lang="en-US" dirty="0"/>
            </a:br>
            <a:r>
              <a:rPr lang="en-US" dirty="0"/>
              <a:t>Demo: SQL on Delta Lake</a:t>
            </a:r>
            <a:endParaRPr dirty="0"/>
          </a:p>
        </p:txBody>
      </p:sp>
      <p:cxnSp>
        <p:nvCxnSpPr>
          <p:cNvPr id="1058" name="Google Shape;1058;p13"/>
          <p:cNvCxnSpPr/>
          <p:nvPr/>
        </p:nvCxnSpPr>
        <p:spPr>
          <a:xfrm>
            <a:off x="465953" y="2336800"/>
            <a:ext cx="7348072" cy="0"/>
          </a:xfrm>
          <a:prstGeom prst="straightConnector1">
            <a:avLst/>
          </a:prstGeom>
          <a:noFill/>
          <a:ln w="19050" cap="flat" cmpd="sng">
            <a:solidFill>
              <a:schemeClr val="accent5"/>
            </a:solidFill>
            <a:prstDash val="solid"/>
            <a:round/>
            <a:headEnd type="none" w="sm" len="sm"/>
            <a:tailEnd type="none" w="sm" len="sm"/>
          </a:ln>
        </p:spPr>
      </p:cxnSp>
      <p:pic>
        <p:nvPicPr>
          <p:cNvPr id="1059" name="Google Shape;1059;p13"/>
          <p:cNvPicPr preferRelativeResize="0"/>
          <p:nvPr/>
        </p:nvPicPr>
        <p:blipFill rotWithShape="1">
          <a:blip r:embed="rId4">
            <a:alphaModFix/>
          </a:blip>
          <a:srcRect/>
          <a:stretch/>
        </p:blipFill>
        <p:spPr>
          <a:xfrm>
            <a:off x="10793823" y="6472863"/>
            <a:ext cx="1547861" cy="511481"/>
          </a:xfrm>
          <a:prstGeom prst="rect">
            <a:avLst/>
          </a:prstGeom>
          <a:noFill/>
          <a:ln>
            <a:noFill/>
          </a:ln>
        </p:spPr>
      </p:pic>
    </p:spTree>
    <p:extLst>
      <p:ext uri="{BB962C8B-B14F-4D97-AF65-F5344CB8AC3E}">
        <p14:creationId xmlns:p14="http://schemas.microsoft.com/office/powerpoint/2010/main" val="33158585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362"/>
        <p:cNvGrpSpPr/>
        <p:nvPr/>
      </p:nvGrpSpPr>
      <p:grpSpPr>
        <a:xfrm>
          <a:off x="0" y="0"/>
          <a:ext cx="0" cy="0"/>
          <a:chOff x="0" y="0"/>
          <a:chExt cx="0" cy="0"/>
        </a:xfrm>
      </p:grpSpPr>
      <p:sp>
        <p:nvSpPr>
          <p:cNvPr id="7363" name="Google Shape;7363;p53"/>
          <p:cNvSpPr txBox="1">
            <a:spLocks noGrp="1"/>
          </p:cNvSpPr>
          <p:nvPr>
            <p:ph type="title"/>
          </p:nvPr>
        </p:nvSpPr>
        <p:spPr>
          <a:xfrm>
            <a:off x="275481" y="295274"/>
            <a:ext cx="11887878" cy="917575"/>
          </a:xfrm>
          <a:prstGeom prst="rect">
            <a:avLst/>
          </a:prstGeom>
          <a:noFill/>
          <a:ln>
            <a:noFill/>
          </a:ln>
        </p:spPr>
        <p:txBody>
          <a:bodyPr spcFirstLastPara="1" vert="horz" wrap="square" lIns="149212" tIns="93245" rIns="149212" bIns="93245" rtlCol="0" anchor="ctr" anchorCtr="0">
            <a:noAutofit/>
          </a:bodyPr>
          <a:lstStyle/>
          <a:p>
            <a:pPr algn="ctr">
              <a:buClr>
                <a:srgbClr val="0078D7"/>
              </a:buClr>
              <a:buSzPts val="2400"/>
            </a:pPr>
            <a:r>
              <a:rPr lang="en-US" sz="2448">
                <a:solidFill>
                  <a:srgbClr val="0078D7"/>
                </a:solidFill>
                <a:latin typeface="Quattrocento Sans"/>
                <a:ea typeface="Quattrocento Sans"/>
                <a:cs typeface="Quattrocento Sans"/>
                <a:sym typeface="Quattrocento Sans"/>
              </a:rPr>
              <a:t>SPARK: A BRIEF HISTORY</a:t>
            </a:r>
            <a:endParaRPr/>
          </a:p>
        </p:txBody>
      </p:sp>
      <p:pic>
        <p:nvPicPr>
          <p:cNvPr id="7364" name="Google Shape;7364;p53"/>
          <p:cNvPicPr preferRelativeResize="0"/>
          <p:nvPr/>
        </p:nvPicPr>
        <p:blipFill rotWithShape="1">
          <a:blip r:embed="rId3">
            <a:alphaModFix/>
          </a:blip>
          <a:srcRect/>
          <a:stretch/>
        </p:blipFill>
        <p:spPr>
          <a:xfrm>
            <a:off x="1246892" y="1625866"/>
            <a:ext cx="9942690" cy="3742794"/>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13"/>
          <p:cNvSpPr txBox="1">
            <a:spLocks noGrp="1"/>
          </p:cNvSpPr>
          <p:nvPr>
            <p:ph type="title"/>
          </p:nvPr>
        </p:nvSpPr>
        <p:spPr/>
        <p:txBody>
          <a:bodyPr/>
          <a:lstStyle/>
          <a:p>
            <a:pPr lvl="0"/>
            <a:r>
              <a:rPr lang="en-US" dirty="0"/>
              <a:t>Resources</a:t>
            </a:r>
          </a:p>
        </p:txBody>
      </p:sp>
      <p:sp>
        <p:nvSpPr>
          <p:cNvPr id="416" name="Google Shape;416;p13"/>
          <p:cNvSpPr txBox="1">
            <a:spLocks noGrp="1"/>
          </p:cNvSpPr>
          <p:nvPr>
            <p:ph type="body" idx="1"/>
          </p:nvPr>
        </p:nvSpPr>
        <p:spPr>
          <a:xfrm>
            <a:off x="471037" y="1634661"/>
            <a:ext cx="3543893" cy="4693718"/>
          </a:xfrm>
        </p:spPr>
        <p:txBody>
          <a:bodyPr/>
          <a:lstStyle/>
          <a:p>
            <a:pPr lvl="0"/>
            <a:r>
              <a:rPr lang="en-US" dirty="0">
                <a:hlinkClick r:id="rId3"/>
              </a:rPr>
              <a:t>Databricks Blog</a:t>
            </a:r>
            <a:endParaRPr lang="en-US" dirty="0"/>
          </a:p>
          <a:p>
            <a:pPr lvl="0"/>
            <a:r>
              <a:rPr lang="en-US" dirty="0">
                <a:hlinkClick r:id="rId4"/>
              </a:rPr>
              <a:t>Microsoft Blog</a:t>
            </a:r>
            <a:endParaRPr lang="en-US" dirty="0"/>
          </a:p>
          <a:p>
            <a:pPr lvl="0"/>
            <a:r>
              <a:rPr lang="en-US" dirty="0">
                <a:hlinkClick r:id="rId5"/>
              </a:rPr>
              <a:t>Documentation</a:t>
            </a:r>
            <a:endParaRPr lang="en-US" dirty="0"/>
          </a:p>
          <a:p>
            <a:pPr lvl="0"/>
            <a:r>
              <a:rPr lang="en-US">
                <a:hlinkClick r:id="rId6"/>
              </a:rPr>
              <a:t>Knowledge Base</a:t>
            </a:r>
            <a:endParaRPr lang="en-US" dirty="0"/>
          </a:p>
          <a:p>
            <a:pPr lvl="0"/>
            <a:r>
              <a:rPr lang="en-US" dirty="0">
                <a:hlinkClick r:id="rId7"/>
              </a:rPr>
              <a:t>Databricks Academy</a:t>
            </a:r>
            <a:endParaRPr lang="en-US" dirty="0"/>
          </a:p>
        </p:txBody>
      </p:sp>
      <p:sp>
        <p:nvSpPr>
          <p:cNvPr id="417" name="Google Shape;417;p13"/>
          <p:cNvSpPr txBox="1">
            <a:spLocks noGrp="1"/>
          </p:cNvSpPr>
          <p:nvPr>
            <p:ph type="body" idx="2"/>
          </p:nvPr>
        </p:nvSpPr>
        <p:spPr>
          <a:xfrm>
            <a:off x="4335080" y="1634662"/>
            <a:ext cx="3543893" cy="4693718"/>
          </a:xfrm>
        </p:spPr>
        <p:txBody>
          <a:bodyPr>
            <a:normAutofit lnSpcReduction="10000"/>
          </a:bodyPr>
          <a:lstStyle/>
          <a:p>
            <a:pPr lvl="0"/>
            <a:r>
              <a:rPr lang="en-US" dirty="0"/>
              <a:t>Reference Architectures</a:t>
            </a:r>
          </a:p>
          <a:p>
            <a:pPr lvl="1"/>
            <a:r>
              <a:rPr lang="en-US" dirty="0">
                <a:hlinkClick r:id="rId8"/>
              </a:rPr>
              <a:t>Modern Data Warehouse</a:t>
            </a:r>
            <a:endParaRPr lang="en-US" dirty="0"/>
          </a:p>
          <a:p>
            <a:pPr lvl="1"/>
            <a:r>
              <a:rPr lang="en-US" dirty="0">
                <a:hlinkClick r:id="rId9"/>
              </a:rPr>
              <a:t>Real-Time Analytics</a:t>
            </a:r>
            <a:endParaRPr lang="en-US" dirty="0"/>
          </a:p>
          <a:p>
            <a:pPr lvl="1"/>
            <a:r>
              <a:rPr lang="en-US" dirty="0">
                <a:hlinkClick r:id="rId10"/>
              </a:rPr>
              <a:t>Advanced Analytics</a:t>
            </a:r>
            <a:endParaRPr lang="en-US" dirty="0"/>
          </a:p>
          <a:p>
            <a:pPr lvl="0"/>
            <a:r>
              <a:rPr lang="en-US" dirty="0"/>
              <a:t>Guides</a:t>
            </a:r>
          </a:p>
          <a:p>
            <a:pPr lvl="1"/>
            <a:r>
              <a:rPr lang="en-US" dirty="0">
                <a:hlinkClick r:id="rId11"/>
              </a:rPr>
              <a:t>Apache Spark</a:t>
            </a:r>
            <a:endParaRPr lang="en-US" dirty="0"/>
          </a:p>
          <a:p>
            <a:pPr lvl="1"/>
            <a:r>
              <a:rPr lang="en-US" dirty="0">
                <a:hlinkClick r:id="rId12"/>
              </a:rPr>
              <a:t>Best Practices</a:t>
            </a:r>
            <a:endParaRPr lang="en-US" dirty="0"/>
          </a:p>
          <a:p>
            <a:pPr lvl="1"/>
            <a:r>
              <a:rPr lang="en-US" dirty="0">
                <a:hlinkClick r:id="rId13"/>
              </a:rPr>
              <a:t>Delta Lake</a:t>
            </a:r>
            <a:endParaRPr lang="en-US" dirty="0"/>
          </a:p>
          <a:p>
            <a:pPr lvl="1"/>
            <a:r>
              <a:rPr lang="en-US" dirty="0">
                <a:hlinkClick r:id="rId14"/>
              </a:rPr>
              <a:t>Machine Learning</a:t>
            </a:r>
            <a:endParaRPr lang="en-US" dirty="0"/>
          </a:p>
          <a:p>
            <a:pPr lvl="1"/>
            <a:r>
              <a:rPr lang="en-US" dirty="0" err="1">
                <a:hlinkClick r:id="rId15"/>
              </a:rPr>
              <a:t>MLflow</a:t>
            </a:r>
            <a:endParaRPr lang="en-US" dirty="0"/>
          </a:p>
          <a:p>
            <a:pPr lvl="1"/>
            <a:r>
              <a:rPr lang="en-US" dirty="0">
                <a:hlinkClick r:id="rId16"/>
              </a:rPr>
              <a:t>Structured Streaming</a:t>
            </a:r>
            <a:endParaRPr lang="en-US" dirty="0"/>
          </a:p>
        </p:txBody>
      </p:sp>
      <p:sp>
        <p:nvSpPr>
          <p:cNvPr id="418" name="Google Shape;418;p13"/>
          <p:cNvSpPr txBox="1">
            <a:spLocks noGrp="1"/>
          </p:cNvSpPr>
          <p:nvPr>
            <p:ph type="body" idx="3"/>
          </p:nvPr>
        </p:nvSpPr>
        <p:spPr>
          <a:xfrm>
            <a:off x="8305706" y="1634661"/>
            <a:ext cx="3543893" cy="4693718"/>
          </a:xfrm>
        </p:spPr>
        <p:txBody>
          <a:bodyPr>
            <a:normAutofit fontScale="85000" lnSpcReduction="20000"/>
          </a:bodyPr>
          <a:lstStyle/>
          <a:p>
            <a:pPr lvl="0"/>
            <a:r>
              <a:rPr lang="en-US" dirty="0"/>
              <a:t>Tutorials</a:t>
            </a:r>
          </a:p>
          <a:p>
            <a:pPr lvl="1"/>
            <a:r>
              <a:rPr lang="en-US" dirty="0">
                <a:hlinkClick r:id="rId17"/>
              </a:rPr>
              <a:t>ETL into Synapse</a:t>
            </a:r>
            <a:endParaRPr lang="en-US" dirty="0"/>
          </a:p>
          <a:p>
            <a:pPr lvl="1"/>
            <a:r>
              <a:rPr lang="en-US" dirty="0">
                <a:hlinkClick r:id="rId18"/>
              </a:rPr>
              <a:t>Connect Cosmos DB</a:t>
            </a:r>
            <a:endParaRPr lang="en-US" dirty="0"/>
          </a:p>
          <a:p>
            <a:pPr lvl="1"/>
            <a:r>
              <a:rPr lang="en-US" dirty="0">
                <a:hlinkClick r:id="rId19"/>
              </a:rPr>
              <a:t>Stream Data Using Event Hubs</a:t>
            </a:r>
            <a:endParaRPr lang="en-US" dirty="0"/>
          </a:p>
          <a:p>
            <a:pPr lvl="0"/>
            <a:r>
              <a:rPr lang="en-US" dirty="0"/>
              <a:t>Learning Paths</a:t>
            </a:r>
          </a:p>
          <a:p>
            <a:pPr lvl="1"/>
            <a:r>
              <a:rPr lang="en-US" dirty="0">
                <a:hlinkClick r:id="rId20"/>
              </a:rPr>
              <a:t>Data Engineering with Azure Databricks (new)</a:t>
            </a:r>
            <a:endParaRPr lang="en-US" dirty="0"/>
          </a:p>
          <a:p>
            <a:pPr lvl="1"/>
            <a:r>
              <a:rPr lang="en-US" dirty="0">
                <a:hlinkClick r:id="rId21"/>
              </a:rPr>
              <a:t>Perform Data Engineering with Azure Databricks</a:t>
            </a:r>
            <a:endParaRPr lang="en-US" dirty="0"/>
          </a:p>
          <a:p>
            <a:pPr lvl="1"/>
            <a:r>
              <a:rPr lang="en-US" dirty="0">
                <a:hlinkClick r:id="rId22"/>
              </a:rPr>
              <a:t>Perform Data Science with Azure Databricks (new)</a:t>
            </a:r>
            <a:endParaRPr lang="en-US" dirty="0"/>
          </a:p>
          <a:p>
            <a:pPr lvl="1"/>
            <a:r>
              <a:rPr lang="en-US" dirty="0">
                <a:hlinkClick r:id="rId23"/>
              </a:rPr>
              <a:t>Extract Knowledge &amp; Insights from Your Data with ADB</a:t>
            </a:r>
            <a:endParaRPr lang="en-US" dirty="0"/>
          </a:p>
          <a:p>
            <a:pPr lvl="0"/>
            <a:r>
              <a:rPr lang="en-US" dirty="0">
                <a:hlinkClick r:id="rId24"/>
              </a:rPr>
              <a:t>Connector to IDEs</a:t>
            </a:r>
            <a:endParaRPr lang="en-US" dirty="0"/>
          </a:p>
          <a:p>
            <a:pPr lvl="0"/>
            <a:r>
              <a:rPr lang="en-US" dirty="0">
                <a:hlinkClick r:id="rId25"/>
              </a:rPr>
              <a:t>Example Notebooks</a:t>
            </a:r>
            <a:endParaRPr lang="en-US" dirty="0"/>
          </a:p>
          <a:p>
            <a:pPr lvl="0"/>
            <a:r>
              <a:rPr lang="en-US" dirty="0">
                <a:hlinkClick r:id="rId26"/>
              </a:rPr>
              <a:t>Free eBooks</a:t>
            </a:r>
            <a:endParaRPr lang="en-US" dirty="0"/>
          </a:p>
          <a:p>
            <a:pPr lvl="0"/>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5" name="Rectangle 134">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12431602" cy="69945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2597">
              <a:buClrTx/>
            </a:pPr>
            <a:endParaRPr lang="en-US" sz="1836" kern="1200">
              <a:solidFill>
                <a:prstClr val="white"/>
              </a:solidFill>
              <a:latin typeface="Calibri" panose="020F0502020204030204"/>
            </a:endParaRPr>
          </a:p>
        </p:txBody>
      </p:sp>
      <p:pic>
        <p:nvPicPr>
          <p:cNvPr id="2050" name="Picture 2" descr="Inspirational Quotes | Feedback quotes, Communication quotes, Inspirational  quotes">
            <a:extLst>
              <a:ext uri="{FF2B5EF4-FFF2-40B4-BE49-F238E27FC236}">
                <a16:creationId xmlns:a16="http://schemas.microsoft.com/office/drawing/2014/main" id="{B29D0515-935D-4C1C-8ACD-B0E82ADBCB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5890" y="1878159"/>
            <a:ext cx="4533488" cy="4533488"/>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9413DAE-F11B-4744-AE85-BCD3C92061EF}"/>
              </a:ext>
            </a:extLst>
          </p:cNvPr>
          <p:cNvSpPr>
            <a:spLocks noGrp="1"/>
          </p:cNvSpPr>
          <p:nvPr>
            <p:ph type="title"/>
          </p:nvPr>
        </p:nvSpPr>
        <p:spPr>
          <a:xfrm>
            <a:off x="855768" y="573464"/>
            <a:ext cx="10724938" cy="1150881"/>
          </a:xfrm>
        </p:spPr>
        <p:txBody>
          <a:bodyPr vert="horz" lIns="93260" tIns="46630" rIns="93260" bIns="46630" rtlCol="0" anchor="ctr">
            <a:normAutofit/>
          </a:bodyPr>
          <a:lstStyle/>
          <a:p>
            <a:r>
              <a:rPr lang="en-US" sz="5303"/>
              <a:t>Feedback Please!</a:t>
            </a:r>
          </a:p>
        </p:txBody>
      </p:sp>
      <p:pic>
        <p:nvPicPr>
          <p:cNvPr id="3" name="Picture 2" descr="Scan me!">
            <a:extLst>
              <a:ext uri="{FF2B5EF4-FFF2-40B4-BE49-F238E27FC236}">
                <a16:creationId xmlns:a16="http://schemas.microsoft.com/office/drawing/2014/main" id="{D537C4F1-D831-4B9C-ACB3-C2D217282E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460" y="1878159"/>
            <a:ext cx="4533488" cy="4533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44440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15C5-CC04-49BA-83AB-C76DD8EA5DB8}"/>
              </a:ext>
            </a:extLst>
          </p:cNvPr>
          <p:cNvSpPr>
            <a:spLocks noGrp="1"/>
          </p:cNvSpPr>
          <p:nvPr>
            <p:ph type="title"/>
          </p:nvPr>
        </p:nvSpPr>
        <p:spPr/>
        <p:txBody>
          <a:bodyPr/>
          <a:lstStyle/>
          <a:p>
            <a:r>
              <a:rPr lang="en-US" dirty="0"/>
              <a:t>Spark Benefits</a:t>
            </a:r>
          </a:p>
        </p:txBody>
      </p:sp>
      <p:sp>
        <p:nvSpPr>
          <p:cNvPr id="4" name="Google Shape;7396;p55">
            <a:extLst>
              <a:ext uri="{FF2B5EF4-FFF2-40B4-BE49-F238E27FC236}">
                <a16:creationId xmlns:a16="http://schemas.microsoft.com/office/drawing/2014/main" id="{6D0C326C-C926-4F84-AF15-9CA84954EDBA}"/>
              </a:ext>
            </a:extLst>
          </p:cNvPr>
          <p:cNvSpPr/>
          <p:nvPr/>
        </p:nvSpPr>
        <p:spPr>
          <a:xfrm>
            <a:off x="1588358" y="1336206"/>
            <a:ext cx="4453592" cy="2560002"/>
          </a:xfrm>
          <a:prstGeom prst="rect">
            <a:avLst/>
          </a:prstGeom>
          <a:noFill/>
          <a:ln>
            <a:noFill/>
          </a:ln>
        </p:spPr>
        <p:txBody>
          <a:bodyPr spcFirstLastPara="1" wrap="square" lIns="73127" tIns="27410" rIns="73127" bIns="27410" anchor="ctr" anchorCtr="0">
            <a:noAutofit/>
          </a:bodyPr>
          <a:lstStyle/>
          <a:p>
            <a:pPr algn="ctr" defTabSz="932563">
              <a:lnSpc>
                <a:spcPct val="90000"/>
              </a:lnSpc>
              <a:buClrTx/>
            </a:pPr>
            <a:r>
              <a:rPr lang="en-US" sz="1632" kern="1200">
                <a:solidFill>
                  <a:srgbClr val="0078D7"/>
                </a:solidFill>
                <a:latin typeface="Quattrocento Sans"/>
                <a:ea typeface="Quattrocento Sans"/>
                <a:cs typeface="Quattrocento Sans"/>
                <a:sym typeface="Quattrocento Sans"/>
              </a:rPr>
              <a:t>Performance</a:t>
            </a:r>
            <a:endParaRPr sz="1800" kern="1200">
              <a:solidFill>
                <a:srgbClr val="505050"/>
              </a:solidFill>
              <a:latin typeface="Segoe UI"/>
              <a:ea typeface="+mn-ea"/>
              <a:cs typeface="+mn-cs"/>
            </a:endParaRPr>
          </a:p>
          <a:p>
            <a:pPr algn="ctr" defTabSz="932563">
              <a:lnSpc>
                <a:spcPct val="90000"/>
              </a:lnSpc>
              <a:buClrTx/>
            </a:pPr>
            <a:endParaRPr sz="1598" kern="1200">
              <a:solidFill>
                <a:srgbClr val="3A3A3A"/>
              </a:solidFill>
              <a:latin typeface="Quattrocento Sans"/>
              <a:ea typeface="Quattrocento Sans"/>
              <a:cs typeface="Quattrocento Sans"/>
              <a:sym typeface="Quattrocento Sans"/>
            </a:endParaRPr>
          </a:p>
          <a:p>
            <a:pPr defTabSz="932563">
              <a:lnSpc>
                <a:spcPct val="90000"/>
              </a:lnSpc>
              <a:buClrTx/>
            </a:pPr>
            <a:r>
              <a:rPr lang="en-US" sz="1428" kern="1200">
                <a:solidFill>
                  <a:srgbClr val="3A3A3A"/>
                </a:solidFill>
                <a:latin typeface="Quattrocento Sans"/>
                <a:ea typeface="Quattrocento Sans"/>
                <a:cs typeface="Quattrocento Sans"/>
                <a:sym typeface="Quattrocento Sans"/>
              </a:rPr>
              <a:t>Using in-memory computing, Spark is considerably faster than Hadoop (100x in some tests). </a:t>
            </a:r>
            <a:endParaRPr sz="1800" kern="1200">
              <a:solidFill>
                <a:srgbClr val="505050"/>
              </a:solidFill>
              <a:latin typeface="Segoe UI"/>
              <a:ea typeface="+mn-ea"/>
              <a:cs typeface="+mn-cs"/>
            </a:endParaRPr>
          </a:p>
          <a:p>
            <a:pPr defTabSz="932563">
              <a:lnSpc>
                <a:spcPct val="90000"/>
              </a:lnSpc>
              <a:spcBef>
                <a:spcPts val="600"/>
              </a:spcBef>
              <a:buClrTx/>
            </a:pPr>
            <a:r>
              <a:rPr lang="en-US" sz="1428" kern="1200">
                <a:solidFill>
                  <a:srgbClr val="3A3A3A"/>
                </a:solidFill>
                <a:latin typeface="Quattrocento Sans"/>
                <a:ea typeface="Quattrocento Sans"/>
                <a:cs typeface="Quattrocento Sans"/>
                <a:sym typeface="Quattrocento Sans"/>
              </a:rPr>
              <a:t>Can be used for batch and real-time data processing.  </a:t>
            </a:r>
            <a:endParaRPr sz="1800" kern="1200">
              <a:solidFill>
                <a:srgbClr val="505050"/>
              </a:solidFill>
              <a:latin typeface="Segoe UI"/>
              <a:ea typeface="+mn-ea"/>
              <a:cs typeface="+mn-cs"/>
            </a:endParaRPr>
          </a:p>
        </p:txBody>
      </p:sp>
      <p:sp>
        <p:nvSpPr>
          <p:cNvPr id="5" name="Google Shape;7397;p55">
            <a:extLst>
              <a:ext uri="{FF2B5EF4-FFF2-40B4-BE49-F238E27FC236}">
                <a16:creationId xmlns:a16="http://schemas.microsoft.com/office/drawing/2014/main" id="{54C369B0-1F0B-487F-91A5-181D03DB58FC}"/>
              </a:ext>
            </a:extLst>
          </p:cNvPr>
          <p:cNvSpPr/>
          <p:nvPr/>
        </p:nvSpPr>
        <p:spPr>
          <a:xfrm>
            <a:off x="6041949" y="1336206"/>
            <a:ext cx="4230914" cy="2560002"/>
          </a:xfrm>
          <a:prstGeom prst="rect">
            <a:avLst/>
          </a:prstGeom>
          <a:solidFill>
            <a:schemeClr val="lt1"/>
          </a:solidFill>
          <a:ln>
            <a:noFill/>
          </a:ln>
        </p:spPr>
        <p:txBody>
          <a:bodyPr spcFirstLastPara="1" wrap="square" lIns="73127" tIns="27410" rIns="73127" bIns="27410" anchor="ctr" anchorCtr="0">
            <a:noAutofit/>
          </a:bodyPr>
          <a:lstStyle/>
          <a:p>
            <a:pPr algn="ctr" defTabSz="932563">
              <a:lnSpc>
                <a:spcPct val="90000"/>
              </a:lnSpc>
              <a:buClrTx/>
            </a:pPr>
            <a:r>
              <a:rPr lang="en-US" sz="1632" kern="1200" dirty="0">
                <a:solidFill>
                  <a:srgbClr val="0078D7"/>
                </a:solidFill>
                <a:latin typeface="Quattrocento Sans"/>
                <a:ea typeface="Quattrocento Sans"/>
                <a:cs typeface="Quattrocento Sans"/>
                <a:sym typeface="Quattrocento Sans"/>
              </a:rPr>
              <a:t>Developer Productivity</a:t>
            </a:r>
            <a:endParaRPr sz="1800" kern="1200" dirty="0">
              <a:solidFill>
                <a:srgbClr val="505050"/>
              </a:solidFill>
              <a:latin typeface="Segoe UI"/>
              <a:ea typeface="+mn-ea"/>
              <a:cs typeface="+mn-cs"/>
            </a:endParaRPr>
          </a:p>
          <a:p>
            <a:pPr algn="ctr" defTabSz="932563">
              <a:lnSpc>
                <a:spcPct val="90000"/>
              </a:lnSpc>
              <a:buClrTx/>
            </a:pPr>
            <a:endParaRPr sz="1836" kern="1200" dirty="0">
              <a:solidFill>
                <a:srgbClr val="3A3A3A"/>
              </a:solidFill>
              <a:latin typeface="Quattrocento Sans"/>
              <a:ea typeface="Quattrocento Sans"/>
              <a:cs typeface="Quattrocento Sans"/>
              <a:sym typeface="Quattrocento Sans"/>
            </a:endParaRPr>
          </a:p>
          <a:p>
            <a:pPr defTabSz="932563">
              <a:lnSpc>
                <a:spcPct val="90000"/>
              </a:lnSpc>
              <a:buClrTx/>
            </a:pPr>
            <a:r>
              <a:rPr lang="en-US" sz="1428" kern="1200" dirty="0">
                <a:solidFill>
                  <a:srgbClr val="3A3A3A"/>
                </a:solidFill>
                <a:latin typeface="Quattrocento Sans"/>
                <a:ea typeface="Quattrocento Sans"/>
                <a:cs typeface="Quattrocento Sans"/>
                <a:sym typeface="Quattrocento Sans"/>
              </a:rPr>
              <a:t>Easy-to-use APIs for processing large datasets.</a:t>
            </a:r>
            <a:endParaRPr sz="1800" kern="1200" dirty="0">
              <a:solidFill>
                <a:srgbClr val="505050"/>
              </a:solidFill>
              <a:latin typeface="Segoe UI"/>
              <a:ea typeface="+mn-ea"/>
              <a:cs typeface="+mn-cs"/>
            </a:endParaRPr>
          </a:p>
          <a:p>
            <a:pPr defTabSz="932563">
              <a:lnSpc>
                <a:spcPct val="90000"/>
              </a:lnSpc>
              <a:spcBef>
                <a:spcPts val="612"/>
              </a:spcBef>
              <a:buClrTx/>
            </a:pPr>
            <a:r>
              <a:rPr lang="en-US" sz="1428" kern="1200" dirty="0">
                <a:solidFill>
                  <a:srgbClr val="3A3A3A"/>
                </a:solidFill>
                <a:latin typeface="Quattrocento Sans"/>
                <a:ea typeface="Quattrocento Sans"/>
                <a:cs typeface="Quattrocento Sans"/>
                <a:sym typeface="Quattrocento Sans"/>
              </a:rPr>
              <a:t>Includes 100+ operators for transforming.</a:t>
            </a:r>
            <a:endParaRPr sz="1800" kern="1200" dirty="0">
              <a:solidFill>
                <a:srgbClr val="505050"/>
              </a:solidFill>
              <a:latin typeface="Segoe UI"/>
              <a:ea typeface="+mn-ea"/>
              <a:cs typeface="+mn-cs"/>
            </a:endParaRPr>
          </a:p>
          <a:p>
            <a:pPr algn="ctr" defTabSz="932563">
              <a:lnSpc>
                <a:spcPct val="90000"/>
              </a:lnSpc>
              <a:buClrTx/>
            </a:pPr>
            <a:r>
              <a:rPr lang="en-US" sz="1836" kern="1200" dirty="0">
                <a:solidFill>
                  <a:srgbClr val="3A3A3A"/>
                </a:solidFill>
                <a:latin typeface="Quattrocento Sans"/>
                <a:ea typeface="Quattrocento Sans"/>
                <a:cs typeface="Quattrocento Sans"/>
                <a:sym typeface="Quattrocento Sans"/>
              </a:rPr>
              <a:t> </a:t>
            </a:r>
            <a:endParaRPr sz="1800" kern="1200" dirty="0">
              <a:solidFill>
                <a:srgbClr val="505050"/>
              </a:solidFill>
              <a:latin typeface="Segoe UI"/>
              <a:ea typeface="+mn-ea"/>
              <a:cs typeface="+mn-cs"/>
            </a:endParaRPr>
          </a:p>
        </p:txBody>
      </p:sp>
      <p:sp>
        <p:nvSpPr>
          <p:cNvPr id="6" name="Google Shape;7398;p55">
            <a:extLst>
              <a:ext uri="{FF2B5EF4-FFF2-40B4-BE49-F238E27FC236}">
                <a16:creationId xmlns:a16="http://schemas.microsoft.com/office/drawing/2014/main" id="{9429321D-99D4-43CC-8ECC-01AC86FDD4DA}"/>
              </a:ext>
            </a:extLst>
          </p:cNvPr>
          <p:cNvSpPr/>
          <p:nvPr/>
        </p:nvSpPr>
        <p:spPr>
          <a:xfrm>
            <a:off x="6041949" y="3844613"/>
            <a:ext cx="4230914" cy="2630896"/>
          </a:xfrm>
          <a:prstGeom prst="rect">
            <a:avLst/>
          </a:prstGeom>
          <a:noFill/>
          <a:ln>
            <a:noFill/>
          </a:ln>
        </p:spPr>
        <p:txBody>
          <a:bodyPr spcFirstLastPara="1" wrap="square" lIns="73127" tIns="27410" rIns="73127" bIns="27410" anchor="ctr" anchorCtr="0">
            <a:noAutofit/>
          </a:bodyPr>
          <a:lstStyle/>
          <a:p>
            <a:pPr algn="ctr" defTabSz="932563">
              <a:lnSpc>
                <a:spcPct val="90000"/>
              </a:lnSpc>
              <a:buClrTx/>
            </a:pPr>
            <a:endParaRPr sz="2040" kern="1200" dirty="0">
              <a:solidFill>
                <a:srgbClr val="3A3A3A"/>
              </a:solidFill>
              <a:latin typeface="Quattrocento Sans"/>
              <a:ea typeface="Quattrocento Sans"/>
              <a:cs typeface="Quattrocento Sans"/>
              <a:sym typeface="Quattrocento Sans"/>
            </a:endParaRPr>
          </a:p>
          <a:p>
            <a:pPr algn="ctr" defTabSz="932563">
              <a:lnSpc>
                <a:spcPct val="90000"/>
              </a:lnSpc>
              <a:buClrTx/>
            </a:pPr>
            <a:r>
              <a:rPr lang="en-US" sz="1632" kern="1200" dirty="0">
                <a:solidFill>
                  <a:srgbClr val="0078D7"/>
                </a:solidFill>
                <a:latin typeface="Quattrocento Sans"/>
                <a:ea typeface="Quattrocento Sans"/>
                <a:cs typeface="Quattrocento Sans"/>
                <a:sym typeface="Quattrocento Sans"/>
              </a:rPr>
              <a:t>Ecosystem</a:t>
            </a:r>
            <a:endParaRPr sz="1800" kern="1200" dirty="0">
              <a:solidFill>
                <a:srgbClr val="505050"/>
              </a:solidFill>
              <a:latin typeface="Segoe UI"/>
              <a:ea typeface="+mn-ea"/>
              <a:cs typeface="+mn-cs"/>
            </a:endParaRPr>
          </a:p>
          <a:p>
            <a:pPr defTabSz="932563">
              <a:lnSpc>
                <a:spcPct val="90000"/>
              </a:lnSpc>
              <a:buClrTx/>
            </a:pPr>
            <a:endParaRPr sz="1398" kern="1200" dirty="0">
              <a:solidFill>
                <a:srgbClr val="3A3A3A"/>
              </a:solidFill>
              <a:latin typeface="Quattrocento Sans"/>
              <a:ea typeface="Quattrocento Sans"/>
              <a:cs typeface="Quattrocento Sans"/>
              <a:sym typeface="Quattrocento Sans"/>
            </a:endParaRPr>
          </a:p>
          <a:p>
            <a:pPr defTabSz="932563">
              <a:lnSpc>
                <a:spcPct val="90000"/>
              </a:lnSpc>
              <a:buClrTx/>
            </a:pPr>
            <a:r>
              <a:rPr lang="en-US" sz="1428" kern="1200" dirty="0">
                <a:solidFill>
                  <a:srgbClr val="3A3A3A"/>
                </a:solidFill>
                <a:latin typeface="Quattrocento Sans"/>
                <a:ea typeface="Quattrocento Sans"/>
                <a:cs typeface="Quattrocento Sans"/>
                <a:sym typeface="Quattrocento Sans"/>
              </a:rPr>
              <a:t>Spark has built-in support for many data sources, rich ecosystem of ISV applications and a large dev community.</a:t>
            </a:r>
            <a:endParaRPr sz="1800" kern="1200" dirty="0">
              <a:solidFill>
                <a:srgbClr val="505050"/>
              </a:solidFill>
              <a:latin typeface="Segoe UI"/>
              <a:ea typeface="+mn-ea"/>
              <a:cs typeface="+mn-cs"/>
            </a:endParaRPr>
          </a:p>
          <a:p>
            <a:pPr defTabSz="932563">
              <a:lnSpc>
                <a:spcPct val="90000"/>
              </a:lnSpc>
              <a:buClrTx/>
            </a:pPr>
            <a:endParaRPr sz="1428" kern="1200" dirty="0">
              <a:solidFill>
                <a:srgbClr val="3A3A3A"/>
              </a:solidFill>
              <a:latin typeface="Quattrocento Sans"/>
              <a:ea typeface="Quattrocento Sans"/>
              <a:cs typeface="Quattrocento Sans"/>
              <a:sym typeface="Quattrocento Sans"/>
            </a:endParaRPr>
          </a:p>
          <a:p>
            <a:pPr algn="ctr" defTabSz="932563">
              <a:lnSpc>
                <a:spcPct val="90000"/>
              </a:lnSpc>
              <a:buClrTx/>
            </a:pPr>
            <a:endParaRPr lang="en-US" sz="1836" kern="1200" dirty="0">
              <a:solidFill>
                <a:srgbClr val="3A3A3A"/>
              </a:solidFill>
              <a:latin typeface="Quattrocento Sans"/>
              <a:ea typeface="Quattrocento Sans"/>
              <a:cs typeface="Quattrocento Sans"/>
              <a:sym typeface="Quattrocento Sans"/>
            </a:endParaRPr>
          </a:p>
          <a:p>
            <a:pPr algn="ctr" defTabSz="932563">
              <a:lnSpc>
                <a:spcPct val="90000"/>
              </a:lnSpc>
              <a:buClrTx/>
            </a:pPr>
            <a:endParaRPr sz="1836" kern="1200" dirty="0">
              <a:solidFill>
                <a:srgbClr val="3A3A3A"/>
              </a:solidFill>
              <a:latin typeface="Quattrocento Sans"/>
              <a:ea typeface="Quattrocento Sans"/>
              <a:cs typeface="Quattrocento Sans"/>
              <a:sym typeface="Quattrocento Sans"/>
            </a:endParaRPr>
          </a:p>
        </p:txBody>
      </p:sp>
      <p:sp>
        <p:nvSpPr>
          <p:cNvPr id="7" name="Google Shape;7399;p55">
            <a:extLst>
              <a:ext uri="{FF2B5EF4-FFF2-40B4-BE49-F238E27FC236}">
                <a16:creationId xmlns:a16="http://schemas.microsoft.com/office/drawing/2014/main" id="{FE29E58B-F99F-41D9-8F4E-79E699099614}"/>
              </a:ext>
            </a:extLst>
          </p:cNvPr>
          <p:cNvSpPr/>
          <p:nvPr/>
        </p:nvSpPr>
        <p:spPr>
          <a:xfrm>
            <a:off x="1588358" y="3844613"/>
            <a:ext cx="4453592" cy="2630896"/>
          </a:xfrm>
          <a:prstGeom prst="rect">
            <a:avLst/>
          </a:prstGeom>
          <a:noFill/>
          <a:ln>
            <a:noFill/>
          </a:ln>
        </p:spPr>
        <p:txBody>
          <a:bodyPr spcFirstLastPara="1" wrap="square" lIns="73127" tIns="27410" rIns="73127" bIns="27410" anchor="ctr" anchorCtr="0">
            <a:noAutofit/>
          </a:bodyPr>
          <a:lstStyle/>
          <a:p>
            <a:pPr algn="ctr" defTabSz="932563">
              <a:lnSpc>
                <a:spcPct val="90000"/>
              </a:lnSpc>
              <a:buClrTx/>
            </a:pPr>
            <a:r>
              <a:rPr lang="en-US" sz="1632" kern="1200">
                <a:solidFill>
                  <a:srgbClr val="0078D7"/>
                </a:solidFill>
                <a:latin typeface="Quattrocento Sans"/>
                <a:ea typeface="Quattrocento Sans"/>
                <a:cs typeface="Quattrocento Sans"/>
                <a:sym typeface="Quattrocento Sans"/>
              </a:rPr>
              <a:t>Unified Engine</a:t>
            </a:r>
            <a:endParaRPr sz="1800" kern="1200">
              <a:solidFill>
                <a:srgbClr val="505050"/>
              </a:solidFill>
              <a:latin typeface="Segoe UI"/>
              <a:ea typeface="+mn-ea"/>
              <a:cs typeface="+mn-cs"/>
            </a:endParaRPr>
          </a:p>
          <a:p>
            <a:pPr algn="ctr" defTabSz="932563">
              <a:lnSpc>
                <a:spcPct val="90000"/>
              </a:lnSpc>
              <a:buClrTx/>
            </a:pPr>
            <a:endParaRPr sz="1398" kern="1200">
              <a:solidFill>
                <a:srgbClr val="3A3A3A"/>
              </a:solidFill>
              <a:latin typeface="Quattrocento Sans"/>
              <a:ea typeface="Quattrocento Sans"/>
              <a:cs typeface="Quattrocento Sans"/>
              <a:sym typeface="Quattrocento Sans"/>
            </a:endParaRPr>
          </a:p>
          <a:p>
            <a:pPr defTabSz="932563">
              <a:lnSpc>
                <a:spcPct val="90000"/>
              </a:lnSpc>
              <a:buClrTx/>
            </a:pPr>
            <a:r>
              <a:rPr lang="en-US" sz="1428" kern="1200">
                <a:solidFill>
                  <a:srgbClr val="3A3A3A"/>
                </a:solidFill>
                <a:latin typeface="Quattrocento Sans"/>
                <a:ea typeface="Quattrocento Sans"/>
                <a:cs typeface="Quattrocento Sans"/>
                <a:sym typeface="Quattrocento Sans"/>
              </a:rPr>
              <a:t>Integrated framework includes higher-level libraries for interactive SQL queries, Stream Analytics, ML and graph processing.</a:t>
            </a:r>
            <a:endParaRPr sz="1800" kern="1200">
              <a:solidFill>
                <a:srgbClr val="505050"/>
              </a:solidFill>
              <a:latin typeface="Segoe UI"/>
              <a:ea typeface="+mn-ea"/>
              <a:cs typeface="+mn-cs"/>
            </a:endParaRPr>
          </a:p>
          <a:p>
            <a:pPr defTabSz="932563">
              <a:lnSpc>
                <a:spcPct val="90000"/>
              </a:lnSpc>
              <a:spcBef>
                <a:spcPts val="600"/>
              </a:spcBef>
              <a:buClrTx/>
            </a:pPr>
            <a:r>
              <a:rPr lang="en-US" sz="1428" kern="1200">
                <a:solidFill>
                  <a:srgbClr val="3A3A3A"/>
                </a:solidFill>
                <a:latin typeface="Quattrocento Sans"/>
                <a:ea typeface="Quattrocento Sans"/>
                <a:cs typeface="Quattrocento Sans"/>
                <a:sym typeface="Quattrocento Sans"/>
              </a:rPr>
              <a:t>A single application can combine all types of processing</a:t>
            </a:r>
            <a:r>
              <a:rPr lang="en-US" sz="1428" kern="1200">
                <a:solidFill>
                  <a:srgbClr val="FFFFFF"/>
                </a:solidFill>
                <a:latin typeface="Quattrocento Sans"/>
                <a:ea typeface="Quattrocento Sans"/>
                <a:cs typeface="Quattrocento Sans"/>
                <a:sym typeface="Quattrocento Sans"/>
              </a:rPr>
              <a:t>.</a:t>
            </a:r>
            <a:endParaRPr sz="1800" kern="1200">
              <a:solidFill>
                <a:srgbClr val="505050"/>
              </a:solidFill>
              <a:latin typeface="Segoe UI"/>
              <a:ea typeface="+mn-ea"/>
              <a:cs typeface="+mn-cs"/>
            </a:endParaRPr>
          </a:p>
        </p:txBody>
      </p:sp>
      <p:sp>
        <p:nvSpPr>
          <p:cNvPr id="9" name="Google Shape;7401;p55">
            <a:extLst>
              <a:ext uri="{FF2B5EF4-FFF2-40B4-BE49-F238E27FC236}">
                <a16:creationId xmlns:a16="http://schemas.microsoft.com/office/drawing/2014/main" id="{759765AC-F7C9-47CE-8F29-F646497664E4}"/>
              </a:ext>
            </a:extLst>
          </p:cNvPr>
          <p:cNvSpPr/>
          <p:nvPr/>
        </p:nvSpPr>
        <p:spPr>
          <a:xfrm>
            <a:off x="6041949" y="1332726"/>
            <a:ext cx="4230914" cy="2508407"/>
          </a:xfrm>
          <a:prstGeom prst="rect">
            <a:avLst/>
          </a:prstGeom>
          <a:solidFill>
            <a:srgbClr val="0078D7">
              <a:alpha val="5882"/>
            </a:srgbClr>
          </a:solidFill>
          <a:ln>
            <a:noFill/>
          </a:ln>
        </p:spPr>
        <p:txBody>
          <a:bodyPr spcFirstLastPara="1" wrap="square" lIns="93245" tIns="46610" rIns="93245" bIns="46610" anchor="ctr" anchorCtr="0">
            <a:noAutofit/>
          </a:bodyPr>
          <a:lstStyle/>
          <a:p>
            <a:pPr algn="ctr" defTabSz="932563">
              <a:buClr>
                <a:srgbClr val="505050"/>
              </a:buClr>
              <a:buSzPts val="1800"/>
            </a:pPr>
            <a:endParaRPr sz="1836" kern="1200" dirty="0">
              <a:solidFill>
                <a:srgbClr val="FFFFFF"/>
              </a:solidFill>
              <a:latin typeface="Quattrocento Sans"/>
              <a:ea typeface="Quattrocento Sans"/>
              <a:cs typeface="Quattrocento Sans"/>
              <a:sym typeface="Quattrocento Sans"/>
            </a:endParaRPr>
          </a:p>
        </p:txBody>
      </p:sp>
      <p:sp>
        <p:nvSpPr>
          <p:cNvPr id="10" name="Google Shape;7402;p55">
            <a:extLst>
              <a:ext uri="{FF2B5EF4-FFF2-40B4-BE49-F238E27FC236}">
                <a16:creationId xmlns:a16="http://schemas.microsoft.com/office/drawing/2014/main" id="{575B470A-FFCC-43EF-962F-5C7399128556}"/>
              </a:ext>
            </a:extLst>
          </p:cNvPr>
          <p:cNvSpPr/>
          <p:nvPr/>
        </p:nvSpPr>
        <p:spPr>
          <a:xfrm>
            <a:off x="1588357" y="1332726"/>
            <a:ext cx="4406595" cy="2508407"/>
          </a:xfrm>
          <a:prstGeom prst="rect">
            <a:avLst/>
          </a:prstGeom>
          <a:solidFill>
            <a:srgbClr val="0078D7">
              <a:alpha val="5882"/>
            </a:srgbClr>
          </a:solidFill>
          <a:ln>
            <a:noFill/>
          </a:ln>
        </p:spPr>
        <p:txBody>
          <a:bodyPr spcFirstLastPara="1" wrap="square" lIns="93245" tIns="46610" rIns="93245" bIns="46610" anchor="ctr" anchorCtr="0">
            <a:noAutofit/>
          </a:bodyPr>
          <a:lstStyle/>
          <a:p>
            <a:pPr algn="ctr" defTabSz="932563">
              <a:buClr>
                <a:srgbClr val="505050"/>
              </a:buClr>
              <a:buSzPts val="1800"/>
            </a:pPr>
            <a:endParaRPr sz="1836" kern="1200">
              <a:solidFill>
                <a:srgbClr val="FFFFFF"/>
              </a:solidFill>
              <a:latin typeface="Quattrocento Sans"/>
              <a:ea typeface="Quattrocento Sans"/>
              <a:cs typeface="Quattrocento Sans"/>
              <a:sym typeface="Quattrocento Sans"/>
            </a:endParaRPr>
          </a:p>
        </p:txBody>
      </p:sp>
      <p:sp>
        <p:nvSpPr>
          <p:cNvPr id="11" name="Google Shape;7403;p55">
            <a:extLst>
              <a:ext uri="{FF2B5EF4-FFF2-40B4-BE49-F238E27FC236}">
                <a16:creationId xmlns:a16="http://schemas.microsoft.com/office/drawing/2014/main" id="{BFAEBBE1-B372-47E9-81B3-7AC158D70DE1}"/>
              </a:ext>
            </a:extLst>
          </p:cNvPr>
          <p:cNvSpPr/>
          <p:nvPr/>
        </p:nvSpPr>
        <p:spPr>
          <a:xfrm>
            <a:off x="1589273" y="3882590"/>
            <a:ext cx="4406595" cy="2466950"/>
          </a:xfrm>
          <a:prstGeom prst="rect">
            <a:avLst/>
          </a:prstGeom>
          <a:solidFill>
            <a:srgbClr val="0078D7">
              <a:alpha val="5882"/>
            </a:srgbClr>
          </a:solidFill>
          <a:ln>
            <a:noFill/>
          </a:ln>
        </p:spPr>
        <p:txBody>
          <a:bodyPr spcFirstLastPara="1" wrap="square" lIns="93245" tIns="46610" rIns="93245" bIns="46610" anchor="ctr" anchorCtr="0">
            <a:noAutofit/>
          </a:bodyPr>
          <a:lstStyle/>
          <a:p>
            <a:pPr algn="ctr" defTabSz="932563">
              <a:buClr>
                <a:srgbClr val="505050"/>
              </a:buClr>
              <a:buSzPts val="1800"/>
            </a:pPr>
            <a:endParaRPr sz="1836" kern="1200">
              <a:solidFill>
                <a:srgbClr val="FFFFFF"/>
              </a:solidFill>
              <a:latin typeface="Quattrocento Sans"/>
              <a:ea typeface="Quattrocento Sans"/>
              <a:cs typeface="Quattrocento Sans"/>
              <a:sym typeface="Quattrocento Sans"/>
            </a:endParaRPr>
          </a:p>
        </p:txBody>
      </p:sp>
      <p:pic>
        <p:nvPicPr>
          <p:cNvPr id="12" name="Picture 11">
            <a:extLst>
              <a:ext uri="{FF2B5EF4-FFF2-40B4-BE49-F238E27FC236}">
                <a16:creationId xmlns:a16="http://schemas.microsoft.com/office/drawing/2014/main" id="{9407C820-E297-4C7B-A09A-AC20A8D3F4EE}"/>
              </a:ext>
            </a:extLst>
          </p:cNvPr>
          <p:cNvPicPr>
            <a:picLocks noChangeAspect="1"/>
          </p:cNvPicPr>
          <p:nvPr/>
        </p:nvPicPr>
        <p:blipFill>
          <a:blip r:embed="rId2"/>
          <a:stretch>
            <a:fillRect/>
          </a:stretch>
        </p:blipFill>
        <p:spPr>
          <a:xfrm>
            <a:off x="7201947" y="2921266"/>
            <a:ext cx="848973" cy="848973"/>
          </a:xfrm>
          <a:prstGeom prst="rect">
            <a:avLst/>
          </a:prstGeom>
        </p:spPr>
      </p:pic>
      <p:pic>
        <p:nvPicPr>
          <p:cNvPr id="13" name="Picture 12">
            <a:extLst>
              <a:ext uri="{FF2B5EF4-FFF2-40B4-BE49-F238E27FC236}">
                <a16:creationId xmlns:a16="http://schemas.microsoft.com/office/drawing/2014/main" id="{8C6FE993-9610-40B5-93EC-C71CEA672BFA}"/>
              </a:ext>
            </a:extLst>
          </p:cNvPr>
          <p:cNvPicPr>
            <a:picLocks noChangeAspect="1"/>
          </p:cNvPicPr>
          <p:nvPr/>
        </p:nvPicPr>
        <p:blipFill>
          <a:blip r:embed="rId3"/>
          <a:stretch>
            <a:fillRect/>
          </a:stretch>
        </p:blipFill>
        <p:spPr>
          <a:xfrm>
            <a:off x="8188236" y="3033575"/>
            <a:ext cx="778013" cy="624356"/>
          </a:xfrm>
          <a:prstGeom prst="rect">
            <a:avLst/>
          </a:prstGeom>
        </p:spPr>
      </p:pic>
      <p:pic>
        <p:nvPicPr>
          <p:cNvPr id="14" name="Picture 13">
            <a:extLst>
              <a:ext uri="{FF2B5EF4-FFF2-40B4-BE49-F238E27FC236}">
                <a16:creationId xmlns:a16="http://schemas.microsoft.com/office/drawing/2014/main" id="{C9CE5C1A-AF5F-4D74-B964-FE2C4272D7C4}"/>
              </a:ext>
            </a:extLst>
          </p:cNvPr>
          <p:cNvPicPr>
            <a:picLocks noChangeAspect="1"/>
          </p:cNvPicPr>
          <p:nvPr/>
        </p:nvPicPr>
        <p:blipFill>
          <a:blip r:embed="rId4"/>
          <a:stretch>
            <a:fillRect/>
          </a:stretch>
        </p:blipFill>
        <p:spPr>
          <a:xfrm>
            <a:off x="6476529" y="2967085"/>
            <a:ext cx="467947" cy="757334"/>
          </a:xfrm>
          <a:prstGeom prst="rect">
            <a:avLst/>
          </a:prstGeom>
        </p:spPr>
      </p:pic>
      <p:pic>
        <p:nvPicPr>
          <p:cNvPr id="15" name="Picture 14">
            <a:extLst>
              <a:ext uri="{FF2B5EF4-FFF2-40B4-BE49-F238E27FC236}">
                <a16:creationId xmlns:a16="http://schemas.microsoft.com/office/drawing/2014/main" id="{F2941EA1-12C6-4D48-A585-29ABCB8BA4A4}"/>
              </a:ext>
            </a:extLst>
          </p:cNvPr>
          <p:cNvPicPr>
            <a:picLocks noChangeAspect="1"/>
          </p:cNvPicPr>
          <p:nvPr/>
        </p:nvPicPr>
        <p:blipFill>
          <a:blip r:embed="rId5"/>
          <a:stretch>
            <a:fillRect/>
          </a:stretch>
        </p:blipFill>
        <p:spPr>
          <a:xfrm>
            <a:off x="9210918" y="2852983"/>
            <a:ext cx="952869" cy="952869"/>
          </a:xfrm>
          <a:prstGeom prst="rect">
            <a:avLst/>
          </a:prstGeom>
        </p:spPr>
      </p:pic>
      <p:sp>
        <p:nvSpPr>
          <p:cNvPr id="17" name="Google Shape;7400;p55">
            <a:extLst>
              <a:ext uri="{FF2B5EF4-FFF2-40B4-BE49-F238E27FC236}">
                <a16:creationId xmlns:a16="http://schemas.microsoft.com/office/drawing/2014/main" id="{3EECB90B-A0E3-4540-A156-1D782DB8ACB4}"/>
              </a:ext>
            </a:extLst>
          </p:cNvPr>
          <p:cNvSpPr/>
          <p:nvPr/>
        </p:nvSpPr>
        <p:spPr>
          <a:xfrm>
            <a:off x="6041948" y="3896208"/>
            <a:ext cx="4230914" cy="2453332"/>
          </a:xfrm>
          <a:prstGeom prst="rect">
            <a:avLst/>
          </a:prstGeom>
          <a:solidFill>
            <a:srgbClr val="0078D7">
              <a:alpha val="5882"/>
            </a:srgbClr>
          </a:solidFill>
          <a:ln>
            <a:noFill/>
          </a:ln>
        </p:spPr>
        <p:txBody>
          <a:bodyPr spcFirstLastPara="1" wrap="square" lIns="93245" tIns="46610" rIns="93245" bIns="46610" anchor="ctr" anchorCtr="0">
            <a:noAutofit/>
          </a:bodyPr>
          <a:lstStyle/>
          <a:p>
            <a:pPr algn="ctr" defTabSz="932563">
              <a:buClr>
                <a:srgbClr val="FFFFFF"/>
              </a:buClr>
              <a:buSzPts val="1800"/>
            </a:pPr>
            <a:endParaRPr sz="1836" kern="1200" dirty="0">
              <a:solidFill>
                <a:srgbClr val="FFFFFF"/>
              </a:solidFill>
              <a:latin typeface="Quattrocento Sans"/>
              <a:ea typeface="Quattrocento Sans"/>
              <a:cs typeface="Quattrocento Sans"/>
              <a:sym typeface="Quattrocento Sans"/>
            </a:endParaRPr>
          </a:p>
        </p:txBody>
      </p:sp>
    </p:spTree>
    <p:extLst>
      <p:ext uri="{BB962C8B-B14F-4D97-AF65-F5344CB8AC3E}">
        <p14:creationId xmlns:p14="http://schemas.microsoft.com/office/powerpoint/2010/main" val="18270620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D15C5-CC04-49BA-83AB-C76DD8EA5DB8}"/>
              </a:ext>
            </a:extLst>
          </p:cNvPr>
          <p:cNvSpPr>
            <a:spLocks noGrp="1"/>
          </p:cNvSpPr>
          <p:nvPr>
            <p:ph type="title"/>
          </p:nvPr>
        </p:nvSpPr>
        <p:spPr/>
        <p:txBody>
          <a:bodyPr/>
          <a:lstStyle/>
          <a:p>
            <a:r>
              <a:rPr lang="en-US" dirty="0"/>
              <a:t>Advantages of a Unified Platform</a:t>
            </a:r>
          </a:p>
        </p:txBody>
      </p:sp>
      <p:cxnSp>
        <p:nvCxnSpPr>
          <p:cNvPr id="4" name="Google Shape;7409;p56">
            <a:extLst>
              <a:ext uri="{FF2B5EF4-FFF2-40B4-BE49-F238E27FC236}">
                <a16:creationId xmlns:a16="http://schemas.microsoft.com/office/drawing/2014/main" id="{7D70867D-3D18-4D04-9D9E-EB9F74840BEB}"/>
              </a:ext>
            </a:extLst>
          </p:cNvPr>
          <p:cNvCxnSpPr>
            <a:stCxn id="9" idx="2"/>
          </p:cNvCxnSpPr>
          <p:nvPr/>
        </p:nvCxnSpPr>
        <p:spPr>
          <a:xfrm>
            <a:off x="8171927" y="2174442"/>
            <a:ext cx="7955" cy="3541017"/>
          </a:xfrm>
          <a:prstGeom prst="straightConnector1">
            <a:avLst/>
          </a:prstGeom>
          <a:noFill/>
          <a:ln w="38100" cap="flat" cmpd="sng">
            <a:solidFill>
              <a:srgbClr val="4EB0FF"/>
            </a:solidFill>
            <a:prstDash val="solid"/>
            <a:round/>
            <a:headEnd type="none" w="sm" len="sm"/>
            <a:tailEnd type="triangle" w="med" len="med"/>
          </a:ln>
        </p:spPr>
      </p:cxnSp>
      <p:sp>
        <p:nvSpPr>
          <p:cNvPr id="5" name="Google Shape;7412;p56">
            <a:extLst>
              <a:ext uri="{FF2B5EF4-FFF2-40B4-BE49-F238E27FC236}">
                <a16:creationId xmlns:a16="http://schemas.microsoft.com/office/drawing/2014/main" id="{EB3DCE18-4F2C-4078-A8DC-B3E420398869}"/>
              </a:ext>
            </a:extLst>
          </p:cNvPr>
          <p:cNvSpPr txBox="1"/>
          <p:nvPr/>
        </p:nvSpPr>
        <p:spPr>
          <a:xfrm>
            <a:off x="821858" y="2100966"/>
            <a:ext cx="5212910" cy="3051143"/>
          </a:xfrm>
          <a:prstGeom prst="rect">
            <a:avLst/>
          </a:prstGeom>
          <a:noFill/>
          <a:ln>
            <a:noFill/>
          </a:ln>
        </p:spPr>
        <p:txBody>
          <a:bodyPr spcFirstLastPara="1" wrap="square" lIns="93245" tIns="46610" rIns="93245" bIns="46610" anchor="t" anchorCtr="0">
            <a:noAutofit/>
          </a:bodyPr>
          <a:lstStyle/>
          <a:p>
            <a:pPr marL="291436" lvl="1" indent="-291436" defTabSz="932563">
              <a:lnSpc>
                <a:spcPct val="90000"/>
              </a:lnSpc>
              <a:buClr>
                <a:srgbClr val="0078D7"/>
              </a:buClr>
              <a:buSzPts val="1600"/>
              <a:buFont typeface="Noto Sans Symbols"/>
              <a:buChar char="▪"/>
            </a:pPr>
            <a:r>
              <a:rPr lang="en-US" sz="1632" kern="1200" dirty="0">
                <a:solidFill>
                  <a:srgbClr val="3A3A3A"/>
                </a:solidFill>
                <a:latin typeface="Quattrocento Sans"/>
                <a:ea typeface="Quattrocento Sans"/>
                <a:cs typeface="Quattrocento Sans"/>
                <a:sym typeface="Quattrocento Sans"/>
              </a:rPr>
              <a:t>Improves developer productivity—a single consistent set of APIs</a:t>
            </a:r>
            <a:endParaRPr sz="1800" kern="1200" dirty="0">
              <a:solidFill>
                <a:srgbClr val="505050"/>
              </a:solidFill>
              <a:latin typeface="Segoe UI"/>
              <a:ea typeface="+mn-ea"/>
              <a:cs typeface="+mn-cs"/>
            </a:endParaRPr>
          </a:p>
          <a:p>
            <a:pPr marL="291436" lvl="1" indent="-291436" defTabSz="932563">
              <a:lnSpc>
                <a:spcPct val="90000"/>
              </a:lnSpc>
              <a:spcBef>
                <a:spcPts val="1199"/>
              </a:spcBef>
              <a:buClr>
                <a:srgbClr val="0078D7"/>
              </a:buClr>
              <a:buSzPts val="1600"/>
              <a:buFont typeface="Noto Sans Symbols"/>
              <a:buChar char="▪"/>
            </a:pPr>
            <a:r>
              <a:rPr lang="en-US" sz="1632" kern="1200" dirty="0">
                <a:solidFill>
                  <a:srgbClr val="3A3A3A"/>
                </a:solidFill>
                <a:latin typeface="Quattrocento Sans"/>
                <a:ea typeface="Quattrocento Sans"/>
                <a:cs typeface="Quattrocento Sans"/>
                <a:sym typeface="Quattrocento Sans"/>
              </a:rPr>
              <a:t>All different systems in Spark share the same abstraction – RDDs (Resilient Distributed Datasets)</a:t>
            </a:r>
            <a:endParaRPr sz="1800" kern="1200" dirty="0">
              <a:solidFill>
                <a:srgbClr val="505050"/>
              </a:solidFill>
              <a:latin typeface="Segoe UI"/>
              <a:ea typeface="+mn-ea"/>
              <a:cs typeface="+mn-cs"/>
            </a:endParaRPr>
          </a:p>
          <a:p>
            <a:pPr marL="291436" lvl="1" indent="-291436" defTabSz="932563">
              <a:lnSpc>
                <a:spcPct val="90000"/>
              </a:lnSpc>
              <a:spcBef>
                <a:spcPts val="1199"/>
              </a:spcBef>
              <a:buClr>
                <a:srgbClr val="0078D7"/>
              </a:buClr>
              <a:buSzPts val="1600"/>
              <a:buFont typeface="Noto Sans Symbols"/>
              <a:buChar char="▪"/>
            </a:pPr>
            <a:r>
              <a:rPr lang="en-US" sz="1632" kern="1200" dirty="0">
                <a:solidFill>
                  <a:srgbClr val="3A3A3A"/>
                </a:solidFill>
                <a:latin typeface="Quattrocento Sans"/>
                <a:ea typeface="Quattrocento Sans"/>
                <a:cs typeface="Quattrocento Sans"/>
                <a:sym typeface="Quattrocento Sans"/>
              </a:rPr>
              <a:t>Developers can mix and match different kind of processing in the same application. This is a common requirement for many big data pipelines.</a:t>
            </a:r>
            <a:endParaRPr sz="1800" kern="1200" dirty="0">
              <a:solidFill>
                <a:srgbClr val="505050"/>
              </a:solidFill>
              <a:latin typeface="Segoe UI"/>
              <a:ea typeface="+mn-ea"/>
              <a:cs typeface="+mn-cs"/>
            </a:endParaRPr>
          </a:p>
          <a:p>
            <a:pPr marL="291436" lvl="1" indent="-291436" defTabSz="932563">
              <a:lnSpc>
                <a:spcPct val="90000"/>
              </a:lnSpc>
              <a:spcBef>
                <a:spcPts val="1199"/>
              </a:spcBef>
              <a:buClr>
                <a:srgbClr val="0078D7"/>
              </a:buClr>
              <a:buSzPts val="1600"/>
              <a:buFont typeface="Noto Sans Symbols"/>
              <a:buChar char="▪"/>
            </a:pPr>
            <a:r>
              <a:rPr lang="en-US" sz="1632" kern="1200" dirty="0">
                <a:solidFill>
                  <a:srgbClr val="3A3A3A"/>
                </a:solidFill>
                <a:latin typeface="Quattrocento Sans"/>
                <a:ea typeface="Quattrocento Sans"/>
                <a:cs typeface="Quattrocento Sans"/>
                <a:sym typeface="Quattrocento Sans"/>
              </a:rPr>
              <a:t>Performance improves because unnecessary movement of data across engines is eliminated. In many pipelines, data exchange between engines is the dominant cost</a:t>
            </a:r>
            <a:endParaRPr sz="1632" kern="1200" dirty="0">
              <a:solidFill>
                <a:srgbClr val="3A3A3A"/>
              </a:solidFill>
              <a:latin typeface="Quattrocento Sans"/>
              <a:ea typeface="Quattrocento Sans"/>
              <a:cs typeface="Quattrocento Sans"/>
              <a:sym typeface="Quattrocento Sans"/>
            </a:endParaRPr>
          </a:p>
        </p:txBody>
      </p:sp>
      <p:sp>
        <p:nvSpPr>
          <p:cNvPr id="6" name="Google Shape;7413;p56">
            <a:extLst>
              <a:ext uri="{FF2B5EF4-FFF2-40B4-BE49-F238E27FC236}">
                <a16:creationId xmlns:a16="http://schemas.microsoft.com/office/drawing/2014/main" id="{6FDA8823-5A6F-4828-B327-D52C0839563E}"/>
              </a:ext>
            </a:extLst>
          </p:cNvPr>
          <p:cNvSpPr/>
          <p:nvPr/>
        </p:nvSpPr>
        <p:spPr>
          <a:xfrm>
            <a:off x="7099433" y="2393645"/>
            <a:ext cx="2144988" cy="746083"/>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428" kern="1200" dirty="0">
                <a:solidFill>
                  <a:srgbClr val="FFFFFF"/>
                </a:solidFill>
                <a:latin typeface="Quattrocento Sans"/>
                <a:ea typeface="Quattrocento Sans"/>
                <a:cs typeface="Quattrocento Sans"/>
                <a:sym typeface="Quattrocento Sans"/>
              </a:rPr>
              <a:t>Spark Streaming</a:t>
            </a:r>
            <a:endParaRPr sz="1800" kern="1200" dirty="0">
              <a:solidFill>
                <a:srgbClr val="505050"/>
              </a:solidFill>
              <a:latin typeface="Segoe UI"/>
              <a:ea typeface="+mn-ea"/>
              <a:cs typeface="+mn-cs"/>
            </a:endParaRPr>
          </a:p>
        </p:txBody>
      </p:sp>
      <p:sp>
        <p:nvSpPr>
          <p:cNvPr id="7" name="Google Shape;7414;p56">
            <a:extLst>
              <a:ext uri="{FF2B5EF4-FFF2-40B4-BE49-F238E27FC236}">
                <a16:creationId xmlns:a16="http://schemas.microsoft.com/office/drawing/2014/main" id="{8D1276D6-93CF-413E-8BA3-CE277D99B177}"/>
              </a:ext>
            </a:extLst>
          </p:cNvPr>
          <p:cNvSpPr/>
          <p:nvPr/>
        </p:nvSpPr>
        <p:spPr>
          <a:xfrm>
            <a:off x="7099433" y="3545378"/>
            <a:ext cx="2144988" cy="746083"/>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428" kern="1200">
                <a:solidFill>
                  <a:srgbClr val="FFFFFF"/>
                </a:solidFill>
                <a:latin typeface="Quattrocento Sans"/>
                <a:ea typeface="Quattrocento Sans"/>
                <a:cs typeface="Quattrocento Sans"/>
                <a:sym typeface="Quattrocento Sans"/>
              </a:rPr>
              <a:t>Spark Machine Learning</a:t>
            </a:r>
            <a:endParaRPr sz="1800" kern="1200">
              <a:solidFill>
                <a:srgbClr val="505050"/>
              </a:solidFill>
              <a:latin typeface="Segoe UI"/>
              <a:ea typeface="+mn-ea"/>
              <a:cs typeface="+mn-cs"/>
            </a:endParaRPr>
          </a:p>
        </p:txBody>
      </p:sp>
      <p:sp>
        <p:nvSpPr>
          <p:cNvPr id="8" name="Google Shape;7415;p56">
            <a:extLst>
              <a:ext uri="{FF2B5EF4-FFF2-40B4-BE49-F238E27FC236}">
                <a16:creationId xmlns:a16="http://schemas.microsoft.com/office/drawing/2014/main" id="{439E662E-EBF7-4B95-BA39-5A1E34BECDB1}"/>
              </a:ext>
            </a:extLst>
          </p:cNvPr>
          <p:cNvSpPr/>
          <p:nvPr/>
        </p:nvSpPr>
        <p:spPr>
          <a:xfrm>
            <a:off x="7099433" y="4704322"/>
            <a:ext cx="2144988" cy="746083"/>
          </a:xfrm>
          <a:prstGeom prst="rect">
            <a:avLst/>
          </a:prstGeom>
          <a:solidFill>
            <a:schemeClr val="accent1"/>
          </a:solidFill>
          <a:ln>
            <a:noFill/>
          </a:ln>
        </p:spPr>
        <p:txBody>
          <a:bodyPr spcFirstLastPara="1" wrap="square" lIns="186490" tIns="149187" rIns="186490" bIns="149187" anchor="ctr" anchorCtr="0">
            <a:noAutofit/>
          </a:bodyPr>
          <a:lstStyle/>
          <a:p>
            <a:pPr algn="ctr" defTabSz="932563">
              <a:lnSpc>
                <a:spcPct val="90000"/>
              </a:lnSpc>
              <a:buClrTx/>
            </a:pPr>
            <a:r>
              <a:rPr lang="en-US" sz="1428" kern="1200">
                <a:solidFill>
                  <a:srgbClr val="FFFFFF"/>
                </a:solidFill>
                <a:latin typeface="Quattrocento Sans"/>
                <a:ea typeface="Quattrocento Sans"/>
                <a:cs typeface="Quattrocento Sans"/>
                <a:sym typeface="Quattrocento Sans"/>
              </a:rPr>
              <a:t>Spark SQL </a:t>
            </a:r>
            <a:endParaRPr sz="1800" kern="1200">
              <a:solidFill>
                <a:srgbClr val="505050"/>
              </a:solidFill>
              <a:latin typeface="Segoe UI"/>
              <a:ea typeface="+mn-ea"/>
              <a:cs typeface="+mn-cs"/>
            </a:endParaRPr>
          </a:p>
        </p:txBody>
      </p:sp>
      <p:sp>
        <p:nvSpPr>
          <p:cNvPr id="9" name="Google Shape;7410;p56">
            <a:extLst>
              <a:ext uri="{FF2B5EF4-FFF2-40B4-BE49-F238E27FC236}">
                <a16:creationId xmlns:a16="http://schemas.microsoft.com/office/drawing/2014/main" id="{917C661A-C8BE-4259-8D73-8E766DDA7B02}"/>
              </a:ext>
            </a:extLst>
          </p:cNvPr>
          <p:cNvSpPr txBox="1"/>
          <p:nvPr/>
        </p:nvSpPr>
        <p:spPr>
          <a:xfrm>
            <a:off x="7099433" y="1428359"/>
            <a:ext cx="2144988" cy="746083"/>
          </a:xfrm>
          <a:prstGeom prst="rect">
            <a:avLst/>
          </a:prstGeom>
          <a:solidFill>
            <a:schemeClr val="accent1"/>
          </a:solidFill>
          <a:ln>
            <a:noFill/>
          </a:ln>
        </p:spPr>
        <p:txBody>
          <a:bodyPr spcFirstLastPara="1" wrap="square" lIns="93245" tIns="46610" rIns="93245" bIns="46610" anchor="ctr" anchorCtr="0">
            <a:noAutofit/>
          </a:bodyPr>
          <a:lstStyle/>
          <a:p>
            <a:pPr marL="112670" lvl="1" algn="ctr" defTabSz="932563">
              <a:lnSpc>
                <a:spcPct val="90000"/>
              </a:lnSpc>
              <a:buClrTx/>
            </a:pPr>
            <a:r>
              <a:rPr lang="en-US" sz="1428" kern="1200">
                <a:solidFill>
                  <a:srgbClr val="FFFFFF"/>
                </a:solidFill>
                <a:latin typeface="Quattrocento Sans"/>
                <a:ea typeface="Quattrocento Sans"/>
                <a:cs typeface="Quattrocento Sans"/>
                <a:sym typeface="Quattrocento Sans"/>
              </a:rPr>
              <a:t>Input Streams of Events</a:t>
            </a:r>
            <a:endParaRPr sz="1800" kern="1200">
              <a:solidFill>
                <a:srgbClr val="505050"/>
              </a:solidFill>
              <a:latin typeface="Segoe UI"/>
              <a:ea typeface="+mn-ea"/>
              <a:cs typeface="+mn-cs"/>
            </a:endParaRPr>
          </a:p>
        </p:txBody>
      </p:sp>
      <p:sp>
        <p:nvSpPr>
          <p:cNvPr id="10" name="Google Shape;7416;p56">
            <a:extLst>
              <a:ext uri="{FF2B5EF4-FFF2-40B4-BE49-F238E27FC236}">
                <a16:creationId xmlns:a16="http://schemas.microsoft.com/office/drawing/2014/main" id="{31B8CF7F-307B-4E93-BA3E-7B02DDCF9A4D}"/>
              </a:ext>
            </a:extLst>
          </p:cNvPr>
          <p:cNvSpPr/>
          <p:nvPr/>
        </p:nvSpPr>
        <p:spPr>
          <a:xfrm>
            <a:off x="7166393" y="5715564"/>
            <a:ext cx="2011069" cy="983686"/>
          </a:xfrm>
          <a:prstGeom prst="flowChartMagneticDisk">
            <a:avLst/>
          </a:prstGeom>
          <a:solidFill>
            <a:schemeClr val="accent1"/>
          </a:solidFill>
          <a:ln w="9525" cap="flat" cmpd="sng">
            <a:solidFill>
              <a:schemeClr val="dk1"/>
            </a:solidFill>
            <a:prstDash val="solid"/>
            <a:round/>
            <a:headEnd type="none" w="sm" len="sm"/>
            <a:tailEnd type="none" w="sm" len="sm"/>
          </a:ln>
        </p:spPr>
        <p:txBody>
          <a:bodyPr spcFirstLastPara="1" wrap="square" lIns="186490" tIns="149187" rIns="186490" bIns="149187" anchor="ctr" anchorCtr="0">
            <a:noAutofit/>
          </a:bodyPr>
          <a:lstStyle/>
          <a:p>
            <a:pPr algn="ctr" defTabSz="932563">
              <a:lnSpc>
                <a:spcPct val="90000"/>
              </a:lnSpc>
              <a:buClrTx/>
            </a:pPr>
            <a:endParaRPr sz="1428" kern="1200">
              <a:solidFill>
                <a:srgbClr val="FFFFFF"/>
              </a:solidFill>
              <a:latin typeface="Quattrocento Sans"/>
              <a:ea typeface="Quattrocento Sans"/>
              <a:cs typeface="Quattrocento Sans"/>
              <a:sym typeface="Quattrocento Sans"/>
            </a:endParaRPr>
          </a:p>
        </p:txBody>
      </p:sp>
      <p:sp>
        <p:nvSpPr>
          <p:cNvPr id="11" name="Google Shape;7417;p56">
            <a:extLst>
              <a:ext uri="{FF2B5EF4-FFF2-40B4-BE49-F238E27FC236}">
                <a16:creationId xmlns:a16="http://schemas.microsoft.com/office/drawing/2014/main" id="{7E3786D0-E957-47FC-9A6C-A1D8D03550E2}"/>
              </a:ext>
            </a:extLst>
          </p:cNvPr>
          <p:cNvSpPr txBox="1"/>
          <p:nvPr/>
        </p:nvSpPr>
        <p:spPr>
          <a:xfrm>
            <a:off x="7182047" y="6116827"/>
            <a:ext cx="1979759" cy="291930"/>
          </a:xfrm>
          <a:prstGeom prst="rect">
            <a:avLst/>
          </a:prstGeom>
          <a:noFill/>
          <a:ln>
            <a:noFill/>
          </a:ln>
        </p:spPr>
        <p:txBody>
          <a:bodyPr spcFirstLastPara="1" wrap="square" lIns="93245" tIns="46610" rIns="93245" bIns="46610" anchor="t" anchorCtr="0">
            <a:noAutofit/>
          </a:bodyPr>
          <a:lstStyle/>
          <a:p>
            <a:pPr marL="112670" lvl="1" algn="ctr" defTabSz="932563">
              <a:lnSpc>
                <a:spcPct val="90000"/>
              </a:lnSpc>
              <a:buClrTx/>
            </a:pPr>
            <a:r>
              <a:rPr lang="en-US" sz="1428" kern="1200">
                <a:solidFill>
                  <a:srgbClr val="FFFFFF"/>
                </a:solidFill>
                <a:latin typeface="Quattrocento Sans"/>
                <a:ea typeface="Quattrocento Sans"/>
                <a:cs typeface="Quattrocento Sans"/>
                <a:sym typeface="Quattrocento Sans"/>
              </a:rPr>
              <a:t>NoSQL DB</a:t>
            </a:r>
            <a:endParaRPr sz="1800" kern="1200">
              <a:solidFill>
                <a:srgbClr val="505050"/>
              </a:solidFill>
              <a:latin typeface="Segoe UI"/>
              <a:ea typeface="+mn-ea"/>
              <a:cs typeface="+mn-cs"/>
            </a:endParaRPr>
          </a:p>
        </p:txBody>
      </p:sp>
    </p:spTree>
    <p:extLst>
      <p:ext uri="{BB962C8B-B14F-4D97-AF65-F5344CB8AC3E}">
        <p14:creationId xmlns:p14="http://schemas.microsoft.com/office/powerpoint/2010/main" val="10266876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theme/theme1.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ynamics 365">
  <a:themeElements>
    <a:clrScheme name="Custom 2">
      <a:dk1>
        <a:srgbClr val="3C3C41"/>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WHITE TEMPLATE">
  <a:themeElements>
    <a:clrScheme name="BT - Blue on white">
      <a:dk1>
        <a:srgbClr val="505050"/>
      </a:dk1>
      <a:lt1>
        <a:srgbClr val="FFFFFF"/>
      </a:lt1>
      <a:dk2>
        <a:srgbClr val="0078D7"/>
      </a:dk2>
      <a:lt2>
        <a:srgbClr val="00BCF2"/>
      </a:lt2>
      <a:accent1>
        <a:srgbClr val="0078D7"/>
      </a:accent1>
      <a:accent2>
        <a:srgbClr val="002050"/>
      </a:accent2>
      <a:accent3>
        <a:srgbClr val="D83B01"/>
      </a:accent3>
      <a:accent4>
        <a:srgbClr val="5C2D91"/>
      </a:accent4>
      <a:accent5>
        <a:srgbClr val="008272"/>
      </a:accent5>
      <a:accent6>
        <a:srgbClr val="B4009E"/>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uFillTx/>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uFillTx/>
          </a:defRPr>
        </a:defPPr>
      </a:lstStyle>
    </a:txDef>
  </a:objectDefaults>
  <a:extraClrSchemeLst/>
</a:theme>
</file>

<file path=ppt/theme/theme4.xml><?xml version="1.0" encoding="utf-8"?>
<a:theme xmlns:a="http://schemas.openxmlformats.org/drawingml/2006/main" name="Office Theme">
  <a:themeElements>
    <a:clrScheme name="Databricks 2020">
      <a:dk1>
        <a:srgbClr val="1B3038"/>
      </a:dk1>
      <a:lt1>
        <a:srgbClr val="FFFFFF"/>
      </a:lt1>
      <a:dk2>
        <a:srgbClr val="1B5161"/>
      </a:dk2>
      <a:lt2>
        <a:srgbClr val="E7E6E6"/>
      </a:lt2>
      <a:accent1>
        <a:srgbClr val="1B3038"/>
      </a:accent1>
      <a:accent2>
        <a:srgbClr val="FF3620"/>
      </a:accent2>
      <a:accent3>
        <a:srgbClr val="1B5161"/>
      </a:accent3>
      <a:accent4>
        <a:srgbClr val="FFAB00"/>
      </a:accent4>
      <a:accent5>
        <a:srgbClr val="618793"/>
      </a:accent5>
      <a:accent6>
        <a:srgbClr val="A0ACBE"/>
      </a:accent6>
      <a:hlink>
        <a:srgbClr val="98102A"/>
      </a:hlink>
      <a:folHlink>
        <a:srgbClr val="7D531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DB_Slide_Template_Light_16x9_150516">
  <a:themeElements>
    <a:clrScheme name="Databricks Palette">
      <a:dk1>
        <a:srgbClr val="000000"/>
      </a:dk1>
      <a:lt1>
        <a:srgbClr val="FFFFFF"/>
      </a:lt1>
      <a:dk2>
        <a:srgbClr val="1EA3B5"/>
      </a:dk2>
      <a:lt2>
        <a:srgbClr val="EC541B"/>
      </a:lt2>
      <a:accent1>
        <a:srgbClr val="1AA756"/>
      </a:accent1>
      <a:accent2>
        <a:srgbClr val="E2151C"/>
      </a:accent2>
      <a:accent3>
        <a:srgbClr val="D6DE23"/>
      </a:accent3>
      <a:accent4>
        <a:srgbClr val="9D3671"/>
      </a:accent4>
      <a:accent5>
        <a:srgbClr val="0E6F83"/>
      </a:accent5>
      <a:accent6>
        <a:srgbClr val="FEFB00"/>
      </a:accent6>
      <a:hlink>
        <a:srgbClr val="1EA2B4"/>
      </a:hlink>
      <a:folHlink>
        <a:srgbClr val="75527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DB_Slide_Template_Light_16x9_150516">
  <a:themeElements>
    <a:clrScheme name="Custom 1">
      <a:dk1>
        <a:srgbClr val="000000"/>
      </a:dk1>
      <a:lt1>
        <a:srgbClr val="FFFFFF"/>
      </a:lt1>
      <a:dk2>
        <a:srgbClr val="2B2B2B"/>
      </a:dk2>
      <a:lt2>
        <a:srgbClr val="D5D2C3"/>
      </a:lt2>
      <a:accent1>
        <a:srgbClr val="1EA3B5"/>
      </a:accent1>
      <a:accent2>
        <a:srgbClr val="EC541B"/>
      </a:accent2>
      <a:accent3>
        <a:srgbClr val="1AA756"/>
      </a:accent3>
      <a:accent4>
        <a:srgbClr val="E2151C"/>
      </a:accent4>
      <a:accent5>
        <a:srgbClr val="D6DE23"/>
      </a:accent5>
      <a:accent6>
        <a:srgbClr val="9D3671"/>
      </a:accent6>
      <a:hlink>
        <a:srgbClr val="1EA2B4"/>
      </a:hlink>
      <a:folHlink>
        <a:srgbClr val="1EA2B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137</TotalTime>
  <Words>4600</Words>
  <Application>Microsoft Office PowerPoint</Application>
  <PresentationFormat>Custom</PresentationFormat>
  <Paragraphs>962</Paragraphs>
  <Slides>71</Slides>
  <Notes>58</Notes>
  <HiddenSlides>0</HiddenSlides>
  <MMClips>0</MMClips>
  <ScaleCrop>false</ScaleCrop>
  <HeadingPairs>
    <vt:vector size="6" baseType="variant">
      <vt:variant>
        <vt:lpstr>Fonts Used</vt:lpstr>
      </vt:variant>
      <vt:variant>
        <vt:i4>18</vt:i4>
      </vt:variant>
      <vt:variant>
        <vt:lpstr>Theme</vt:lpstr>
      </vt:variant>
      <vt:variant>
        <vt:i4>7</vt:i4>
      </vt:variant>
      <vt:variant>
        <vt:lpstr>Slide Titles</vt:lpstr>
      </vt:variant>
      <vt:variant>
        <vt:i4>71</vt:i4>
      </vt:variant>
    </vt:vector>
  </HeadingPairs>
  <TitlesOfParts>
    <vt:vector size="96" baseType="lpstr">
      <vt:lpstr>Courier New</vt:lpstr>
      <vt:lpstr>Merriweather Sans</vt:lpstr>
      <vt:lpstr>Source Sans Pro SemiBold</vt:lpstr>
      <vt:lpstr>Arial</vt:lpstr>
      <vt:lpstr>Source Sans Pro</vt:lpstr>
      <vt:lpstr>Segoe UI Light</vt:lpstr>
      <vt:lpstr>Calibri Light</vt:lpstr>
      <vt:lpstr>Source Sans Pro Light</vt:lpstr>
      <vt:lpstr>Barlow Light</vt:lpstr>
      <vt:lpstr>Calibri</vt:lpstr>
      <vt:lpstr>Barlow SemiBold</vt:lpstr>
      <vt:lpstr>Consolas</vt:lpstr>
      <vt:lpstr>Segoe UI</vt:lpstr>
      <vt:lpstr>Quattrocento Sans</vt:lpstr>
      <vt:lpstr>Barlow</vt:lpstr>
      <vt:lpstr>Noto Sans Symbols</vt:lpstr>
      <vt:lpstr>Times New Roman</vt:lpstr>
      <vt:lpstr>Wingdings</vt:lpstr>
      <vt:lpstr>Dynamics 365</vt:lpstr>
      <vt:lpstr>Dynamics 365</vt:lpstr>
      <vt:lpstr>2_WHITE TEMPLATE</vt:lpstr>
      <vt:lpstr>Office Theme</vt:lpstr>
      <vt:lpstr>DB_Slide_Template_Light_16x9_150516</vt:lpstr>
      <vt:lpstr>1_DB_Slide_Template_Light_16x9_150516</vt:lpstr>
      <vt:lpstr>1_Office Theme</vt:lpstr>
      <vt:lpstr>Azure Databricks Data Engineering Focus</vt:lpstr>
      <vt:lpstr>Check In</vt:lpstr>
      <vt:lpstr>Agenda</vt:lpstr>
      <vt:lpstr>PowerPoint Presentation</vt:lpstr>
      <vt:lpstr> What is Apache Spark?</vt:lpstr>
      <vt:lpstr>Apache Spark</vt:lpstr>
      <vt:lpstr>SPARK: A BRIEF HISTORY</vt:lpstr>
      <vt:lpstr>Spark Benefits</vt:lpstr>
      <vt:lpstr>Advantages of a Unified Platform</vt:lpstr>
      <vt:lpstr>General Spark Cluster Architecture</vt:lpstr>
      <vt:lpstr> What is Azure Databricks?</vt:lpstr>
      <vt:lpstr>What is Azure Databricks?</vt:lpstr>
      <vt:lpstr>Azure Databricks</vt:lpstr>
      <vt:lpstr>Thousands of customers: Data-driven innovation across industries</vt:lpstr>
      <vt:lpstr>PowerPoint Presentation</vt:lpstr>
      <vt:lpstr>But most organizations fail to unlock business value due to data, technology and people silos</vt:lpstr>
      <vt:lpstr>Four major challenges companies face  to unlock business value </vt:lpstr>
      <vt:lpstr>Make all your data ready for BI and ML</vt:lpstr>
      <vt:lpstr>Unify data and ML across the full lifecycle</vt:lpstr>
      <vt:lpstr>Enable BI directly on all your source data</vt:lpstr>
      <vt:lpstr>Leverage cloud native platform for  enterprise grade solution</vt:lpstr>
      <vt:lpstr>Databricks accelerates data-driven innovation</vt:lpstr>
      <vt:lpstr>Azure Databricks</vt:lpstr>
      <vt:lpstr>Reference Architectures</vt:lpstr>
      <vt:lpstr>PowerPoint Presentation</vt:lpstr>
      <vt:lpstr>PowerPoint Presentation</vt:lpstr>
      <vt:lpstr>PowerPoint Presentation</vt:lpstr>
      <vt:lpstr>PowerPoint Presentation</vt:lpstr>
      <vt:lpstr>PowerPoint Presentation</vt:lpstr>
      <vt:lpstr> Workspace &amp; Cluster Types</vt:lpstr>
      <vt:lpstr>Clusters Modes: Standard vs High Concurrency</vt:lpstr>
      <vt:lpstr>Clusters Types: Interactive (Analytics) vs Batch (Data Eng)</vt:lpstr>
      <vt:lpstr>Clusters Types in Standard Plan Workspaces</vt:lpstr>
      <vt:lpstr>Clusters Types in Premium Plan Workspaces</vt:lpstr>
      <vt:lpstr>Pricing</vt:lpstr>
      <vt:lpstr>Modern Data Warehousing with Azure Databricks</vt:lpstr>
      <vt:lpstr>PowerPoint Presentation</vt:lpstr>
      <vt:lpstr>PowerPoint Presentation</vt:lpstr>
      <vt:lpstr>PowerPoint Presentation</vt:lpstr>
      <vt:lpstr> Koalas: Pandas API on Spark</vt:lpstr>
      <vt:lpstr>PowerPoint Presentation</vt:lpstr>
      <vt:lpstr>Use Cases and Goals   </vt:lpstr>
      <vt:lpstr>Koalas Architecture </vt:lpstr>
      <vt:lpstr>A Few Callouts to the Koalas Design Principles </vt:lpstr>
      <vt:lpstr>Be ‘Pythonic’ </vt:lpstr>
      <vt:lpstr>Pandas First Mentality</vt:lpstr>
      <vt:lpstr>Guardrails  </vt:lpstr>
      <vt:lpstr>Pandas DataFrame vs Spark DataFrame</vt:lpstr>
      <vt:lpstr>A Short Example</vt:lpstr>
      <vt:lpstr>A Short Example</vt:lpstr>
      <vt:lpstr>Appendix   </vt:lpstr>
      <vt:lpstr> Delta Lake Deep Dive</vt:lpstr>
      <vt:lpstr>PowerPoint Presentation</vt:lpstr>
      <vt:lpstr>The aspiration is to do data science and ML on all that data using Apache Spark!</vt:lpstr>
      <vt:lpstr>But the data is not ready for data science  &amp; ML</vt:lpstr>
      <vt:lpstr>Why are these projects struggling  with reliability and performance?</vt:lpstr>
      <vt:lpstr>Data reliability challenges with data lakes</vt:lpstr>
      <vt:lpstr>Performance challenges with data lakes</vt:lpstr>
      <vt:lpstr>Open Format Based on Parquet  With Transactions  Apache Spark API’s</vt:lpstr>
      <vt:lpstr>Delta Lake: makes data ready for analytics </vt:lpstr>
      <vt:lpstr>Delta Lake ensures data reliability</vt:lpstr>
      <vt:lpstr>PowerPoint Presentation</vt:lpstr>
      <vt:lpstr>Delta Lake optimizes performance</vt:lpstr>
      <vt:lpstr>Get Started with Delta using Spark APIs</vt:lpstr>
      <vt:lpstr>Using Delta with your Existing Parquet Tables</vt:lpstr>
      <vt:lpstr>Upsert/Merge: Fine-grained Updates</vt:lpstr>
      <vt:lpstr>Reproduce experiments &amp; reports</vt:lpstr>
      <vt:lpstr>PowerPoint Presentation</vt:lpstr>
      <vt:lpstr> Demo: SQL on Delta Lake</vt:lpstr>
      <vt:lpstr>Resources</vt:lpstr>
      <vt:lpstr>Feedback Please!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Databricks Helping data teams solve the world’s toughest problems</dc:title>
  <dc:creator>Ben Sadeghi</dc:creator>
  <cp:lastModifiedBy>Ben Sadeghi</cp:lastModifiedBy>
  <cp:revision>17</cp:revision>
  <dcterms:modified xsi:type="dcterms:W3CDTF">2020-10-22T05:52:07Z</dcterms:modified>
</cp:coreProperties>
</file>